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70.jpg" ContentType="image/png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145707004" r:id="rId2"/>
    <p:sldId id="2145705425" r:id="rId3"/>
    <p:sldId id="2145705426" r:id="rId4"/>
    <p:sldId id="2145705876" r:id="rId5"/>
    <p:sldId id="2145706942" r:id="rId6"/>
    <p:sldId id="2618" r:id="rId7"/>
    <p:sldId id="2145707362" r:id="rId8"/>
    <p:sldId id="2145707217" r:id="rId9"/>
    <p:sldId id="2145705879" r:id="rId10"/>
    <p:sldId id="2145706974" r:id="rId11"/>
    <p:sldId id="2620" r:id="rId12"/>
    <p:sldId id="2145705883" r:id="rId13"/>
    <p:sldId id="2145706549" r:id="rId14"/>
    <p:sldId id="2619" r:id="rId15"/>
    <p:sldId id="2145706651" r:id="rId16"/>
    <p:sldId id="2660" r:id="rId17"/>
    <p:sldId id="2145706972" r:id="rId18"/>
    <p:sldId id="2145707167" r:id="rId19"/>
    <p:sldId id="2145707168" r:id="rId20"/>
    <p:sldId id="2145707169" r:id="rId21"/>
    <p:sldId id="2621" r:id="rId22"/>
    <p:sldId id="2145707116" r:id="rId23"/>
    <p:sldId id="2145707117" r:id="rId24"/>
    <p:sldId id="2145707118" r:id="rId25"/>
    <p:sldId id="2145705770" r:id="rId26"/>
    <p:sldId id="2145707361" r:id="rId27"/>
    <p:sldId id="2145705774" r:id="rId28"/>
    <p:sldId id="2145705772" r:id="rId29"/>
  </p:sldIdLst>
  <p:sldSz cx="9144000" cy="5143500" type="screen16x9"/>
  <p:notesSz cx="9928225" cy="6797675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oboto Condensed" panose="02000000000000000000" pitchFamily="2" charset="0"/>
      <p:regular r:id="rId36"/>
      <p:bold r:id="rId37"/>
      <p:italic r:id="rId38"/>
      <p:boldItalic r:id="rId39"/>
    </p:embeddedFont>
  </p:embeddedFontLst>
  <p:defaultTextStyle>
    <a:defPPr>
      <a:defRPr lang="ru-RU"/>
    </a:defPPr>
    <a:lvl1pPr marL="0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6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4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2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0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9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7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4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2F88A7-B8DB-4637-92E3-61F385CD2496}">
          <p14:sldIdLst>
            <p14:sldId id="2145707004"/>
            <p14:sldId id="2145705425"/>
            <p14:sldId id="2145705426"/>
            <p14:sldId id="2145705876"/>
          </p14:sldIdLst>
        </p14:section>
        <p14:section name="Введение" id="{36E86665-1AD0-42FA-A96D-EAC454BFE293}">
          <p14:sldIdLst>
            <p14:sldId id="2145706942"/>
          </p14:sldIdLst>
        </p14:section>
        <p14:section name="Часть I. Показатели розничной торговли и потребительского рынка" id="{CD01FCF4-BA2D-41C6-98D0-411D13AF42CA}">
          <p14:sldIdLst>
            <p14:sldId id="2618"/>
            <p14:sldId id="2145707362"/>
          </p14:sldIdLst>
        </p14:section>
        <p14:section name="Часть II. Анализ зантости рабочей силы" id="{E64BEB7E-5230-476E-ACD9-CC93B1C374B6}">
          <p14:sldIdLst>
            <p14:sldId id="2145707217"/>
          </p14:sldIdLst>
        </p14:section>
        <p14:section name="Часть III. Состояние строительной отрасли" id="{493AD65A-47D9-455D-9530-FF419A372B33}">
          <p14:sldIdLst>
            <p14:sldId id="2145705879"/>
            <p14:sldId id="2145706974"/>
          </p14:sldIdLst>
        </p14:section>
        <p14:section name="Часть IV. Показатели отрасли строительно-отделочных материалов" id="{42C1D4A2-7B28-4224-9013-1EC25B49AC1B}">
          <p14:sldIdLst>
            <p14:sldId id="2620"/>
            <p14:sldId id="2145705883"/>
            <p14:sldId id="2145706549"/>
          </p14:sldIdLst>
        </p14:section>
        <p14:section name="Часть V. Тенденции развития розничной торговли DIY" id="{A1CD3507-5989-4E7F-B191-65A647C8DA35}">
          <p14:sldIdLst>
            <p14:sldId id="2619"/>
            <p14:sldId id="2145706651"/>
          </p14:sldIdLst>
        </p14:section>
        <p14:section name="Часть VI. Конъюнктурный опрос поставщиков" id="{119E4BEA-5BFE-437D-93B0-A4D45BE39873}">
          <p14:sldIdLst>
            <p14:sldId id="2660"/>
            <p14:sldId id="2145706972"/>
          </p14:sldIdLst>
        </p14:section>
        <p14:section name="Часть VII. Потребительское поведение" id="{43232AEE-87EB-4C91-8BFC-16EE035CDF46}">
          <p14:sldIdLst>
            <p14:sldId id="2145707167"/>
          </p14:sldIdLst>
        </p14:section>
        <p14:section name="Часть VIII. Ключевые тренды на рынке DIY" id="{E6BF0943-BF2A-4F17-87B6-724650C721BC}">
          <p14:sldIdLst>
            <p14:sldId id="2145707168"/>
          </p14:sldIdLst>
        </p14:section>
        <p14:section name="Часть IX. Прогнозы развития строительной отрасли и рынка DIY" id="{C68F8757-9BF7-4835-B68D-89B98778E556}">
          <p14:sldIdLst>
            <p14:sldId id="2145707169"/>
          </p14:sldIdLst>
        </p14:section>
        <p14:section name="Часть X. Бизнес-справки по крупнейшим сетям DIY" id="{5D830563-BB26-49FD-A705-764FB3A3CD09}">
          <p14:sldIdLst>
            <p14:sldId id="2621"/>
            <p14:sldId id="2145707116"/>
            <p14:sldId id="2145707117"/>
            <p14:sldId id="2145707118"/>
          </p14:sldIdLst>
        </p14:section>
        <p14:section name="Приложения" id="{44A01D00-5262-4DFC-BDCD-3DBF2051665B}">
          <p14:sldIdLst>
            <p14:sldId id="2145705770"/>
            <p14:sldId id="2145707361"/>
            <p14:sldId id="2145705774"/>
            <p14:sldId id="21457057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08" userDrawn="1">
          <p15:clr>
            <a:srgbClr val="A4A3A4"/>
          </p15:clr>
        </p15:guide>
        <p15:guide id="4" pos="2880">
          <p15:clr>
            <a:srgbClr val="A4A3A4"/>
          </p15:clr>
        </p15:guide>
        <p15:guide id="16" pos="5556" userDrawn="1">
          <p15:clr>
            <a:srgbClr val="A4A3A4"/>
          </p15:clr>
        </p15:guide>
        <p15:guide id="20" orient="horz" pos="1869" userDrawn="1">
          <p15:clr>
            <a:srgbClr val="A4A3A4"/>
          </p15:clr>
        </p15:guide>
        <p15:guide id="22" orient="horz" pos="3230" userDrawn="1">
          <p15:clr>
            <a:srgbClr val="A4A3A4"/>
          </p15:clr>
        </p15:guide>
        <p15:guide id="23" orient="horz" pos="3238">
          <p15:clr>
            <a:srgbClr val="A4A3A4"/>
          </p15:clr>
        </p15:guide>
        <p15:guide id="26" orient="horz" pos="2754" userDrawn="1">
          <p15:clr>
            <a:srgbClr val="A4A3A4"/>
          </p15:clr>
        </p15:guide>
        <p15:guide id="27" orient="horz" pos="327" userDrawn="1">
          <p15:clr>
            <a:srgbClr val="A4A3A4"/>
          </p15:clr>
        </p15:guide>
        <p15:guide id="29" orient="horz" pos="577" userDrawn="1">
          <p15:clr>
            <a:srgbClr val="A4A3A4"/>
          </p15:clr>
        </p15:guide>
        <p15:guide id="33" pos="1497" userDrawn="1">
          <p15:clr>
            <a:srgbClr val="A4A3A4"/>
          </p15:clr>
        </p15:guide>
        <p15:guide id="34" pos="408" userDrawn="1">
          <p15:clr>
            <a:srgbClr val="A4A3A4"/>
          </p15:clr>
        </p15:guide>
        <p15:guide id="35" pos="5511">
          <p15:clr>
            <a:srgbClr val="A4A3A4"/>
          </p15:clr>
        </p15:guide>
        <p15:guide id="36" pos="5352" userDrawn="1">
          <p15:clr>
            <a:srgbClr val="A4A3A4"/>
          </p15:clr>
        </p15:guide>
        <p15:guide id="37" pos="1338" userDrawn="1">
          <p15:clr>
            <a:srgbClr val="A4A3A4"/>
          </p15:clr>
        </p15:guide>
        <p15:guide id="38" pos="3084" userDrawn="1">
          <p15:clr>
            <a:srgbClr val="A4A3A4"/>
          </p15:clr>
        </p15:guide>
        <p15:guide id="40" pos="793" userDrawn="1">
          <p15:clr>
            <a:srgbClr val="A4A3A4"/>
          </p15:clr>
        </p15:guide>
        <p15:guide id="42" pos="2676" userDrawn="1">
          <p15:clr>
            <a:srgbClr val="A4A3A4"/>
          </p15:clr>
        </p15:guide>
        <p15:guide id="44" pos="4014" userDrawn="1">
          <p15:clr>
            <a:srgbClr val="A4A3A4"/>
          </p15:clr>
        </p15:guide>
        <p15:guide id="45" pos="4195" userDrawn="1">
          <p15:clr>
            <a:srgbClr val="A4A3A4"/>
          </p15:clr>
        </p15:guide>
        <p15:guide id="46" pos="223">
          <p15:clr>
            <a:srgbClr val="A4A3A4"/>
          </p15:clr>
        </p15:guide>
        <p15:guide id="54" orient="horz" pos="2595" userDrawn="1">
          <p15:clr>
            <a:srgbClr val="A4A3A4"/>
          </p15:clr>
        </p15:guide>
        <p15:guide id="62" pos="2879">
          <p15:clr>
            <a:srgbClr val="A4A3A4"/>
          </p15:clr>
        </p15:guide>
        <p15:guide id="65" pos="3470" userDrawn="1">
          <p15:clr>
            <a:srgbClr val="A4A3A4"/>
          </p15:clr>
        </p15:guide>
        <p15:guide id="70" orient="horz" pos="29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45" userDrawn="1">
          <p15:clr>
            <a:srgbClr val="A4A3A4"/>
          </p15:clr>
        </p15:guide>
        <p15:guide id="3" pos="3128" userDrawn="1">
          <p15:clr>
            <a:srgbClr val="A4A3A4"/>
          </p15:clr>
        </p15:guide>
        <p15:guide id="4" orient="horz" pos="2144" userDrawn="1">
          <p15:clr>
            <a:srgbClr val="A4A3A4"/>
          </p15:clr>
        </p15:guide>
        <p15:guide id="5" pos="3167" userDrawn="1">
          <p15:clr>
            <a:srgbClr val="A4A3A4"/>
          </p15:clr>
        </p15:guide>
        <p15:guide id="6" pos="3150" userDrawn="1">
          <p15:clr>
            <a:srgbClr val="A4A3A4"/>
          </p15:clr>
        </p15:guide>
        <p15:guide id="7" orient="horz" pos="2139" userDrawn="1">
          <p15:clr>
            <a:srgbClr val="A4A3A4"/>
          </p15:clr>
        </p15:guide>
        <p15:guide id="8" pos="3140" userDrawn="1">
          <p15:clr>
            <a:srgbClr val="A4A3A4"/>
          </p15:clr>
        </p15:guide>
        <p15:guide id="9" pos="3121" userDrawn="1">
          <p15:clr>
            <a:srgbClr val="A4A3A4"/>
          </p15:clr>
        </p15:guide>
        <p15:guide id="10" pos="3162" userDrawn="1">
          <p15:clr>
            <a:srgbClr val="A4A3A4"/>
          </p15:clr>
        </p15:guide>
        <p15:guide id="11" pos="3109" userDrawn="1">
          <p15:clr>
            <a:srgbClr val="A4A3A4"/>
          </p15:clr>
        </p15:guide>
        <p15:guide id="12" pos="3133" userDrawn="1">
          <p15:clr>
            <a:srgbClr val="A4A3A4"/>
          </p15:clr>
        </p15:guide>
        <p15:guide id="13" pos="31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L54_user" initials="F" lastIdx="28" clrIdx="0"/>
  <p:cmAuthor id="1" name="FL32_User" initials="F" lastIdx="2" clrIdx="21"/>
  <p:cmAuthor id="2" name="Мария Фролова" initials="F" lastIdx="2" clrIdx="2"/>
  <p:cmAuthor id="3" name="FL41_User" initials="F" lastIdx="229" clrIdx="3"/>
  <p:cmAuthor id="4" name="FL47_user" initials="F" lastIdx="9" clrIdx="4"/>
  <p:cmAuthor id="5" name="Бурмистров Михаил" initials="Б.М." lastIdx="260" clrIdx="5"/>
  <p:cmAuthor id="6" name="FL23_user" initials="F" lastIdx="1" clrIdx="6"/>
  <p:cmAuthor id="7" name="FL49_user" initials="F" lastIdx="73" clrIdx="7"/>
  <p:cmAuthor id="8" name="catalogue" initials="c" lastIdx="4" clrIdx="8"/>
  <p:cmAuthor id="9" name="FL10_user" initials="F" lastIdx="25" clrIdx="9"/>
  <p:cmAuthor id="10" name="FL210_Plastinina" initials="F" lastIdx="60" clrIdx="10"/>
  <p:cmAuthor id="11" name="Иван Федяков" initials="ИФ" lastIdx="64" clrIdx="11"/>
  <p:cmAuthor id="12" name="Бурмистров Михаил" initials="М.Б." lastIdx="484" clrIdx="12"/>
  <p:cmAuthor id="13" name="FL33_User" initials="F" lastIdx="20" clrIdx="13"/>
  <p:cmAuthor id="14" name="Васильев М." initials="М.В." lastIdx="133" clrIdx="14"/>
  <p:cmAuthor id="15" name="RePack by Diakov" initials="RbD" lastIdx="70" clrIdx="15"/>
  <p:cmAuthor id="16" name="FL37_user" initials="FL37" lastIdx="2" clrIdx="16"/>
  <p:cmAuthor id="17" name="fl75" initials="f" lastIdx="42" clrIdx="23"/>
  <p:cmAuthor id="18" name="Наталия" initials="Н" lastIdx="13" clrIdx="24"/>
  <p:cmAuthor id="19" name="Ann" initials="A" lastIdx="1" clrIdx="19"/>
  <p:cmAuthor id="20" name="Anna Nesmelova" initials="AN" lastIdx="2" clrIdx="20"/>
  <p:cmAuthor id="21" name="Наталия Богдановская" initials="F" lastIdx="2" clrIdx="22"/>
  <p:cmAuthor id="22" name="FL31_User" initials="F" lastIdx="15" clrIdx="25"/>
  <p:cmAuthor id="23" name="FL53_user" initials="F" lastIdx="67" clrIdx="26"/>
  <p:cmAuthor id="24" name="Пользователь Windows" initials="ПW" lastIdx="1" clrIdx="27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  <p:cmAuthor id="25" name="Иван" initials="И" lastIdx="1" clrIdx="28">
    <p:extLst>
      <p:ext uri="{19B8F6BF-5375-455C-9EA6-DF929625EA0E}">
        <p15:presenceInfo xmlns:p15="http://schemas.microsoft.com/office/powerpoint/2012/main" userId="7453c5f5021e4f8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341"/>
    <a:srgbClr val="C0504D"/>
    <a:srgbClr val="1F497D"/>
    <a:srgbClr val="4F81BD"/>
    <a:srgbClr val="7F7F7F"/>
    <a:srgbClr val="E1001A"/>
    <a:srgbClr val="9BBB59"/>
    <a:srgbClr val="819D48"/>
    <a:srgbClr val="DB843D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4" autoAdjust="0"/>
    <p:restoredTop sz="96023" autoAdjust="0"/>
  </p:normalViewPr>
  <p:slideViewPr>
    <p:cSldViewPr snapToGrid="0" snapToObjects="1">
      <p:cViewPr varScale="1">
        <p:scale>
          <a:sx n="136" d="100"/>
          <a:sy n="136" d="100"/>
        </p:scale>
        <p:origin x="144" y="258"/>
      </p:cViewPr>
      <p:guideLst>
        <p:guide orient="horz" pos="3208"/>
        <p:guide pos="2880"/>
        <p:guide pos="5556"/>
        <p:guide orient="horz" pos="1869"/>
        <p:guide orient="horz" pos="3230"/>
        <p:guide orient="horz" pos="3238"/>
        <p:guide orient="horz" pos="2754"/>
        <p:guide orient="horz" pos="327"/>
        <p:guide orient="horz" pos="577"/>
        <p:guide pos="1497"/>
        <p:guide pos="408"/>
        <p:guide pos="5511"/>
        <p:guide pos="5352"/>
        <p:guide pos="1338"/>
        <p:guide pos="3084"/>
        <p:guide pos="793"/>
        <p:guide pos="2676"/>
        <p:guide pos="4014"/>
        <p:guide pos="4195"/>
        <p:guide pos="223"/>
        <p:guide orient="horz" pos="2595"/>
        <p:guide pos="2879"/>
        <p:guide pos="3470"/>
        <p:guide orient="horz" pos="2935"/>
      </p:guideLst>
    </p:cSldViewPr>
  </p:slideViewPr>
  <p:outlineViewPr>
    <p:cViewPr>
      <p:scale>
        <a:sx n="66" d="100"/>
        <a:sy n="66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2064" y="84"/>
      </p:cViewPr>
      <p:guideLst>
        <p:guide orient="horz" pos="2141"/>
        <p:guide pos="3145"/>
        <p:guide pos="3128"/>
        <p:guide orient="horz" pos="2144"/>
        <p:guide pos="3167"/>
        <p:guide pos="3150"/>
        <p:guide orient="horz" pos="2139"/>
        <p:guide pos="3140"/>
        <p:guide pos="3121"/>
        <p:guide pos="3162"/>
        <p:guide pos="3109"/>
        <p:guide pos="3133"/>
        <p:guide pos="31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https://d.docs.live.net/49b948d44007fdf2/!%20&#1057;&#1058;&#1056;&#1054;&#1048;&#1058;&#1045;&#1051;&#1068;&#1053;&#1040;&#1071;%20&#1054;&#1058;&#1056;&#1040;&#1057;&#1051;&#1068;%20!/!!!%20&#1048;&#1058;&#1054;&#1043;%20!!!/INFOLine_&#1054;&#1073;&#1079;&#1086;&#1088;_&#1057;&#1090;&#1088;&#1086;&#1080;&#1090;&#1077;&#1083;&#1100;&#1085;&#1072;&#1103;_&#1086;&#1090;&#1088;&#1072;&#1089;&#1083;&#1100;_&#1056;&#1060;_&#1076;&#1072;&#1085;&#1085;&#1099;&#1077;.xlsx" TargetMode="External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https://d.docs.live.net/49b948d44007fdf2/!%20&#1057;&#1058;&#1056;&#1054;&#1048;&#1058;&#1045;&#1051;&#1068;&#1053;&#1040;&#1071;%20&#1054;&#1058;&#1056;&#1040;&#1057;&#1051;&#1068;%20!/!!!%20&#1048;&#1058;&#1054;&#1043;%20!!!/INFOLine_&#1054;&#1073;&#1079;&#1086;&#1088;_&#1057;&#1090;&#1088;&#1086;&#1080;&#1090;&#1077;&#1083;&#1100;&#1085;&#1072;&#1103;_&#1086;&#1090;&#1088;&#1072;&#1089;&#1083;&#1100;_&#1056;&#1060;_&#1076;&#1072;&#1085;&#1085;&#1099;&#1077;.xlsx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41698153014059"/>
          <c:y val="5.6841351227968719E-2"/>
          <c:w val="0.9376715227246587"/>
          <c:h val="0.655682153462694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Казахстанский тенге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Лист1!$A$2:$A$1488</c:f>
              <c:numCache>
                <c:formatCode>mmm\-yy</c:formatCode>
                <c:ptCount val="1487"/>
                <c:pt idx="0">
                  <c:v>43475</c:v>
                </c:pt>
                <c:pt idx="1">
                  <c:v>43476</c:v>
                </c:pt>
                <c:pt idx="2">
                  <c:v>43477</c:v>
                </c:pt>
                <c:pt idx="3">
                  <c:v>43480</c:v>
                </c:pt>
                <c:pt idx="4">
                  <c:v>43481</c:v>
                </c:pt>
                <c:pt idx="5">
                  <c:v>43482</c:v>
                </c:pt>
                <c:pt idx="6">
                  <c:v>43483</c:v>
                </c:pt>
                <c:pt idx="7">
                  <c:v>43484</c:v>
                </c:pt>
                <c:pt idx="8">
                  <c:v>43487</c:v>
                </c:pt>
                <c:pt idx="9">
                  <c:v>43488</c:v>
                </c:pt>
                <c:pt idx="10">
                  <c:v>43489</c:v>
                </c:pt>
                <c:pt idx="11">
                  <c:v>43490</c:v>
                </c:pt>
                <c:pt idx="12">
                  <c:v>43491</c:v>
                </c:pt>
                <c:pt idx="13">
                  <c:v>43494</c:v>
                </c:pt>
                <c:pt idx="14">
                  <c:v>43495</c:v>
                </c:pt>
                <c:pt idx="15">
                  <c:v>43496</c:v>
                </c:pt>
                <c:pt idx="16">
                  <c:v>43497</c:v>
                </c:pt>
                <c:pt idx="17">
                  <c:v>43498</c:v>
                </c:pt>
                <c:pt idx="18">
                  <c:v>43501</c:v>
                </c:pt>
                <c:pt idx="19">
                  <c:v>43502</c:v>
                </c:pt>
                <c:pt idx="20">
                  <c:v>43503</c:v>
                </c:pt>
                <c:pt idx="21">
                  <c:v>43504</c:v>
                </c:pt>
                <c:pt idx="22">
                  <c:v>43505</c:v>
                </c:pt>
                <c:pt idx="23">
                  <c:v>43508</c:v>
                </c:pt>
                <c:pt idx="24">
                  <c:v>43509</c:v>
                </c:pt>
                <c:pt idx="25">
                  <c:v>43510</c:v>
                </c:pt>
                <c:pt idx="26">
                  <c:v>43511</c:v>
                </c:pt>
                <c:pt idx="27">
                  <c:v>43512</c:v>
                </c:pt>
                <c:pt idx="28">
                  <c:v>43515</c:v>
                </c:pt>
                <c:pt idx="29">
                  <c:v>43516</c:v>
                </c:pt>
                <c:pt idx="30">
                  <c:v>43517</c:v>
                </c:pt>
                <c:pt idx="31">
                  <c:v>43518</c:v>
                </c:pt>
                <c:pt idx="32">
                  <c:v>43519</c:v>
                </c:pt>
                <c:pt idx="33">
                  <c:v>43522</c:v>
                </c:pt>
                <c:pt idx="34">
                  <c:v>43523</c:v>
                </c:pt>
                <c:pt idx="35">
                  <c:v>43524</c:v>
                </c:pt>
                <c:pt idx="36">
                  <c:v>43525</c:v>
                </c:pt>
                <c:pt idx="37">
                  <c:v>43526</c:v>
                </c:pt>
                <c:pt idx="38">
                  <c:v>43529</c:v>
                </c:pt>
                <c:pt idx="39">
                  <c:v>43530</c:v>
                </c:pt>
                <c:pt idx="40">
                  <c:v>43531</c:v>
                </c:pt>
                <c:pt idx="41">
                  <c:v>43532</c:v>
                </c:pt>
                <c:pt idx="42">
                  <c:v>43536</c:v>
                </c:pt>
                <c:pt idx="43">
                  <c:v>43537</c:v>
                </c:pt>
                <c:pt idx="44">
                  <c:v>43538</c:v>
                </c:pt>
                <c:pt idx="45">
                  <c:v>43539</c:v>
                </c:pt>
                <c:pt idx="46">
                  <c:v>43540</c:v>
                </c:pt>
                <c:pt idx="47">
                  <c:v>43543</c:v>
                </c:pt>
                <c:pt idx="48">
                  <c:v>43544</c:v>
                </c:pt>
                <c:pt idx="49">
                  <c:v>43545</c:v>
                </c:pt>
                <c:pt idx="50">
                  <c:v>43546</c:v>
                </c:pt>
                <c:pt idx="51">
                  <c:v>43547</c:v>
                </c:pt>
                <c:pt idx="52">
                  <c:v>43550</c:v>
                </c:pt>
                <c:pt idx="53">
                  <c:v>43551</c:v>
                </c:pt>
                <c:pt idx="54">
                  <c:v>43552</c:v>
                </c:pt>
                <c:pt idx="55">
                  <c:v>43553</c:v>
                </c:pt>
                <c:pt idx="56">
                  <c:v>43554</c:v>
                </c:pt>
                <c:pt idx="57">
                  <c:v>43557</c:v>
                </c:pt>
                <c:pt idx="58">
                  <c:v>43558</c:v>
                </c:pt>
                <c:pt idx="59">
                  <c:v>43559</c:v>
                </c:pt>
                <c:pt idx="60">
                  <c:v>43560</c:v>
                </c:pt>
                <c:pt idx="61">
                  <c:v>43561</c:v>
                </c:pt>
                <c:pt idx="62">
                  <c:v>43564</c:v>
                </c:pt>
                <c:pt idx="63">
                  <c:v>43565</c:v>
                </c:pt>
                <c:pt idx="64">
                  <c:v>43566</c:v>
                </c:pt>
                <c:pt idx="65">
                  <c:v>43567</c:v>
                </c:pt>
                <c:pt idx="66">
                  <c:v>43568</c:v>
                </c:pt>
                <c:pt idx="67">
                  <c:v>43571</c:v>
                </c:pt>
                <c:pt idx="68">
                  <c:v>43572</c:v>
                </c:pt>
                <c:pt idx="69">
                  <c:v>43573</c:v>
                </c:pt>
                <c:pt idx="70">
                  <c:v>43574</c:v>
                </c:pt>
                <c:pt idx="71">
                  <c:v>43575</c:v>
                </c:pt>
                <c:pt idx="72">
                  <c:v>43578</c:v>
                </c:pt>
                <c:pt idx="73">
                  <c:v>43579</c:v>
                </c:pt>
                <c:pt idx="74">
                  <c:v>43580</c:v>
                </c:pt>
                <c:pt idx="75">
                  <c:v>43581</c:v>
                </c:pt>
                <c:pt idx="76">
                  <c:v>43582</c:v>
                </c:pt>
                <c:pt idx="77">
                  <c:v>43585</c:v>
                </c:pt>
                <c:pt idx="78">
                  <c:v>43586</c:v>
                </c:pt>
                <c:pt idx="79">
                  <c:v>43592</c:v>
                </c:pt>
                <c:pt idx="80">
                  <c:v>43593</c:v>
                </c:pt>
                <c:pt idx="81">
                  <c:v>43594</c:v>
                </c:pt>
                <c:pt idx="82">
                  <c:v>43599</c:v>
                </c:pt>
                <c:pt idx="83">
                  <c:v>43600</c:v>
                </c:pt>
                <c:pt idx="84">
                  <c:v>43601</c:v>
                </c:pt>
                <c:pt idx="85">
                  <c:v>43602</c:v>
                </c:pt>
                <c:pt idx="86">
                  <c:v>43603</c:v>
                </c:pt>
                <c:pt idx="87">
                  <c:v>43606</c:v>
                </c:pt>
                <c:pt idx="88">
                  <c:v>43607</c:v>
                </c:pt>
                <c:pt idx="89">
                  <c:v>43608</c:v>
                </c:pt>
                <c:pt idx="90">
                  <c:v>43609</c:v>
                </c:pt>
                <c:pt idx="91">
                  <c:v>43610</c:v>
                </c:pt>
                <c:pt idx="92">
                  <c:v>43613</c:v>
                </c:pt>
                <c:pt idx="93">
                  <c:v>43614</c:v>
                </c:pt>
                <c:pt idx="94">
                  <c:v>43615</c:v>
                </c:pt>
                <c:pt idx="95">
                  <c:v>43616</c:v>
                </c:pt>
                <c:pt idx="96">
                  <c:v>43617</c:v>
                </c:pt>
                <c:pt idx="97">
                  <c:v>43620</c:v>
                </c:pt>
                <c:pt idx="98">
                  <c:v>43621</c:v>
                </c:pt>
                <c:pt idx="99">
                  <c:v>43622</c:v>
                </c:pt>
                <c:pt idx="100">
                  <c:v>43623</c:v>
                </c:pt>
                <c:pt idx="101">
                  <c:v>43624</c:v>
                </c:pt>
                <c:pt idx="102">
                  <c:v>43627</c:v>
                </c:pt>
                <c:pt idx="103">
                  <c:v>43628</c:v>
                </c:pt>
                <c:pt idx="104">
                  <c:v>43630</c:v>
                </c:pt>
                <c:pt idx="105">
                  <c:v>43631</c:v>
                </c:pt>
                <c:pt idx="106">
                  <c:v>43634</c:v>
                </c:pt>
                <c:pt idx="107">
                  <c:v>43635</c:v>
                </c:pt>
                <c:pt idx="108">
                  <c:v>43636</c:v>
                </c:pt>
                <c:pt idx="109">
                  <c:v>43637</c:v>
                </c:pt>
                <c:pt idx="110">
                  <c:v>43638</c:v>
                </c:pt>
                <c:pt idx="111">
                  <c:v>43641</c:v>
                </c:pt>
                <c:pt idx="112">
                  <c:v>43642</c:v>
                </c:pt>
                <c:pt idx="113">
                  <c:v>43643</c:v>
                </c:pt>
                <c:pt idx="114">
                  <c:v>43644</c:v>
                </c:pt>
                <c:pt idx="115">
                  <c:v>43645</c:v>
                </c:pt>
                <c:pt idx="116">
                  <c:v>43648</c:v>
                </c:pt>
                <c:pt idx="117">
                  <c:v>43649</c:v>
                </c:pt>
                <c:pt idx="118">
                  <c:v>43650</c:v>
                </c:pt>
                <c:pt idx="119">
                  <c:v>43651</c:v>
                </c:pt>
                <c:pt idx="120">
                  <c:v>43652</c:v>
                </c:pt>
                <c:pt idx="121">
                  <c:v>43655</c:v>
                </c:pt>
                <c:pt idx="122">
                  <c:v>43656</c:v>
                </c:pt>
                <c:pt idx="123">
                  <c:v>43657</c:v>
                </c:pt>
                <c:pt idx="124">
                  <c:v>43658</c:v>
                </c:pt>
                <c:pt idx="125">
                  <c:v>43659</c:v>
                </c:pt>
                <c:pt idx="126">
                  <c:v>43662</c:v>
                </c:pt>
                <c:pt idx="127">
                  <c:v>43663</c:v>
                </c:pt>
                <c:pt idx="128">
                  <c:v>43664</c:v>
                </c:pt>
                <c:pt idx="129">
                  <c:v>43665</c:v>
                </c:pt>
                <c:pt idx="130">
                  <c:v>43666</c:v>
                </c:pt>
                <c:pt idx="131">
                  <c:v>43669</c:v>
                </c:pt>
                <c:pt idx="132">
                  <c:v>43670</c:v>
                </c:pt>
                <c:pt idx="133">
                  <c:v>43671</c:v>
                </c:pt>
                <c:pt idx="134">
                  <c:v>43672</c:v>
                </c:pt>
                <c:pt idx="135">
                  <c:v>43673</c:v>
                </c:pt>
                <c:pt idx="136">
                  <c:v>43676</c:v>
                </c:pt>
                <c:pt idx="137">
                  <c:v>43677</c:v>
                </c:pt>
                <c:pt idx="138">
                  <c:v>43678</c:v>
                </c:pt>
                <c:pt idx="139">
                  <c:v>43679</c:v>
                </c:pt>
                <c:pt idx="140">
                  <c:v>43680</c:v>
                </c:pt>
                <c:pt idx="141">
                  <c:v>43683</c:v>
                </c:pt>
                <c:pt idx="142">
                  <c:v>43684</c:v>
                </c:pt>
                <c:pt idx="143">
                  <c:v>43685</c:v>
                </c:pt>
                <c:pt idx="144">
                  <c:v>43686</c:v>
                </c:pt>
                <c:pt idx="145">
                  <c:v>43687</c:v>
                </c:pt>
                <c:pt idx="146">
                  <c:v>43690</c:v>
                </c:pt>
                <c:pt idx="147">
                  <c:v>43691</c:v>
                </c:pt>
                <c:pt idx="148">
                  <c:v>43692</c:v>
                </c:pt>
                <c:pt idx="149">
                  <c:v>43693</c:v>
                </c:pt>
                <c:pt idx="150">
                  <c:v>43694</c:v>
                </c:pt>
                <c:pt idx="151">
                  <c:v>43697</c:v>
                </c:pt>
                <c:pt idx="152">
                  <c:v>43698</c:v>
                </c:pt>
                <c:pt idx="153">
                  <c:v>43699</c:v>
                </c:pt>
                <c:pt idx="154">
                  <c:v>43700</c:v>
                </c:pt>
                <c:pt idx="155">
                  <c:v>43701</c:v>
                </c:pt>
                <c:pt idx="156">
                  <c:v>43704</c:v>
                </c:pt>
                <c:pt idx="157">
                  <c:v>43705</c:v>
                </c:pt>
                <c:pt idx="158">
                  <c:v>43706</c:v>
                </c:pt>
                <c:pt idx="159">
                  <c:v>43707</c:v>
                </c:pt>
                <c:pt idx="160">
                  <c:v>43708</c:v>
                </c:pt>
                <c:pt idx="161">
                  <c:v>43711</c:v>
                </c:pt>
                <c:pt idx="162">
                  <c:v>43712</c:v>
                </c:pt>
                <c:pt idx="163">
                  <c:v>43713</c:v>
                </c:pt>
                <c:pt idx="164">
                  <c:v>43714</c:v>
                </c:pt>
                <c:pt idx="165">
                  <c:v>43715</c:v>
                </c:pt>
                <c:pt idx="166">
                  <c:v>43718</c:v>
                </c:pt>
                <c:pt idx="167">
                  <c:v>43719</c:v>
                </c:pt>
                <c:pt idx="168">
                  <c:v>43720</c:v>
                </c:pt>
                <c:pt idx="169">
                  <c:v>43721</c:v>
                </c:pt>
                <c:pt idx="170">
                  <c:v>43722</c:v>
                </c:pt>
                <c:pt idx="171">
                  <c:v>43725</c:v>
                </c:pt>
                <c:pt idx="172">
                  <c:v>43726</c:v>
                </c:pt>
                <c:pt idx="173">
                  <c:v>43727</c:v>
                </c:pt>
                <c:pt idx="174">
                  <c:v>43728</c:v>
                </c:pt>
                <c:pt idx="175">
                  <c:v>43729</c:v>
                </c:pt>
                <c:pt idx="176">
                  <c:v>43732</c:v>
                </c:pt>
                <c:pt idx="177">
                  <c:v>43733</c:v>
                </c:pt>
                <c:pt idx="178">
                  <c:v>43734</c:v>
                </c:pt>
                <c:pt idx="179">
                  <c:v>43735</c:v>
                </c:pt>
                <c:pt idx="180">
                  <c:v>43736</c:v>
                </c:pt>
                <c:pt idx="181">
                  <c:v>43739</c:v>
                </c:pt>
                <c:pt idx="182">
                  <c:v>43740</c:v>
                </c:pt>
                <c:pt idx="183">
                  <c:v>43741</c:v>
                </c:pt>
                <c:pt idx="184">
                  <c:v>43742</c:v>
                </c:pt>
                <c:pt idx="185">
                  <c:v>43743</c:v>
                </c:pt>
                <c:pt idx="186">
                  <c:v>43746</c:v>
                </c:pt>
                <c:pt idx="187">
                  <c:v>43747</c:v>
                </c:pt>
                <c:pt idx="188">
                  <c:v>43748</c:v>
                </c:pt>
                <c:pt idx="189">
                  <c:v>43749</c:v>
                </c:pt>
                <c:pt idx="190">
                  <c:v>43750</c:v>
                </c:pt>
                <c:pt idx="191">
                  <c:v>43753</c:v>
                </c:pt>
                <c:pt idx="192">
                  <c:v>43754</c:v>
                </c:pt>
                <c:pt idx="193">
                  <c:v>43755</c:v>
                </c:pt>
                <c:pt idx="194">
                  <c:v>43756</c:v>
                </c:pt>
                <c:pt idx="195">
                  <c:v>43757</c:v>
                </c:pt>
                <c:pt idx="196">
                  <c:v>43760</c:v>
                </c:pt>
                <c:pt idx="197">
                  <c:v>43761</c:v>
                </c:pt>
                <c:pt idx="198">
                  <c:v>43762</c:v>
                </c:pt>
                <c:pt idx="199">
                  <c:v>43763</c:v>
                </c:pt>
                <c:pt idx="200">
                  <c:v>43764</c:v>
                </c:pt>
                <c:pt idx="201">
                  <c:v>43767</c:v>
                </c:pt>
                <c:pt idx="202">
                  <c:v>43768</c:v>
                </c:pt>
                <c:pt idx="203">
                  <c:v>43769</c:v>
                </c:pt>
                <c:pt idx="204">
                  <c:v>43770</c:v>
                </c:pt>
                <c:pt idx="205">
                  <c:v>43771</c:v>
                </c:pt>
                <c:pt idx="206">
                  <c:v>43775</c:v>
                </c:pt>
                <c:pt idx="207">
                  <c:v>43776</c:v>
                </c:pt>
                <c:pt idx="208">
                  <c:v>43777</c:v>
                </c:pt>
                <c:pt idx="209">
                  <c:v>43778</c:v>
                </c:pt>
                <c:pt idx="210">
                  <c:v>43781</c:v>
                </c:pt>
                <c:pt idx="211">
                  <c:v>43782</c:v>
                </c:pt>
                <c:pt idx="212">
                  <c:v>43783</c:v>
                </c:pt>
                <c:pt idx="213">
                  <c:v>43784</c:v>
                </c:pt>
                <c:pt idx="214">
                  <c:v>43785</c:v>
                </c:pt>
                <c:pt idx="215">
                  <c:v>43788</c:v>
                </c:pt>
                <c:pt idx="216">
                  <c:v>43789</c:v>
                </c:pt>
                <c:pt idx="217">
                  <c:v>43790</c:v>
                </c:pt>
                <c:pt idx="218">
                  <c:v>43791</c:v>
                </c:pt>
                <c:pt idx="219">
                  <c:v>43792</c:v>
                </c:pt>
                <c:pt idx="220">
                  <c:v>43795</c:v>
                </c:pt>
                <c:pt idx="221">
                  <c:v>43796</c:v>
                </c:pt>
                <c:pt idx="222">
                  <c:v>43797</c:v>
                </c:pt>
                <c:pt idx="223">
                  <c:v>43798</c:v>
                </c:pt>
                <c:pt idx="224">
                  <c:v>43799</c:v>
                </c:pt>
                <c:pt idx="225">
                  <c:v>43802</c:v>
                </c:pt>
                <c:pt idx="226">
                  <c:v>43803</c:v>
                </c:pt>
                <c:pt idx="227">
                  <c:v>43804</c:v>
                </c:pt>
                <c:pt idx="228">
                  <c:v>43805</c:v>
                </c:pt>
                <c:pt idx="229">
                  <c:v>43806</c:v>
                </c:pt>
                <c:pt idx="230">
                  <c:v>43809</c:v>
                </c:pt>
                <c:pt idx="231">
                  <c:v>43810</c:v>
                </c:pt>
                <c:pt idx="232">
                  <c:v>43811</c:v>
                </c:pt>
                <c:pt idx="233">
                  <c:v>43812</c:v>
                </c:pt>
                <c:pt idx="234">
                  <c:v>43813</c:v>
                </c:pt>
                <c:pt idx="235">
                  <c:v>43816</c:v>
                </c:pt>
                <c:pt idx="236">
                  <c:v>43817</c:v>
                </c:pt>
                <c:pt idx="237">
                  <c:v>43818</c:v>
                </c:pt>
                <c:pt idx="238">
                  <c:v>43819</c:v>
                </c:pt>
                <c:pt idx="239">
                  <c:v>43820</c:v>
                </c:pt>
                <c:pt idx="240">
                  <c:v>43823</c:v>
                </c:pt>
                <c:pt idx="241">
                  <c:v>43824</c:v>
                </c:pt>
                <c:pt idx="242">
                  <c:v>43825</c:v>
                </c:pt>
                <c:pt idx="243">
                  <c:v>43826</c:v>
                </c:pt>
                <c:pt idx="244">
                  <c:v>43827</c:v>
                </c:pt>
                <c:pt idx="245">
                  <c:v>43830</c:v>
                </c:pt>
                <c:pt idx="246">
                  <c:v>43831</c:v>
                </c:pt>
                <c:pt idx="247">
                  <c:v>43840</c:v>
                </c:pt>
                <c:pt idx="248">
                  <c:v>43841</c:v>
                </c:pt>
                <c:pt idx="249">
                  <c:v>43844</c:v>
                </c:pt>
                <c:pt idx="250">
                  <c:v>43845</c:v>
                </c:pt>
                <c:pt idx="251">
                  <c:v>43846</c:v>
                </c:pt>
                <c:pt idx="252">
                  <c:v>43847</c:v>
                </c:pt>
                <c:pt idx="253">
                  <c:v>43848</c:v>
                </c:pt>
                <c:pt idx="254">
                  <c:v>43851</c:v>
                </c:pt>
                <c:pt idx="255">
                  <c:v>43852</c:v>
                </c:pt>
                <c:pt idx="256">
                  <c:v>43853</c:v>
                </c:pt>
                <c:pt idx="257">
                  <c:v>43854</c:v>
                </c:pt>
                <c:pt idx="258">
                  <c:v>43855</c:v>
                </c:pt>
                <c:pt idx="259">
                  <c:v>43858</c:v>
                </c:pt>
                <c:pt idx="260">
                  <c:v>43859</c:v>
                </c:pt>
                <c:pt idx="261">
                  <c:v>43860</c:v>
                </c:pt>
                <c:pt idx="262">
                  <c:v>43861</c:v>
                </c:pt>
                <c:pt idx="263">
                  <c:v>43862</c:v>
                </c:pt>
                <c:pt idx="264">
                  <c:v>43865</c:v>
                </c:pt>
                <c:pt idx="265">
                  <c:v>43866</c:v>
                </c:pt>
                <c:pt idx="266">
                  <c:v>43867</c:v>
                </c:pt>
                <c:pt idx="267">
                  <c:v>43868</c:v>
                </c:pt>
                <c:pt idx="268">
                  <c:v>43869</c:v>
                </c:pt>
                <c:pt idx="269">
                  <c:v>43872</c:v>
                </c:pt>
                <c:pt idx="270">
                  <c:v>43873</c:v>
                </c:pt>
                <c:pt idx="271">
                  <c:v>43874</c:v>
                </c:pt>
                <c:pt idx="272">
                  <c:v>43875</c:v>
                </c:pt>
                <c:pt idx="273">
                  <c:v>43876</c:v>
                </c:pt>
                <c:pt idx="274">
                  <c:v>43879</c:v>
                </c:pt>
                <c:pt idx="275">
                  <c:v>43880</c:v>
                </c:pt>
                <c:pt idx="276">
                  <c:v>43881</c:v>
                </c:pt>
                <c:pt idx="277">
                  <c:v>43882</c:v>
                </c:pt>
                <c:pt idx="278">
                  <c:v>43883</c:v>
                </c:pt>
                <c:pt idx="279">
                  <c:v>43887</c:v>
                </c:pt>
                <c:pt idx="280">
                  <c:v>43888</c:v>
                </c:pt>
                <c:pt idx="281">
                  <c:v>43889</c:v>
                </c:pt>
                <c:pt idx="282">
                  <c:v>43890</c:v>
                </c:pt>
                <c:pt idx="283">
                  <c:v>43893</c:v>
                </c:pt>
                <c:pt idx="284">
                  <c:v>43894</c:v>
                </c:pt>
                <c:pt idx="285">
                  <c:v>43895</c:v>
                </c:pt>
                <c:pt idx="286">
                  <c:v>43896</c:v>
                </c:pt>
                <c:pt idx="287">
                  <c:v>43897</c:v>
                </c:pt>
                <c:pt idx="288">
                  <c:v>43901</c:v>
                </c:pt>
                <c:pt idx="289">
                  <c:v>43902</c:v>
                </c:pt>
                <c:pt idx="290">
                  <c:v>43903</c:v>
                </c:pt>
                <c:pt idx="291">
                  <c:v>43904</c:v>
                </c:pt>
                <c:pt idx="292">
                  <c:v>43907</c:v>
                </c:pt>
                <c:pt idx="293">
                  <c:v>43908</c:v>
                </c:pt>
                <c:pt idx="294">
                  <c:v>43909</c:v>
                </c:pt>
                <c:pt idx="295">
                  <c:v>43910</c:v>
                </c:pt>
                <c:pt idx="296">
                  <c:v>43911</c:v>
                </c:pt>
                <c:pt idx="297">
                  <c:v>43914</c:v>
                </c:pt>
                <c:pt idx="298">
                  <c:v>43915</c:v>
                </c:pt>
                <c:pt idx="299">
                  <c:v>43916</c:v>
                </c:pt>
                <c:pt idx="300">
                  <c:v>43917</c:v>
                </c:pt>
                <c:pt idx="301">
                  <c:v>43918</c:v>
                </c:pt>
                <c:pt idx="302">
                  <c:v>43928</c:v>
                </c:pt>
                <c:pt idx="303">
                  <c:v>43929</c:v>
                </c:pt>
                <c:pt idx="304">
                  <c:v>43930</c:v>
                </c:pt>
                <c:pt idx="305">
                  <c:v>43931</c:v>
                </c:pt>
                <c:pt idx="306">
                  <c:v>43932</c:v>
                </c:pt>
                <c:pt idx="307">
                  <c:v>43935</c:v>
                </c:pt>
                <c:pt idx="308">
                  <c:v>43936</c:v>
                </c:pt>
                <c:pt idx="309">
                  <c:v>43937</c:v>
                </c:pt>
                <c:pt idx="310">
                  <c:v>43938</c:v>
                </c:pt>
                <c:pt idx="311">
                  <c:v>43939</c:v>
                </c:pt>
                <c:pt idx="312">
                  <c:v>43942</c:v>
                </c:pt>
                <c:pt idx="313">
                  <c:v>43943</c:v>
                </c:pt>
                <c:pt idx="314">
                  <c:v>43944</c:v>
                </c:pt>
                <c:pt idx="315">
                  <c:v>43945</c:v>
                </c:pt>
                <c:pt idx="316">
                  <c:v>43946</c:v>
                </c:pt>
                <c:pt idx="317">
                  <c:v>43949</c:v>
                </c:pt>
                <c:pt idx="318">
                  <c:v>43950</c:v>
                </c:pt>
                <c:pt idx="319">
                  <c:v>43951</c:v>
                </c:pt>
                <c:pt idx="320">
                  <c:v>43952</c:v>
                </c:pt>
                <c:pt idx="321">
                  <c:v>43958</c:v>
                </c:pt>
                <c:pt idx="322">
                  <c:v>43959</c:v>
                </c:pt>
                <c:pt idx="323">
                  <c:v>43960</c:v>
                </c:pt>
                <c:pt idx="324">
                  <c:v>43964</c:v>
                </c:pt>
                <c:pt idx="325">
                  <c:v>43965</c:v>
                </c:pt>
                <c:pt idx="326">
                  <c:v>43966</c:v>
                </c:pt>
                <c:pt idx="327">
                  <c:v>43967</c:v>
                </c:pt>
                <c:pt idx="328">
                  <c:v>43970</c:v>
                </c:pt>
                <c:pt idx="329">
                  <c:v>43971</c:v>
                </c:pt>
                <c:pt idx="330">
                  <c:v>43972</c:v>
                </c:pt>
                <c:pt idx="331">
                  <c:v>43973</c:v>
                </c:pt>
                <c:pt idx="332">
                  <c:v>43974</c:v>
                </c:pt>
                <c:pt idx="333">
                  <c:v>43977</c:v>
                </c:pt>
                <c:pt idx="334">
                  <c:v>43978</c:v>
                </c:pt>
                <c:pt idx="335">
                  <c:v>43979</c:v>
                </c:pt>
                <c:pt idx="336">
                  <c:v>43980</c:v>
                </c:pt>
                <c:pt idx="337">
                  <c:v>43981</c:v>
                </c:pt>
                <c:pt idx="338">
                  <c:v>43984</c:v>
                </c:pt>
                <c:pt idx="339">
                  <c:v>43985</c:v>
                </c:pt>
                <c:pt idx="340">
                  <c:v>43986</c:v>
                </c:pt>
                <c:pt idx="341">
                  <c:v>43987</c:v>
                </c:pt>
                <c:pt idx="342">
                  <c:v>43988</c:v>
                </c:pt>
                <c:pt idx="343">
                  <c:v>43991</c:v>
                </c:pt>
                <c:pt idx="344">
                  <c:v>43992</c:v>
                </c:pt>
                <c:pt idx="345">
                  <c:v>43993</c:v>
                </c:pt>
                <c:pt idx="346">
                  <c:v>43994</c:v>
                </c:pt>
                <c:pt idx="347">
                  <c:v>43998</c:v>
                </c:pt>
                <c:pt idx="348">
                  <c:v>43999</c:v>
                </c:pt>
                <c:pt idx="349">
                  <c:v>44000</c:v>
                </c:pt>
                <c:pt idx="350">
                  <c:v>44001</c:v>
                </c:pt>
                <c:pt idx="351">
                  <c:v>44002</c:v>
                </c:pt>
                <c:pt idx="352">
                  <c:v>44005</c:v>
                </c:pt>
                <c:pt idx="353">
                  <c:v>44006</c:v>
                </c:pt>
                <c:pt idx="354">
                  <c:v>44007</c:v>
                </c:pt>
                <c:pt idx="355">
                  <c:v>44008</c:v>
                </c:pt>
                <c:pt idx="356">
                  <c:v>44009</c:v>
                </c:pt>
                <c:pt idx="357">
                  <c:v>44012</c:v>
                </c:pt>
                <c:pt idx="358">
                  <c:v>44013</c:v>
                </c:pt>
                <c:pt idx="359">
                  <c:v>44014</c:v>
                </c:pt>
                <c:pt idx="360">
                  <c:v>44015</c:v>
                </c:pt>
                <c:pt idx="361">
                  <c:v>44016</c:v>
                </c:pt>
                <c:pt idx="362">
                  <c:v>44019</c:v>
                </c:pt>
                <c:pt idx="363">
                  <c:v>44020</c:v>
                </c:pt>
                <c:pt idx="364">
                  <c:v>44021</c:v>
                </c:pt>
                <c:pt idx="365">
                  <c:v>44022</c:v>
                </c:pt>
                <c:pt idx="366">
                  <c:v>44023</c:v>
                </c:pt>
                <c:pt idx="367">
                  <c:v>44026</c:v>
                </c:pt>
                <c:pt idx="368">
                  <c:v>44027</c:v>
                </c:pt>
                <c:pt idx="369">
                  <c:v>44028</c:v>
                </c:pt>
                <c:pt idx="370">
                  <c:v>44029</c:v>
                </c:pt>
                <c:pt idx="371">
                  <c:v>44030</c:v>
                </c:pt>
                <c:pt idx="372">
                  <c:v>44033</c:v>
                </c:pt>
                <c:pt idx="373">
                  <c:v>44034</c:v>
                </c:pt>
                <c:pt idx="374">
                  <c:v>44035</c:v>
                </c:pt>
                <c:pt idx="375">
                  <c:v>44036</c:v>
                </c:pt>
                <c:pt idx="376">
                  <c:v>44037</c:v>
                </c:pt>
                <c:pt idx="377">
                  <c:v>44040</c:v>
                </c:pt>
                <c:pt idx="378">
                  <c:v>44041</c:v>
                </c:pt>
                <c:pt idx="379">
                  <c:v>44042</c:v>
                </c:pt>
                <c:pt idx="380">
                  <c:v>44043</c:v>
                </c:pt>
                <c:pt idx="381">
                  <c:v>44044</c:v>
                </c:pt>
                <c:pt idx="382">
                  <c:v>44047</c:v>
                </c:pt>
                <c:pt idx="383">
                  <c:v>44048</c:v>
                </c:pt>
                <c:pt idx="384">
                  <c:v>44049</c:v>
                </c:pt>
                <c:pt idx="385">
                  <c:v>44050</c:v>
                </c:pt>
                <c:pt idx="386">
                  <c:v>44051</c:v>
                </c:pt>
                <c:pt idx="387">
                  <c:v>44054</c:v>
                </c:pt>
                <c:pt idx="388">
                  <c:v>44055</c:v>
                </c:pt>
                <c:pt idx="389">
                  <c:v>44056</c:v>
                </c:pt>
                <c:pt idx="390">
                  <c:v>44057</c:v>
                </c:pt>
                <c:pt idx="391">
                  <c:v>44058</c:v>
                </c:pt>
                <c:pt idx="392">
                  <c:v>44061</c:v>
                </c:pt>
                <c:pt idx="393">
                  <c:v>44062</c:v>
                </c:pt>
                <c:pt idx="394">
                  <c:v>44063</c:v>
                </c:pt>
                <c:pt idx="395">
                  <c:v>44064</c:v>
                </c:pt>
                <c:pt idx="396">
                  <c:v>44065</c:v>
                </c:pt>
                <c:pt idx="397">
                  <c:v>44068</c:v>
                </c:pt>
                <c:pt idx="398">
                  <c:v>44069</c:v>
                </c:pt>
                <c:pt idx="399">
                  <c:v>44070</c:v>
                </c:pt>
                <c:pt idx="400">
                  <c:v>44071</c:v>
                </c:pt>
                <c:pt idx="401">
                  <c:v>44072</c:v>
                </c:pt>
                <c:pt idx="402">
                  <c:v>44075</c:v>
                </c:pt>
                <c:pt idx="403">
                  <c:v>44076</c:v>
                </c:pt>
                <c:pt idx="404">
                  <c:v>44077</c:v>
                </c:pt>
                <c:pt idx="405">
                  <c:v>44078</c:v>
                </c:pt>
                <c:pt idx="406">
                  <c:v>44079</c:v>
                </c:pt>
                <c:pt idx="407">
                  <c:v>44082</c:v>
                </c:pt>
                <c:pt idx="408">
                  <c:v>44083</c:v>
                </c:pt>
                <c:pt idx="409">
                  <c:v>44084</c:v>
                </c:pt>
                <c:pt idx="410">
                  <c:v>44085</c:v>
                </c:pt>
                <c:pt idx="411">
                  <c:v>44086</c:v>
                </c:pt>
                <c:pt idx="412">
                  <c:v>44089</c:v>
                </c:pt>
                <c:pt idx="413">
                  <c:v>44090</c:v>
                </c:pt>
                <c:pt idx="414">
                  <c:v>44091</c:v>
                </c:pt>
                <c:pt idx="415">
                  <c:v>44092</c:v>
                </c:pt>
                <c:pt idx="416">
                  <c:v>44093</c:v>
                </c:pt>
                <c:pt idx="417">
                  <c:v>44096</c:v>
                </c:pt>
                <c:pt idx="418">
                  <c:v>44097</c:v>
                </c:pt>
                <c:pt idx="419">
                  <c:v>44098</c:v>
                </c:pt>
                <c:pt idx="420">
                  <c:v>44099</c:v>
                </c:pt>
                <c:pt idx="421">
                  <c:v>44100</c:v>
                </c:pt>
                <c:pt idx="422">
                  <c:v>44103</c:v>
                </c:pt>
                <c:pt idx="423">
                  <c:v>44104</c:v>
                </c:pt>
                <c:pt idx="424">
                  <c:v>44105</c:v>
                </c:pt>
                <c:pt idx="425">
                  <c:v>44106</c:v>
                </c:pt>
                <c:pt idx="426">
                  <c:v>44107</c:v>
                </c:pt>
                <c:pt idx="427">
                  <c:v>44110</c:v>
                </c:pt>
                <c:pt idx="428">
                  <c:v>44111</c:v>
                </c:pt>
                <c:pt idx="429">
                  <c:v>44112</c:v>
                </c:pt>
                <c:pt idx="430">
                  <c:v>44113</c:v>
                </c:pt>
                <c:pt idx="431">
                  <c:v>44114</c:v>
                </c:pt>
                <c:pt idx="432">
                  <c:v>44117</c:v>
                </c:pt>
                <c:pt idx="433">
                  <c:v>44118</c:v>
                </c:pt>
                <c:pt idx="434">
                  <c:v>44119</c:v>
                </c:pt>
                <c:pt idx="435">
                  <c:v>44120</c:v>
                </c:pt>
                <c:pt idx="436">
                  <c:v>44121</c:v>
                </c:pt>
                <c:pt idx="437">
                  <c:v>44124</c:v>
                </c:pt>
                <c:pt idx="438">
                  <c:v>44125</c:v>
                </c:pt>
                <c:pt idx="439">
                  <c:v>44126</c:v>
                </c:pt>
                <c:pt idx="440">
                  <c:v>44127</c:v>
                </c:pt>
                <c:pt idx="441">
                  <c:v>44128</c:v>
                </c:pt>
                <c:pt idx="442">
                  <c:v>44131</c:v>
                </c:pt>
                <c:pt idx="443">
                  <c:v>44132</c:v>
                </c:pt>
                <c:pt idx="444">
                  <c:v>44133</c:v>
                </c:pt>
                <c:pt idx="445">
                  <c:v>44134</c:v>
                </c:pt>
                <c:pt idx="446">
                  <c:v>44135</c:v>
                </c:pt>
                <c:pt idx="447">
                  <c:v>44138</c:v>
                </c:pt>
                <c:pt idx="448">
                  <c:v>44139</c:v>
                </c:pt>
                <c:pt idx="449">
                  <c:v>44141</c:v>
                </c:pt>
                <c:pt idx="450">
                  <c:v>44142</c:v>
                </c:pt>
                <c:pt idx="451">
                  <c:v>44145</c:v>
                </c:pt>
                <c:pt idx="452">
                  <c:v>44146</c:v>
                </c:pt>
                <c:pt idx="453">
                  <c:v>44147</c:v>
                </c:pt>
                <c:pt idx="454">
                  <c:v>44148</c:v>
                </c:pt>
                <c:pt idx="455">
                  <c:v>44149</c:v>
                </c:pt>
                <c:pt idx="456">
                  <c:v>44152</c:v>
                </c:pt>
                <c:pt idx="457">
                  <c:v>44153</c:v>
                </c:pt>
                <c:pt idx="458">
                  <c:v>44154</c:v>
                </c:pt>
                <c:pt idx="459">
                  <c:v>44155</c:v>
                </c:pt>
                <c:pt idx="460">
                  <c:v>44156</c:v>
                </c:pt>
                <c:pt idx="461">
                  <c:v>44159</c:v>
                </c:pt>
                <c:pt idx="462">
                  <c:v>44160</c:v>
                </c:pt>
                <c:pt idx="463">
                  <c:v>44161</c:v>
                </c:pt>
                <c:pt idx="464">
                  <c:v>44162</c:v>
                </c:pt>
                <c:pt idx="465">
                  <c:v>44163</c:v>
                </c:pt>
                <c:pt idx="466">
                  <c:v>44166</c:v>
                </c:pt>
                <c:pt idx="467">
                  <c:v>44167</c:v>
                </c:pt>
                <c:pt idx="468">
                  <c:v>44168</c:v>
                </c:pt>
                <c:pt idx="469">
                  <c:v>44169</c:v>
                </c:pt>
                <c:pt idx="470">
                  <c:v>44170</c:v>
                </c:pt>
                <c:pt idx="471">
                  <c:v>44173</c:v>
                </c:pt>
                <c:pt idx="472">
                  <c:v>44174</c:v>
                </c:pt>
                <c:pt idx="473">
                  <c:v>44175</c:v>
                </c:pt>
                <c:pt idx="474">
                  <c:v>44176</c:v>
                </c:pt>
                <c:pt idx="475">
                  <c:v>44177</c:v>
                </c:pt>
                <c:pt idx="476">
                  <c:v>44180</c:v>
                </c:pt>
                <c:pt idx="477">
                  <c:v>44181</c:v>
                </c:pt>
                <c:pt idx="478">
                  <c:v>44182</c:v>
                </c:pt>
                <c:pt idx="479">
                  <c:v>44183</c:v>
                </c:pt>
                <c:pt idx="480">
                  <c:v>44184</c:v>
                </c:pt>
                <c:pt idx="481">
                  <c:v>44187</c:v>
                </c:pt>
                <c:pt idx="482">
                  <c:v>44188</c:v>
                </c:pt>
                <c:pt idx="483">
                  <c:v>44189</c:v>
                </c:pt>
                <c:pt idx="484">
                  <c:v>44190</c:v>
                </c:pt>
                <c:pt idx="485">
                  <c:v>44191</c:v>
                </c:pt>
                <c:pt idx="486">
                  <c:v>44194</c:v>
                </c:pt>
                <c:pt idx="487">
                  <c:v>44195</c:v>
                </c:pt>
                <c:pt idx="488">
                  <c:v>44196</c:v>
                </c:pt>
                <c:pt idx="489">
                  <c:v>44197</c:v>
                </c:pt>
                <c:pt idx="490">
                  <c:v>44208</c:v>
                </c:pt>
                <c:pt idx="491">
                  <c:v>44209</c:v>
                </c:pt>
                <c:pt idx="492">
                  <c:v>44210</c:v>
                </c:pt>
                <c:pt idx="493">
                  <c:v>44211</c:v>
                </c:pt>
                <c:pt idx="494">
                  <c:v>44212</c:v>
                </c:pt>
                <c:pt idx="495">
                  <c:v>44215</c:v>
                </c:pt>
                <c:pt idx="496">
                  <c:v>44216</c:v>
                </c:pt>
                <c:pt idx="497">
                  <c:v>44217</c:v>
                </c:pt>
                <c:pt idx="498">
                  <c:v>44218</c:v>
                </c:pt>
                <c:pt idx="499">
                  <c:v>44219</c:v>
                </c:pt>
                <c:pt idx="500">
                  <c:v>44222</c:v>
                </c:pt>
                <c:pt idx="501">
                  <c:v>44223</c:v>
                </c:pt>
                <c:pt idx="502">
                  <c:v>44224</c:v>
                </c:pt>
                <c:pt idx="503">
                  <c:v>44225</c:v>
                </c:pt>
                <c:pt idx="504">
                  <c:v>44226</c:v>
                </c:pt>
                <c:pt idx="505">
                  <c:v>44229</c:v>
                </c:pt>
                <c:pt idx="506">
                  <c:v>44230</c:v>
                </c:pt>
                <c:pt idx="507">
                  <c:v>44231</c:v>
                </c:pt>
                <c:pt idx="508">
                  <c:v>44232</c:v>
                </c:pt>
                <c:pt idx="509">
                  <c:v>44233</c:v>
                </c:pt>
                <c:pt idx="510">
                  <c:v>44236</c:v>
                </c:pt>
                <c:pt idx="511">
                  <c:v>44237</c:v>
                </c:pt>
                <c:pt idx="512">
                  <c:v>44238</c:v>
                </c:pt>
                <c:pt idx="513">
                  <c:v>44239</c:v>
                </c:pt>
                <c:pt idx="514">
                  <c:v>44240</c:v>
                </c:pt>
                <c:pt idx="515">
                  <c:v>44243</c:v>
                </c:pt>
                <c:pt idx="516">
                  <c:v>44244</c:v>
                </c:pt>
                <c:pt idx="517">
                  <c:v>44245</c:v>
                </c:pt>
                <c:pt idx="518">
                  <c:v>44246</c:v>
                </c:pt>
                <c:pt idx="519">
                  <c:v>44247</c:v>
                </c:pt>
                <c:pt idx="520">
                  <c:v>44248</c:v>
                </c:pt>
                <c:pt idx="521">
                  <c:v>44252</c:v>
                </c:pt>
                <c:pt idx="522">
                  <c:v>44253</c:v>
                </c:pt>
                <c:pt idx="523">
                  <c:v>44254</c:v>
                </c:pt>
                <c:pt idx="524">
                  <c:v>44257</c:v>
                </c:pt>
                <c:pt idx="525">
                  <c:v>44258</c:v>
                </c:pt>
                <c:pt idx="526">
                  <c:v>44259</c:v>
                </c:pt>
                <c:pt idx="527">
                  <c:v>44260</c:v>
                </c:pt>
                <c:pt idx="528">
                  <c:v>44261</c:v>
                </c:pt>
                <c:pt idx="529">
                  <c:v>44265</c:v>
                </c:pt>
                <c:pt idx="530">
                  <c:v>44266</c:v>
                </c:pt>
                <c:pt idx="531">
                  <c:v>44267</c:v>
                </c:pt>
                <c:pt idx="532">
                  <c:v>44268</c:v>
                </c:pt>
                <c:pt idx="533">
                  <c:v>44271</c:v>
                </c:pt>
                <c:pt idx="534">
                  <c:v>44272</c:v>
                </c:pt>
                <c:pt idx="535">
                  <c:v>44273</c:v>
                </c:pt>
                <c:pt idx="536">
                  <c:v>44274</c:v>
                </c:pt>
                <c:pt idx="537">
                  <c:v>44275</c:v>
                </c:pt>
                <c:pt idx="538">
                  <c:v>44278</c:v>
                </c:pt>
                <c:pt idx="539">
                  <c:v>44279</c:v>
                </c:pt>
                <c:pt idx="540">
                  <c:v>44280</c:v>
                </c:pt>
                <c:pt idx="541">
                  <c:v>44281</c:v>
                </c:pt>
                <c:pt idx="542">
                  <c:v>44282</c:v>
                </c:pt>
                <c:pt idx="543">
                  <c:v>44285</c:v>
                </c:pt>
                <c:pt idx="544">
                  <c:v>44286</c:v>
                </c:pt>
                <c:pt idx="545">
                  <c:v>44287</c:v>
                </c:pt>
                <c:pt idx="546">
                  <c:v>44288</c:v>
                </c:pt>
                <c:pt idx="547">
                  <c:v>44289</c:v>
                </c:pt>
                <c:pt idx="548">
                  <c:v>44292</c:v>
                </c:pt>
                <c:pt idx="549">
                  <c:v>44293</c:v>
                </c:pt>
                <c:pt idx="550">
                  <c:v>44294</c:v>
                </c:pt>
                <c:pt idx="551">
                  <c:v>44295</c:v>
                </c:pt>
                <c:pt idx="552">
                  <c:v>44296</c:v>
                </c:pt>
                <c:pt idx="553">
                  <c:v>44299</c:v>
                </c:pt>
                <c:pt idx="554">
                  <c:v>44300</c:v>
                </c:pt>
                <c:pt idx="555">
                  <c:v>44301</c:v>
                </c:pt>
                <c:pt idx="556">
                  <c:v>44302</c:v>
                </c:pt>
                <c:pt idx="557">
                  <c:v>44303</c:v>
                </c:pt>
                <c:pt idx="558">
                  <c:v>44306</c:v>
                </c:pt>
                <c:pt idx="559">
                  <c:v>44307</c:v>
                </c:pt>
                <c:pt idx="560">
                  <c:v>44308</c:v>
                </c:pt>
                <c:pt idx="561">
                  <c:v>44309</c:v>
                </c:pt>
                <c:pt idx="562">
                  <c:v>44310</c:v>
                </c:pt>
                <c:pt idx="563">
                  <c:v>44313</c:v>
                </c:pt>
                <c:pt idx="564">
                  <c:v>44314</c:v>
                </c:pt>
                <c:pt idx="565">
                  <c:v>44315</c:v>
                </c:pt>
                <c:pt idx="566">
                  <c:v>44316</c:v>
                </c:pt>
                <c:pt idx="567">
                  <c:v>44317</c:v>
                </c:pt>
                <c:pt idx="568">
                  <c:v>44321</c:v>
                </c:pt>
                <c:pt idx="569">
                  <c:v>44322</c:v>
                </c:pt>
                <c:pt idx="570">
                  <c:v>44323</c:v>
                </c:pt>
                <c:pt idx="571">
                  <c:v>44324</c:v>
                </c:pt>
                <c:pt idx="572">
                  <c:v>44328</c:v>
                </c:pt>
                <c:pt idx="573">
                  <c:v>44329</c:v>
                </c:pt>
                <c:pt idx="574">
                  <c:v>44330</c:v>
                </c:pt>
                <c:pt idx="575">
                  <c:v>44331</c:v>
                </c:pt>
                <c:pt idx="576">
                  <c:v>44334</c:v>
                </c:pt>
                <c:pt idx="577">
                  <c:v>44335</c:v>
                </c:pt>
                <c:pt idx="578">
                  <c:v>44336</c:v>
                </c:pt>
                <c:pt idx="579">
                  <c:v>44337</c:v>
                </c:pt>
                <c:pt idx="580">
                  <c:v>44338</c:v>
                </c:pt>
                <c:pt idx="581">
                  <c:v>44341</c:v>
                </c:pt>
                <c:pt idx="582">
                  <c:v>44342</c:v>
                </c:pt>
                <c:pt idx="583">
                  <c:v>44343</c:v>
                </c:pt>
                <c:pt idx="584">
                  <c:v>44344</c:v>
                </c:pt>
                <c:pt idx="585">
                  <c:v>44345</c:v>
                </c:pt>
                <c:pt idx="586">
                  <c:v>44348</c:v>
                </c:pt>
                <c:pt idx="587">
                  <c:v>44349</c:v>
                </c:pt>
                <c:pt idx="588">
                  <c:v>44350</c:v>
                </c:pt>
                <c:pt idx="589">
                  <c:v>44351</c:v>
                </c:pt>
                <c:pt idx="590">
                  <c:v>44352</c:v>
                </c:pt>
                <c:pt idx="591">
                  <c:v>44355</c:v>
                </c:pt>
                <c:pt idx="592">
                  <c:v>44356</c:v>
                </c:pt>
                <c:pt idx="593">
                  <c:v>44357</c:v>
                </c:pt>
                <c:pt idx="594">
                  <c:v>44358</c:v>
                </c:pt>
                <c:pt idx="595">
                  <c:v>44359</c:v>
                </c:pt>
                <c:pt idx="596">
                  <c:v>44363</c:v>
                </c:pt>
                <c:pt idx="597">
                  <c:v>44364</c:v>
                </c:pt>
                <c:pt idx="598">
                  <c:v>44365</c:v>
                </c:pt>
                <c:pt idx="599">
                  <c:v>44366</c:v>
                </c:pt>
                <c:pt idx="600">
                  <c:v>44369</c:v>
                </c:pt>
                <c:pt idx="601">
                  <c:v>44370</c:v>
                </c:pt>
                <c:pt idx="602">
                  <c:v>44371</c:v>
                </c:pt>
                <c:pt idx="603">
                  <c:v>44372</c:v>
                </c:pt>
                <c:pt idx="604">
                  <c:v>44373</c:v>
                </c:pt>
                <c:pt idx="605">
                  <c:v>44376</c:v>
                </c:pt>
                <c:pt idx="606">
                  <c:v>44377</c:v>
                </c:pt>
                <c:pt idx="607">
                  <c:v>44378</c:v>
                </c:pt>
                <c:pt idx="608">
                  <c:v>44379</c:v>
                </c:pt>
                <c:pt idx="609">
                  <c:v>44380</c:v>
                </c:pt>
                <c:pt idx="610">
                  <c:v>44383</c:v>
                </c:pt>
                <c:pt idx="611">
                  <c:v>44384</c:v>
                </c:pt>
                <c:pt idx="612">
                  <c:v>44385</c:v>
                </c:pt>
                <c:pt idx="613">
                  <c:v>44386</c:v>
                </c:pt>
                <c:pt idx="614">
                  <c:v>44387</c:v>
                </c:pt>
                <c:pt idx="615">
                  <c:v>44390</c:v>
                </c:pt>
                <c:pt idx="616">
                  <c:v>44391</c:v>
                </c:pt>
                <c:pt idx="617">
                  <c:v>44392</c:v>
                </c:pt>
                <c:pt idx="618">
                  <c:v>44393</c:v>
                </c:pt>
                <c:pt idx="619">
                  <c:v>44394</c:v>
                </c:pt>
                <c:pt idx="620">
                  <c:v>44397</c:v>
                </c:pt>
                <c:pt idx="621">
                  <c:v>44398</c:v>
                </c:pt>
                <c:pt idx="622">
                  <c:v>44399</c:v>
                </c:pt>
                <c:pt idx="623">
                  <c:v>44400</c:v>
                </c:pt>
                <c:pt idx="624">
                  <c:v>44401</c:v>
                </c:pt>
                <c:pt idx="625">
                  <c:v>44404</c:v>
                </c:pt>
                <c:pt idx="626">
                  <c:v>44405</c:v>
                </c:pt>
                <c:pt idx="627">
                  <c:v>44406</c:v>
                </c:pt>
                <c:pt idx="628">
                  <c:v>44407</c:v>
                </c:pt>
                <c:pt idx="629">
                  <c:v>44408</c:v>
                </c:pt>
                <c:pt idx="630">
                  <c:v>44411</c:v>
                </c:pt>
                <c:pt idx="631">
                  <c:v>44412</c:v>
                </c:pt>
                <c:pt idx="632">
                  <c:v>44413</c:v>
                </c:pt>
                <c:pt idx="633">
                  <c:v>44414</c:v>
                </c:pt>
                <c:pt idx="634">
                  <c:v>44415</c:v>
                </c:pt>
                <c:pt idx="635">
                  <c:v>44418</c:v>
                </c:pt>
                <c:pt idx="636">
                  <c:v>44419</c:v>
                </c:pt>
                <c:pt idx="637">
                  <c:v>44420</c:v>
                </c:pt>
                <c:pt idx="638">
                  <c:v>44421</c:v>
                </c:pt>
                <c:pt idx="639">
                  <c:v>44422</c:v>
                </c:pt>
                <c:pt idx="640">
                  <c:v>44425</c:v>
                </c:pt>
                <c:pt idx="641">
                  <c:v>44426</c:v>
                </c:pt>
                <c:pt idx="642">
                  <c:v>44427</c:v>
                </c:pt>
                <c:pt idx="643">
                  <c:v>44428</c:v>
                </c:pt>
                <c:pt idx="644">
                  <c:v>44429</c:v>
                </c:pt>
                <c:pt idx="645">
                  <c:v>44432</c:v>
                </c:pt>
                <c:pt idx="646">
                  <c:v>44433</c:v>
                </c:pt>
                <c:pt idx="647">
                  <c:v>44434</c:v>
                </c:pt>
                <c:pt idx="648">
                  <c:v>44435</c:v>
                </c:pt>
                <c:pt idx="649">
                  <c:v>44436</c:v>
                </c:pt>
                <c:pt idx="650">
                  <c:v>44439</c:v>
                </c:pt>
                <c:pt idx="651">
                  <c:v>44440</c:v>
                </c:pt>
                <c:pt idx="652">
                  <c:v>44441</c:v>
                </c:pt>
                <c:pt idx="653">
                  <c:v>44442</c:v>
                </c:pt>
                <c:pt idx="654">
                  <c:v>44443</c:v>
                </c:pt>
                <c:pt idx="655">
                  <c:v>44446</c:v>
                </c:pt>
                <c:pt idx="656">
                  <c:v>44447</c:v>
                </c:pt>
                <c:pt idx="657">
                  <c:v>44448</c:v>
                </c:pt>
                <c:pt idx="658">
                  <c:v>44449</c:v>
                </c:pt>
                <c:pt idx="659">
                  <c:v>44450</c:v>
                </c:pt>
                <c:pt idx="660">
                  <c:v>44453</c:v>
                </c:pt>
                <c:pt idx="661">
                  <c:v>44454</c:v>
                </c:pt>
                <c:pt idx="662">
                  <c:v>44455</c:v>
                </c:pt>
                <c:pt idx="663">
                  <c:v>44456</c:v>
                </c:pt>
                <c:pt idx="664">
                  <c:v>44457</c:v>
                </c:pt>
                <c:pt idx="665">
                  <c:v>44460</c:v>
                </c:pt>
                <c:pt idx="666">
                  <c:v>44461</c:v>
                </c:pt>
                <c:pt idx="667">
                  <c:v>44462</c:v>
                </c:pt>
                <c:pt idx="668">
                  <c:v>44463</c:v>
                </c:pt>
                <c:pt idx="669">
                  <c:v>44464</c:v>
                </c:pt>
                <c:pt idx="670">
                  <c:v>44467</c:v>
                </c:pt>
                <c:pt idx="671">
                  <c:v>44468</c:v>
                </c:pt>
                <c:pt idx="672">
                  <c:v>44469</c:v>
                </c:pt>
                <c:pt idx="673">
                  <c:v>44470</c:v>
                </c:pt>
                <c:pt idx="674">
                  <c:v>44471</c:v>
                </c:pt>
                <c:pt idx="675">
                  <c:v>44474</c:v>
                </c:pt>
                <c:pt idx="676">
                  <c:v>44475</c:v>
                </c:pt>
                <c:pt idx="677">
                  <c:v>44476</c:v>
                </c:pt>
                <c:pt idx="678">
                  <c:v>44477</c:v>
                </c:pt>
                <c:pt idx="679">
                  <c:v>44478</c:v>
                </c:pt>
                <c:pt idx="680">
                  <c:v>44481</c:v>
                </c:pt>
                <c:pt idx="681">
                  <c:v>44482</c:v>
                </c:pt>
                <c:pt idx="682">
                  <c:v>44483</c:v>
                </c:pt>
                <c:pt idx="683">
                  <c:v>44484</c:v>
                </c:pt>
                <c:pt idx="684">
                  <c:v>44485</c:v>
                </c:pt>
                <c:pt idx="685">
                  <c:v>44488</c:v>
                </c:pt>
                <c:pt idx="686">
                  <c:v>44489</c:v>
                </c:pt>
                <c:pt idx="687">
                  <c:v>44490</c:v>
                </c:pt>
                <c:pt idx="688">
                  <c:v>44491</c:v>
                </c:pt>
                <c:pt idx="689">
                  <c:v>44492</c:v>
                </c:pt>
                <c:pt idx="690">
                  <c:v>44495</c:v>
                </c:pt>
                <c:pt idx="691">
                  <c:v>44496</c:v>
                </c:pt>
                <c:pt idx="692">
                  <c:v>44497</c:v>
                </c:pt>
                <c:pt idx="693">
                  <c:v>44498</c:v>
                </c:pt>
                <c:pt idx="694">
                  <c:v>44499</c:v>
                </c:pt>
                <c:pt idx="695">
                  <c:v>44502</c:v>
                </c:pt>
                <c:pt idx="696">
                  <c:v>44503</c:v>
                </c:pt>
                <c:pt idx="697">
                  <c:v>44504</c:v>
                </c:pt>
                <c:pt idx="698">
                  <c:v>44509</c:v>
                </c:pt>
                <c:pt idx="699">
                  <c:v>44510</c:v>
                </c:pt>
                <c:pt idx="700">
                  <c:v>44511</c:v>
                </c:pt>
                <c:pt idx="701">
                  <c:v>44512</c:v>
                </c:pt>
                <c:pt idx="702">
                  <c:v>44513</c:v>
                </c:pt>
                <c:pt idx="703">
                  <c:v>44516</c:v>
                </c:pt>
                <c:pt idx="704">
                  <c:v>44517</c:v>
                </c:pt>
                <c:pt idx="705">
                  <c:v>44518</c:v>
                </c:pt>
                <c:pt idx="706">
                  <c:v>44519</c:v>
                </c:pt>
                <c:pt idx="707">
                  <c:v>44520</c:v>
                </c:pt>
                <c:pt idx="708">
                  <c:v>44523</c:v>
                </c:pt>
                <c:pt idx="709">
                  <c:v>44524</c:v>
                </c:pt>
                <c:pt idx="710">
                  <c:v>44525</c:v>
                </c:pt>
                <c:pt idx="711">
                  <c:v>44526</c:v>
                </c:pt>
                <c:pt idx="712">
                  <c:v>44527</c:v>
                </c:pt>
                <c:pt idx="713">
                  <c:v>44530</c:v>
                </c:pt>
                <c:pt idx="714">
                  <c:v>44531</c:v>
                </c:pt>
                <c:pt idx="715">
                  <c:v>44532</c:v>
                </c:pt>
                <c:pt idx="716">
                  <c:v>44533</c:v>
                </c:pt>
                <c:pt idx="717">
                  <c:v>44534</c:v>
                </c:pt>
                <c:pt idx="718">
                  <c:v>44537</c:v>
                </c:pt>
                <c:pt idx="719">
                  <c:v>44538</c:v>
                </c:pt>
                <c:pt idx="720">
                  <c:v>44539</c:v>
                </c:pt>
                <c:pt idx="721">
                  <c:v>44540</c:v>
                </c:pt>
                <c:pt idx="722">
                  <c:v>44541</c:v>
                </c:pt>
                <c:pt idx="723">
                  <c:v>44544</c:v>
                </c:pt>
                <c:pt idx="724">
                  <c:v>44545</c:v>
                </c:pt>
                <c:pt idx="725">
                  <c:v>44546</c:v>
                </c:pt>
                <c:pt idx="726">
                  <c:v>44547</c:v>
                </c:pt>
                <c:pt idx="727">
                  <c:v>44548</c:v>
                </c:pt>
                <c:pt idx="728">
                  <c:v>44551</c:v>
                </c:pt>
                <c:pt idx="729">
                  <c:v>44552</c:v>
                </c:pt>
                <c:pt idx="730">
                  <c:v>44553</c:v>
                </c:pt>
                <c:pt idx="731">
                  <c:v>44554</c:v>
                </c:pt>
                <c:pt idx="732">
                  <c:v>44555</c:v>
                </c:pt>
                <c:pt idx="733">
                  <c:v>44558</c:v>
                </c:pt>
                <c:pt idx="734">
                  <c:v>44559</c:v>
                </c:pt>
                <c:pt idx="735">
                  <c:v>44560</c:v>
                </c:pt>
                <c:pt idx="736">
                  <c:v>44561</c:v>
                </c:pt>
                <c:pt idx="737">
                  <c:v>44572</c:v>
                </c:pt>
                <c:pt idx="738">
                  <c:v>44573</c:v>
                </c:pt>
                <c:pt idx="739">
                  <c:v>44574</c:v>
                </c:pt>
                <c:pt idx="740">
                  <c:v>44575</c:v>
                </c:pt>
                <c:pt idx="741">
                  <c:v>44576</c:v>
                </c:pt>
                <c:pt idx="742">
                  <c:v>44579</c:v>
                </c:pt>
                <c:pt idx="743">
                  <c:v>44580</c:v>
                </c:pt>
                <c:pt idx="744">
                  <c:v>44581</c:v>
                </c:pt>
                <c:pt idx="745">
                  <c:v>44582</c:v>
                </c:pt>
                <c:pt idx="746">
                  <c:v>44583</c:v>
                </c:pt>
                <c:pt idx="747">
                  <c:v>44586</c:v>
                </c:pt>
                <c:pt idx="748">
                  <c:v>44587</c:v>
                </c:pt>
                <c:pt idx="749">
                  <c:v>44588</c:v>
                </c:pt>
                <c:pt idx="750">
                  <c:v>44589</c:v>
                </c:pt>
                <c:pt idx="751">
                  <c:v>44590</c:v>
                </c:pt>
                <c:pt idx="752">
                  <c:v>44593</c:v>
                </c:pt>
                <c:pt idx="753">
                  <c:v>44594</c:v>
                </c:pt>
                <c:pt idx="754">
                  <c:v>44595</c:v>
                </c:pt>
                <c:pt idx="755">
                  <c:v>44596</c:v>
                </c:pt>
                <c:pt idx="756">
                  <c:v>44597</c:v>
                </c:pt>
                <c:pt idx="757">
                  <c:v>44600</c:v>
                </c:pt>
                <c:pt idx="758">
                  <c:v>44601</c:v>
                </c:pt>
                <c:pt idx="759">
                  <c:v>44602</c:v>
                </c:pt>
                <c:pt idx="760">
                  <c:v>44603</c:v>
                </c:pt>
                <c:pt idx="761">
                  <c:v>44604</c:v>
                </c:pt>
                <c:pt idx="762">
                  <c:v>44607</c:v>
                </c:pt>
                <c:pt idx="763">
                  <c:v>44608</c:v>
                </c:pt>
                <c:pt idx="764">
                  <c:v>44609</c:v>
                </c:pt>
                <c:pt idx="765">
                  <c:v>44610</c:v>
                </c:pt>
                <c:pt idx="766">
                  <c:v>44611</c:v>
                </c:pt>
                <c:pt idx="767">
                  <c:v>44614</c:v>
                </c:pt>
                <c:pt idx="768">
                  <c:v>44615</c:v>
                </c:pt>
                <c:pt idx="769">
                  <c:v>44617</c:v>
                </c:pt>
                <c:pt idx="770">
                  <c:v>44618</c:v>
                </c:pt>
                <c:pt idx="771">
                  <c:v>44621</c:v>
                </c:pt>
                <c:pt idx="772">
                  <c:v>44622</c:v>
                </c:pt>
                <c:pt idx="773">
                  <c:v>44623</c:v>
                </c:pt>
                <c:pt idx="774">
                  <c:v>44624</c:v>
                </c:pt>
                <c:pt idx="775">
                  <c:v>44625</c:v>
                </c:pt>
                <c:pt idx="776">
                  <c:v>44626</c:v>
                </c:pt>
                <c:pt idx="777">
                  <c:v>44630</c:v>
                </c:pt>
                <c:pt idx="778">
                  <c:v>44631</c:v>
                </c:pt>
                <c:pt idx="779">
                  <c:v>44632</c:v>
                </c:pt>
                <c:pt idx="780">
                  <c:v>44635</c:v>
                </c:pt>
                <c:pt idx="781">
                  <c:v>44636</c:v>
                </c:pt>
                <c:pt idx="782">
                  <c:v>44637</c:v>
                </c:pt>
                <c:pt idx="783">
                  <c:v>44638</c:v>
                </c:pt>
                <c:pt idx="784">
                  <c:v>44639</c:v>
                </c:pt>
                <c:pt idx="785">
                  <c:v>44642</c:v>
                </c:pt>
                <c:pt idx="786">
                  <c:v>44643</c:v>
                </c:pt>
                <c:pt idx="787">
                  <c:v>44644</c:v>
                </c:pt>
                <c:pt idx="788">
                  <c:v>44645</c:v>
                </c:pt>
                <c:pt idx="789">
                  <c:v>44646</c:v>
                </c:pt>
                <c:pt idx="790">
                  <c:v>44649</c:v>
                </c:pt>
                <c:pt idx="791">
                  <c:v>44650</c:v>
                </c:pt>
                <c:pt idx="792">
                  <c:v>44651</c:v>
                </c:pt>
                <c:pt idx="793">
                  <c:v>44652</c:v>
                </c:pt>
                <c:pt idx="794">
                  <c:v>44653</c:v>
                </c:pt>
                <c:pt idx="795">
                  <c:v>44656</c:v>
                </c:pt>
                <c:pt idx="796">
                  <c:v>44657</c:v>
                </c:pt>
                <c:pt idx="797">
                  <c:v>44658</c:v>
                </c:pt>
                <c:pt idx="798">
                  <c:v>44659</c:v>
                </c:pt>
                <c:pt idx="799">
                  <c:v>44660</c:v>
                </c:pt>
                <c:pt idx="800">
                  <c:v>44663</c:v>
                </c:pt>
                <c:pt idx="801">
                  <c:v>44664</c:v>
                </c:pt>
                <c:pt idx="802">
                  <c:v>44665</c:v>
                </c:pt>
                <c:pt idx="803">
                  <c:v>44666</c:v>
                </c:pt>
                <c:pt idx="804">
                  <c:v>44667</c:v>
                </c:pt>
                <c:pt idx="805">
                  <c:v>44670</c:v>
                </c:pt>
                <c:pt idx="806">
                  <c:v>44671</c:v>
                </c:pt>
                <c:pt idx="807">
                  <c:v>44672</c:v>
                </c:pt>
                <c:pt idx="808">
                  <c:v>44673</c:v>
                </c:pt>
                <c:pt idx="809">
                  <c:v>44674</c:v>
                </c:pt>
                <c:pt idx="810">
                  <c:v>44677</c:v>
                </c:pt>
                <c:pt idx="811">
                  <c:v>44678</c:v>
                </c:pt>
                <c:pt idx="812">
                  <c:v>44679</c:v>
                </c:pt>
                <c:pt idx="813">
                  <c:v>44680</c:v>
                </c:pt>
                <c:pt idx="814">
                  <c:v>44681</c:v>
                </c:pt>
                <c:pt idx="815">
                  <c:v>44686</c:v>
                </c:pt>
                <c:pt idx="816">
                  <c:v>44687</c:v>
                </c:pt>
                <c:pt idx="817">
                  <c:v>44688</c:v>
                </c:pt>
                <c:pt idx="818">
                  <c:v>44693</c:v>
                </c:pt>
                <c:pt idx="819">
                  <c:v>44694</c:v>
                </c:pt>
                <c:pt idx="820">
                  <c:v>44695</c:v>
                </c:pt>
                <c:pt idx="821">
                  <c:v>44698</c:v>
                </c:pt>
                <c:pt idx="822">
                  <c:v>44699</c:v>
                </c:pt>
                <c:pt idx="823">
                  <c:v>44700</c:v>
                </c:pt>
                <c:pt idx="824">
                  <c:v>44701</c:v>
                </c:pt>
                <c:pt idx="825">
                  <c:v>44702</c:v>
                </c:pt>
                <c:pt idx="826">
                  <c:v>44705</c:v>
                </c:pt>
                <c:pt idx="827">
                  <c:v>44706</c:v>
                </c:pt>
                <c:pt idx="828">
                  <c:v>44707</c:v>
                </c:pt>
                <c:pt idx="829">
                  <c:v>44708</c:v>
                </c:pt>
                <c:pt idx="830">
                  <c:v>44709</c:v>
                </c:pt>
                <c:pt idx="831">
                  <c:v>44712</c:v>
                </c:pt>
                <c:pt idx="832">
                  <c:v>44713</c:v>
                </c:pt>
                <c:pt idx="833">
                  <c:v>44714</c:v>
                </c:pt>
                <c:pt idx="834">
                  <c:v>44715</c:v>
                </c:pt>
                <c:pt idx="835">
                  <c:v>44716</c:v>
                </c:pt>
                <c:pt idx="836">
                  <c:v>44719</c:v>
                </c:pt>
                <c:pt idx="837">
                  <c:v>44720</c:v>
                </c:pt>
                <c:pt idx="838">
                  <c:v>44721</c:v>
                </c:pt>
                <c:pt idx="839">
                  <c:v>44722</c:v>
                </c:pt>
                <c:pt idx="840">
                  <c:v>44723</c:v>
                </c:pt>
                <c:pt idx="841">
                  <c:v>44727</c:v>
                </c:pt>
                <c:pt idx="842">
                  <c:v>44728</c:v>
                </c:pt>
                <c:pt idx="843">
                  <c:v>44729</c:v>
                </c:pt>
                <c:pt idx="844">
                  <c:v>44730</c:v>
                </c:pt>
                <c:pt idx="845">
                  <c:v>44733</c:v>
                </c:pt>
                <c:pt idx="846">
                  <c:v>44734</c:v>
                </c:pt>
                <c:pt idx="847">
                  <c:v>44735</c:v>
                </c:pt>
                <c:pt idx="848">
                  <c:v>44736</c:v>
                </c:pt>
                <c:pt idx="849">
                  <c:v>44737</c:v>
                </c:pt>
                <c:pt idx="850">
                  <c:v>44740</c:v>
                </c:pt>
                <c:pt idx="851">
                  <c:v>44741</c:v>
                </c:pt>
                <c:pt idx="852">
                  <c:v>44742</c:v>
                </c:pt>
                <c:pt idx="853">
                  <c:v>44743</c:v>
                </c:pt>
                <c:pt idx="854">
                  <c:v>44744</c:v>
                </c:pt>
                <c:pt idx="855">
                  <c:v>44747</c:v>
                </c:pt>
                <c:pt idx="856">
                  <c:v>44748</c:v>
                </c:pt>
                <c:pt idx="857">
                  <c:v>44749</c:v>
                </c:pt>
                <c:pt idx="858">
                  <c:v>44750</c:v>
                </c:pt>
                <c:pt idx="859">
                  <c:v>44751</c:v>
                </c:pt>
                <c:pt idx="860">
                  <c:v>44754</c:v>
                </c:pt>
                <c:pt idx="861">
                  <c:v>44755</c:v>
                </c:pt>
                <c:pt idx="862">
                  <c:v>44756</c:v>
                </c:pt>
                <c:pt idx="863">
                  <c:v>44757</c:v>
                </c:pt>
                <c:pt idx="864">
                  <c:v>44758</c:v>
                </c:pt>
                <c:pt idx="865">
                  <c:v>44761</c:v>
                </c:pt>
                <c:pt idx="866">
                  <c:v>44762</c:v>
                </c:pt>
                <c:pt idx="867">
                  <c:v>44763</c:v>
                </c:pt>
                <c:pt idx="868">
                  <c:v>44764</c:v>
                </c:pt>
                <c:pt idx="869">
                  <c:v>44765</c:v>
                </c:pt>
                <c:pt idx="870">
                  <c:v>44768</c:v>
                </c:pt>
                <c:pt idx="871">
                  <c:v>44769</c:v>
                </c:pt>
                <c:pt idx="872">
                  <c:v>44770</c:v>
                </c:pt>
                <c:pt idx="873">
                  <c:v>44771</c:v>
                </c:pt>
                <c:pt idx="874">
                  <c:v>44772</c:v>
                </c:pt>
                <c:pt idx="875">
                  <c:v>44775</c:v>
                </c:pt>
                <c:pt idx="876">
                  <c:v>44776</c:v>
                </c:pt>
                <c:pt idx="877">
                  <c:v>44777</c:v>
                </c:pt>
                <c:pt idx="878">
                  <c:v>44778</c:v>
                </c:pt>
                <c:pt idx="879">
                  <c:v>44779</c:v>
                </c:pt>
                <c:pt idx="880">
                  <c:v>44782</c:v>
                </c:pt>
                <c:pt idx="881">
                  <c:v>44783</c:v>
                </c:pt>
                <c:pt idx="882">
                  <c:v>44784</c:v>
                </c:pt>
                <c:pt idx="883">
                  <c:v>44785</c:v>
                </c:pt>
                <c:pt idx="884">
                  <c:v>44786</c:v>
                </c:pt>
                <c:pt idx="885">
                  <c:v>44789</c:v>
                </c:pt>
                <c:pt idx="886">
                  <c:v>44790</c:v>
                </c:pt>
                <c:pt idx="887">
                  <c:v>44791</c:v>
                </c:pt>
                <c:pt idx="888">
                  <c:v>44792</c:v>
                </c:pt>
                <c:pt idx="889">
                  <c:v>44793</c:v>
                </c:pt>
                <c:pt idx="890">
                  <c:v>44796</c:v>
                </c:pt>
                <c:pt idx="891">
                  <c:v>44797</c:v>
                </c:pt>
                <c:pt idx="892">
                  <c:v>44798</c:v>
                </c:pt>
                <c:pt idx="893">
                  <c:v>44799</c:v>
                </c:pt>
                <c:pt idx="894">
                  <c:v>44800</c:v>
                </c:pt>
                <c:pt idx="895">
                  <c:v>44803</c:v>
                </c:pt>
                <c:pt idx="896">
                  <c:v>44804</c:v>
                </c:pt>
                <c:pt idx="897">
                  <c:v>44805</c:v>
                </c:pt>
                <c:pt idx="898">
                  <c:v>44806</c:v>
                </c:pt>
                <c:pt idx="899">
                  <c:v>44807</c:v>
                </c:pt>
                <c:pt idx="900">
                  <c:v>44810</c:v>
                </c:pt>
                <c:pt idx="901">
                  <c:v>44811</c:v>
                </c:pt>
                <c:pt idx="902">
                  <c:v>44812</c:v>
                </c:pt>
                <c:pt idx="903">
                  <c:v>44813</c:v>
                </c:pt>
                <c:pt idx="904">
                  <c:v>44814</c:v>
                </c:pt>
                <c:pt idx="905">
                  <c:v>44817</c:v>
                </c:pt>
                <c:pt idx="906">
                  <c:v>44818</c:v>
                </c:pt>
                <c:pt idx="907">
                  <c:v>44819</c:v>
                </c:pt>
                <c:pt idx="908">
                  <c:v>44820</c:v>
                </c:pt>
                <c:pt idx="909">
                  <c:v>44821</c:v>
                </c:pt>
                <c:pt idx="910">
                  <c:v>44824</c:v>
                </c:pt>
                <c:pt idx="911">
                  <c:v>44825</c:v>
                </c:pt>
                <c:pt idx="912">
                  <c:v>44826</c:v>
                </c:pt>
                <c:pt idx="913">
                  <c:v>44827</c:v>
                </c:pt>
                <c:pt idx="914">
                  <c:v>44828</c:v>
                </c:pt>
                <c:pt idx="915">
                  <c:v>44831</c:v>
                </c:pt>
                <c:pt idx="916">
                  <c:v>44832</c:v>
                </c:pt>
                <c:pt idx="917">
                  <c:v>44833</c:v>
                </c:pt>
                <c:pt idx="918">
                  <c:v>44834</c:v>
                </c:pt>
                <c:pt idx="919">
                  <c:v>44835</c:v>
                </c:pt>
                <c:pt idx="920">
                  <c:v>44838</c:v>
                </c:pt>
                <c:pt idx="921">
                  <c:v>44839</c:v>
                </c:pt>
                <c:pt idx="922">
                  <c:v>44840</c:v>
                </c:pt>
                <c:pt idx="923">
                  <c:v>44841</c:v>
                </c:pt>
                <c:pt idx="924">
                  <c:v>44842</c:v>
                </c:pt>
                <c:pt idx="925">
                  <c:v>44845</c:v>
                </c:pt>
                <c:pt idx="926">
                  <c:v>44846</c:v>
                </c:pt>
                <c:pt idx="927">
                  <c:v>44847</c:v>
                </c:pt>
                <c:pt idx="928">
                  <c:v>44848</c:v>
                </c:pt>
                <c:pt idx="929">
                  <c:v>44849</c:v>
                </c:pt>
                <c:pt idx="930">
                  <c:v>44852</c:v>
                </c:pt>
                <c:pt idx="931">
                  <c:v>44853</c:v>
                </c:pt>
                <c:pt idx="932">
                  <c:v>44854</c:v>
                </c:pt>
                <c:pt idx="933">
                  <c:v>44855</c:v>
                </c:pt>
                <c:pt idx="934">
                  <c:v>44856</c:v>
                </c:pt>
                <c:pt idx="935">
                  <c:v>44859</c:v>
                </c:pt>
                <c:pt idx="936">
                  <c:v>44860</c:v>
                </c:pt>
                <c:pt idx="937">
                  <c:v>44861</c:v>
                </c:pt>
                <c:pt idx="938">
                  <c:v>44862</c:v>
                </c:pt>
                <c:pt idx="939">
                  <c:v>44863</c:v>
                </c:pt>
                <c:pt idx="940">
                  <c:v>44866</c:v>
                </c:pt>
                <c:pt idx="941">
                  <c:v>44867</c:v>
                </c:pt>
                <c:pt idx="942">
                  <c:v>44868</c:v>
                </c:pt>
                <c:pt idx="943">
                  <c:v>44869</c:v>
                </c:pt>
                <c:pt idx="944">
                  <c:v>44873</c:v>
                </c:pt>
                <c:pt idx="945">
                  <c:v>44874</c:v>
                </c:pt>
                <c:pt idx="946">
                  <c:v>44875</c:v>
                </c:pt>
                <c:pt idx="947">
                  <c:v>44876</c:v>
                </c:pt>
                <c:pt idx="948">
                  <c:v>44877</c:v>
                </c:pt>
                <c:pt idx="949">
                  <c:v>44880</c:v>
                </c:pt>
                <c:pt idx="950">
                  <c:v>44881</c:v>
                </c:pt>
                <c:pt idx="951">
                  <c:v>44882</c:v>
                </c:pt>
                <c:pt idx="952">
                  <c:v>44883</c:v>
                </c:pt>
                <c:pt idx="953">
                  <c:v>44884</c:v>
                </c:pt>
                <c:pt idx="954">
                  <c:v>44887</c:v>
                </c:pt>
                <c:pt idx="955">
                  <c:v>44888</c:v>
                </c:pt>
                <c:pt idx="956">
                  <c:v>44889</c:v>
                </c:pt>
                <c:pt idx="957">
                  <c:v>44890</c:v>
                </c:pt>
                <c:pt idx="958">
                  <c:v>44891</c:v>
                </c:pt>
                <c:pt idx="959">
                  <c:v>44894</c:v>
                </c:pt>
                <c:pt idx="960">
                  <c:v>44895</c:v>
                </c:pt>
                <c:pt idx="961">
                  <c:v>44896</c:v>
                </c:pt>
                <c:pt idx="962">
                  <c:v>44897</c:v>
                </c:pt>
                <c:pt idx="963">
                  <c:v>44898</c:v>
                </c:pt>
                <c:pt idx="964">
                  <c:v>44901</c:v>
                </c:pt>
                <c:pt idx="965">
                  <c:v>44902</c:v>
                </c:pt>
                <c:pt idx="966">
                  <c:v>44903</c:v>
                </c:pt>
                <c:pt idx="967">
                  <c:v>44904</c:v>
                </c:pt>
                <c:pt idx="968">
                  <c:v>44905</c:v>
                </c:pt>
                <c:pt idx="969">
                  <c:v>44908</c:v>
                </c:pt>
                <c:pt idx="970">
                  <c:v>44909</c:v>
                </c:pt>
                <c:pt idx="971">
                  <c:v>44910</c:v>
                </c:pt>
                <c:pt idx="972">
                  <c:v>44911</c:v>
                </c:pt>
                <c:pt idx="973">
                  <c:v>44912</c:v>
                </c:pt>
                <c:pt idx="974">
                  <c:v>44915</c:v>
                </c:pt>
                <c:pt idx="975">
                  <c:v>44916</c:v>
                </c:pt>
                <c:pt idx="976">
                  <c:v>44917</c:v>
                </c:pt>
                <c:pt idx="977">
                  <c:v>44918</c:v>
                </c:pt>
                <c:pt idx="978">
                  <c:v>44919</c:v>
                </c:pt>
                <c:pt idx="979">
                  <c:v>44922</c:v>
                </c:pt>
                <c:pt idx="980">
                  <c:v>44923</c:v>
                </c:pt>
                <c:pt idx="981">
                  <c:v>44924</c:v>
                </c:pt>
                <c:pt idx="982">
                  <c:v>44925</c:v>
                </c:pt>
                <c:pt idx="983">
                  <c:v>44926</c:v>
                </c:pt>
                <c:pt idx="984">
                  <c:v>44936</c:v>
                </c:pt>
                <c:pt idx="985">
                  <c:v>44937</c:v>
                </c:pt>
                <c:pt idx="986">
                  <c:v>44938</c:v>
                </c:pt>
                <c:pt idx="987">
                  <c:v>44939</c:v>
                </c:pt>
                <c:pt idx="988">
                  <c:v>44940</c:v>
                </c:pt>
                <c:pt idx="989">
                  <c:v>44943</c:v>
                </c:pt>
                <c:pt idx="990">
                  <c:v>44944</c:v>
                </c:pt>
                <c:pt idx="991">
                  <c:v>44945</c:v>
                </c:pt>
                <c:pt idx="992">
                  <c:v>44946</c:v>
                </c:pt>
                <c:pt idx="993">
                  <c:v>44947</c:v>
                </c:pt>
                <c:pt idx="994">
                  <c:v>44950</c:v>
                </c:pt>
                <c:pt idx="995">
                  <c:v>44951</c:v>
                </c:pt>
                <c:pt idx="996">
                  <c:v>44952</c:v>
                </c:pt>
                <c:pt idx="997">
                  <c:v>44953</c:v>
                </c:pt>
                <c:pt idx="998">
                  <c:v>44954</c:v>
                </c:pt>
                <c:pt idx="999">
                  <c:v>44957</c:v>
                </c:pt>
                <c:pt idx="1000">
                  <c:v>44958</c:v>
                </c:pt>
                <c:pt idx="1001">
                  <c:v>44959</c:v>
                </c:pt>
                <c:pt idx="1002">
                  <c:v>44960</c:v>
                </c:pt>
                <c:pt idx="1003">
                  <c:v>44961</c:v>
                </c:pt>
                <c:pt idx="1004">
                  <c:v>44964</c:v>
                </c:pt>
                <c:pt idx="1005">
                  <c:v>44965</c:v>
                </c:pt>
                <c:pt idx="1006">
                  <c:v>44966</c:v>
                </c:pt>
                <c:pt idx="1007">
                  <c:v>44967</c:v>
                </c:pt>
                <c:pt idx="1008">
                  <c:v>44968</c:v>
                </c:pt>
                <c:pt idx="1009">
                  <c:v>44971</c:v>
                </c:pt>
                <c:pt idx="1010">
                  <c:v>44972</c:v>
                </c:pt>
                <c:pt idx="1011">
                  <c:v>44973</c:v>
                </c:pt>
                <c:pt idx="1012">
                  <c:v>44974</c:v>
                </c:pt>
                <c:pt idx="1013">
                  <c:v>44975</c:v>
                </c:pt>
                <c:pt idx="1014">
                  <c:v>44978</c:v>
                </c:pt>
                <c:pt idx="1015">
                  <c:v>44979</c:v>
                </c:pt>
                <c:pt idx="1016">
                  <c:v>44980</c:v>
                </c:pt>
                <c:pt idx="1017">
                  <c:v>44985</c:v>
                </c:pt>
                <c:pt idx="1018">
                  <c:v>44986</c:v>
                </c:pt>
                <c:pt idx="1019">
                  <c:v>44987</c:v>
                </c:pt>
                <c:pt idx="1020">
                  <c:v>44988</c:v>
                </c:pt>
                <c:pt idx="1021">
                  <c:v>44989</c:v>
                </c:pt>
                <c:pt idx="1022">
                  <c:v>44992</c:v>
                </c:pt>
                <c:pt idx="1023">
                  <c:v>44993</c:v>
                </c:pt>
                <c:pt idx="1024">
                  <c:v>44995</c:v>
                </c:pt>
                <c:pt idx="1025">
                  <c:v>44996</c:v>
                </c:pt>
                <c:pt idx="1026">
                  <c:v>44999</c:v>
                </c:pt>
                <c:pt idx="1027">
                  <c:v>45000</c:v>
                </c:pt>
                <c:pt idx="1028">
                  <c:v>45001</c:v>
                </c:pt>
                <c:pt idx="1029">
                  <c:v>45002</c:v>
                </c:pt>
                <c:pt idx="1030">
                  <c:v>45003</c:v>
                </c:pt>
                <c:pt idx="1031">
                  <c:v>45006</c:v>
                </c:pt>
                <c:pt idx="1032">
                  <c:v>45007</c:v>
                </c:pt>
                <c:pt idx="1033">
                  <c:v>45008</c:v>
                </c:pt>
                <c:pt idx="1034">
                  <c:v>45009</c:v>
                </c:pt>
                <c:pt idx="1035">
                  <c:v>45010</c:v>
                </c:pt>
                <c:pt idx="1036">
                  <c:v>45013</c:v>
                </c:pt>
                <c:pt idx="1037">
                  <c:v>45014</c:v>
                </c:pt>
                <c:pt idx="1038">
                  <c:v>45015</c:v>
                </c:pt>
                <c:pt idx="1039">
                  <c:v>45016</c:v>
                </c:pt>
                <c:pt idx="1040">
                  <c:v>45017</c:v>
                </c:pt>
                <c:pt idx="1041">
                  <c:v>45020</c:v>
                </c:pt>
                <c:pt idx="1042">
                  <c:v>45021</c:v>
                </c:pt>
                <c:pt idx="1043">
                  <c:v>45022</c:v>
                </c:pt>
                <c:pt idx="1044">
                  <c:v>45023</c:v>
                </c:pt>
                <c:pt idx="1045">
                  <c:v>45024</c:v>
                </c:pt>
                <c:pt idx="1046">
                  <c:v>45027</c:v>
                </c:pt>
                <c:pt idx="1047">
                  <c:v>45028</c:v>
                </c:pt>
                <c:pt idx="1048">
                  <c:v>45029</c:v>
                </c:pt>
                <c:pt idx="1049">
                  <c:v>45030</c:v>
                </c:pt>
                <c:pt idx="1050">
                  <c:v>45031</c:v>
                </c:pt>
                <c:pt idx="1051">
                  <c:v>45034</c:v>
                </c:pt>
                <c:pt idx="1052">
                  <c:v>45035</c:v>
                </c:pt>
                <c:pt idx="1053">
                  <c:v>45036</c:v>
                </c:pt>
                <c:pt idx="1054">
                  <c:v>45037</c:v>
                </c:pt>
                <c:pt idx="1055">
                  <c:v>45038</c:v>
                </c:pt>
                <c:pt idx="1056">
                  <c:v>45041</c:v>
                </c:pt>
                <c:pt idx="1057">
                  <c:v>45042</c:v>
                </c:pt>
                <c:pt idx="1058">
                  <c:v>45043</c:v>
                </c:pt>
                <c:pt idx="1059">
                  <c:v>45044</c:v>
                </c:pt>
                <c:pt idx="1060">
                  <c:v>45045</c:v>
                </c:pt>
                <c:pt idx="1061">
                  <c:v>45049</c:v>
                </c:pt>
                <c:pt idx="1062">
                  <c:v>45050</c:v>
                </c:pt>
                <c:pt idx="1063">
                  <c:v>45051</c:v>
                </c:pt>
                <c:pt idx="1064">
                  <c:v>45052</c:v>
                </c:pt>
                <c:pt idx="1065">
                  <c:v>45057</c:v>
                </c:pt>
                <c:pt idx="1066">
                  <c:v>45058</c:v>
                </c:pt>
                <c:pt idx="1067">
                  <c:v>45059</c:v>
                </c:pt>
                <c:pt idx="1068">
                  <c:v>45062</c:v>
                </c:pt>
                <c:pt idx="1069">
                  <c:v>45063</c:v>
                </c:pt>
                <c:pt idx="1070">
                  <c:v>45064</c:v>
                </c:pt>
                <c:pt idx="1071">
                  <c:v>45065</c:v>
                </c:pt>
                <c:pt idx="1072">
                  <c:v>45066</c:v>
                </c:pt>
                <c:pt idx="1073">
                  <c:v>45069</c:v>
                </c:pt>
                <c:pt idx="1074">
                  <c:v>45070</c:v>
                </c:pt>
                <c:pt idx="1075">
                  <c:v>45071</c:v>
                </c:pt>
                <c:pt idx="1076">
                  <c:v>45072</c:v>
                </c:pt>
                <c:pt idx="1077">
                  <c:v>45073</c:v>
                </c:pt>
                <c:pt idx="1078">
                  <c:v>45076</c:v>
                </c:pt>
                <c:pt idx="1079">
                  <c:v>45077</c:v>
                </c:pt>
                <c:pt idx="1080">
                  <c:v>45078</c:v>
                </c:pt>
                <c:pt idx="1081">
                  <c:v>45079</c:v>
                </c:pt>
                <c:pt idx="1082">
                  <c:v>45080</c:v>
                </c:pt>
                <c:pt idx="1083">
                  <c:v>45083</c:v>
                </c:pt>
                <c:pt idx="1084">
                  <c:v>45084</c:v>
                </c:pt>
                <c:pt idx="1085">
                  <c:v>45085</c:v>
                </c:pt>
                <c:pt idx="1086">
                  <c:v>45086</c:v>
                </c:pt>
                <c:pt idx="1087">
                  <c:v>45087</c:v>
                </c:pt>
                <c:pt idx="1088">
                  <c:v>45091</c:v>
                </c:pt>
                <c:pt idx="1089">
                  <c:v>45092</c:v>
                </c:pt>
                <c:pt idx="1090">
                  <c:v>45093</c:v>
                </c:pt>
                <c:pt idx="1091">
                  <c:v>45094</c:v>
                </c:pt>
                <c:pt idx="1092">
                  <c:v>45097</c:v>
                </c:pt>
                <c:pt idx="1093">
                  <c:v>45098</c:v>
                </c:pt>
                <c:pt idx="1094">
                  <c:v>45099</c:v>
                </c:pt>
                <c:pt idx="1095">
                  <c:v>45100</c:v>
                </c:pt>
                <c:pt idx="1096">
                  <c:v>45101</c:v>
                </c:pt>
                <c:pt idx="1097">
                  <c:v>45104</c:v>
                </c:pt>
                <c:pt idx="1098">
                  <c:v>45105</c:v>
                </c:pt>
                <c:pt idx="1099">
                  <c:v>45106</c:v>
                </c:pt>
                <c:pt idx="1100">
                  <c:v>45107</c:v>
                </c:pt>
                <c:pt idx="1101">
                  <c:v>45108</c:v>
                </c:pt>
                <c:pt idx="1102">
                  <c:v>45111</c:v>
                </c:pt>
                <c:pt idx="1103">
                  <c:v>45112</c:v>
                </c:pt>
                <c:pt idx="1104">
                  <c:v>45113</c:v>
                </c:pt>
                <c:pt idx="1105">
                  <c:v>45114</c:v>
                </c:pt>
                <c:pt idx="1106">
                  <c:v>45115</c:v>
                </c:pt>
                <c:pt idx="1107">
                  <c:v>45118</c:v>
                </c:pt>
                <c:pt idx="1108">
                  <c:v>45119</c:v>
                </c:pt>
                <c:pt idx="1109">
                  <c:v>45120</c:v>
                </c:pt>
                <c:pt idx="1110">
                  <c:v>45121</c:v>
                </c:pt>
                <c:pt idx="1111">
                  <c:v>45122</c:v>
                </c:pt>
                <c:pt idx="1112">
                  <c:v>45125</c:v>
                </c:pt>
                <c:pt idx="1113">
                  <c:v>45126</c:v>
                </c:pt>
                <c:pt idx="1114">
                  <c:v>45127</c:v>
                </c:pt>
                <c:pt idx="1115">
                  <c:v>45128</c:v>
                </c:pt>
                <c:pt idx="1116">
                  <c:v>45129</c:v>
                </c:pt>
                <c:pt idx="1117">
                  <c:v>45132</c:v>
                </c:pt>
                <c:pt idx="1118">
                  <c:v>45133</c:v>
                </c:pt>
                <c:pt idx="1119">
                  <c:v>45134</c:v>
                </c:pt>
                <c:pt idx="1120">
                  <c:v>45135</c:v>
                </c:pt>
                <c:pt idx="1121">
                  <c:v>45136</c:v>
                </c:pt>
                <c:pt idx="1122">
                  <c:v>45139</c:v>
                </c:pt>
                <c:pt idx="1123">
                  <c:v>45140</c:v>
                </c:pt>
                <c:pt idx="1124">
                  <c:v>45141</c:v>
                </c:pt>
                <c:pt idx="1125">
                  <c:v>45142</c:v>
                </c:pt>
                <c:pt idx="1126">
                  <c:v>45143</c:v>
                </c:pt>
                <c:pt idx="1127">
                  <c:v>45146</c:v>
                </c:pt>
                <c:pt idx="1128">
                  <c:v>45147</c:v>
                </c:pt>
                <c:pt idx="1129">
                  <c:v>45148</c:v>
                </c:pt>
                <c:pt idx="1130">
                  <c:v>45149</c:v>
                </c:pt>
                <c:pt idx="1131">
                  <c:v>45150</c:v>
                </c:pt>
                <c:pt idx="1132">
                  <c:v>45153</c:v>
                </c:pt>
                <c:pt idx="1133">
                  <c:v>45154</c:v>
                </c:pt>
                <c:pt idx="1134">
                  <c:v>45155</c:v>
                </c:pt>
                <c:pt idx="1135">
                  <c:v>45156</c:v>
                </c:pt>
                <c:pt idx="1136">
                  <c:v>45157</c:v>
                </c:pt>
                <c:pt idx="1137">
                  <c:v>45160</c:v>
                </c:pt>
                <c:pt idx="1138">
                  <c:v>45161</c:v>
                </c:pt>
                <c:pt idx="1139">
                  <c:v>45162</c:v>
                </c:pt>
                <c:pt idx="1140">
                  <c:v>45163</c:v>
                </c:pt>
                <c:pt idx="1141">
                  <c:v>45164</c:v>
                </c:pt>
                <c:pt idx="1142">
                  <c:v>45167</c:v>
                </c:pt>
                <c:pt idx="1143">
                  <c:v>45168</c:v>
                </c:pt>
                <c:pt idx="1144">
                  <c:v>45169</c:v>
                </c:pt>
                <c:pt idx="1145">
                  <c:v>45170</c:v>
                </c:pt>
                <c:pt idx="1146">
                  <c:v>45171</c:v>
                </c:pt>
                <c:pt idx="1147">
                  <c:v>45174</c:v>
                </c:pt>
                <c:pt idx="1148">
                  <c:v>45175</c:v>
                </c:pt>
                <c:pt idx="1149">
                  <c:v>45176</c:v>
                </c:pt>
                <c:pt idx="1150">
                  <c:v>45177</c:v>
                </c:pt>
                <c:pt idx="1151">
                  <c:v>45178</c:v>
                </c:pt>
                <c:pt idx="1152">
                  <c:v>45181</c:v>
                </c:pt>
                <c:pt idx="1153">
                  <c:v>45182</c:v>
                </c:pt>
                <c:pt idx="1154">
                  <c:v>45183</c:v>
                </c:pt>
                <c:pt idx="1155">
                  <c:v>45184</c:v>
                </c:pt>
                <c:pt idx="1156">
                  <c:v>45185</c:v>
                </c:pt>
                <c:pt idx="1157">
                  <c:v>45188</c:v>
                </c:pt>
                <c:pt idx="1158">
                  <c:v>45189</c:v>
                </c:pt>
                <c:pt idx="1159">
                  <c:v>45190</c:v>
                </c:pt>
                <c:pt idx="1160">
                  <c:v>45191</c:v>
                </c:pt>
                <c:pt idx="1161">
                  <c:v>45192</c:v>
                </c:pt>
                <c:pt idx="1162">
                  <c:v>45195</c:v>
                </c:pt>
                <c:pt idx="1163">
                  <c:v>45196</c:v>
                </c:pt>
                <c:pt idx="1164">
                  <c:v>45197</c:v>
                </c:pt>
                <c:pt idx="1165">
                  <c:v>45198</c:v>
                </c:pt>
                <c:pt idx="1166">
                  <c:v>45199</c:v>
                </c:pt>
                <c:pt idx="1167">
                  <c:v>45202</c:v>
                </c:pt>
                <c:pt idx="1168">
                  <c:v>45203</c:v>
                </c:pt>
                <c:pt idx="1169">
                  <c:v>45204</c:v>
                </c:pt>
                <c:pt idx="1170">
                  <c:v>45205</c:v>
                </c:pt>
                <c:pt idx="1171">
                  <c:v>45206</c:v>
                </c:pt>
                <c:pt idx="1172">
                  <c:v>45209</c:v>
                </c:pt>
                <c:pt idx="1173">
                  <c:v>45210</c:v>
                </c:pt>
                <c:pt idx="1174">
                  <c:v>45211</c:v>
                </c:pt>
                <c:pt idx="1175">
                  <c:v>45212</c:v>
                </c:pt>
                <c:pt idx="1176">
                  <c:v>45213</c:v>
                </c:pt>
                <c:pt idx="1177">
                  <c:v>45216</c:v>
                </c:pt>
                <c:pt idx="1178">
                  <c:v>45217</c:v>
                </c:pt>
                <c:pt idx="1179">
                  <c:v>45218</c:v>
                </c:pt>
                <c:pt idx="1180">
                  <c:v>45219</c:v>
                </c:pt>
                <c:pt idx="1181">
                  <c:v>45220</c:v>
                </c:pt>
                <c:pt idx="1182">
                  <c:v>45223</c:v>
                </c:pt>
                <c:pt idx="1183">
                  <c:v>45224</c:v>
                </c:pt>
                <c:pt idx="1184">
                  <c:v>45225</c:v>
                </c:pt>
                <c:pt idx="1185">
                  <c:v>45226</c:v>
                </c:pt>
                <c:pt idx="1186">
                  <c:v>45227</c:v>
                </c:pt>
                <c:pt idx="1187">
                  <c:v>45230</c:v>
                </c:pt>
                <c:pt idx="1188">
                  <c:v>45231</c:v>
                </c:pt>
                <c:pt idx="1189">
                  <c:v>45232</c:v>
                </c:pt>
                <c:pt idx="1190">
                  <c:v>45233</c:v>
                </c:pt>
                <c:pt idx="1191">
                  <c:v>45234</c:v>
                </c:pt>
                <c:pt idx="1192">
                  <c:v>45238</c:v>
                </c:pt>
                <c:pt idx="1193">
                  <c:v>45239</c:v>
                </c:pt>
                <c:pt idx="1194">
                  <c:v>45240</c:v>
                </c:pt>
                <c:pt idx="1195">
                  <c:v>45241</c:v>
                </c:pt>
                <c:pt idx="1196">
                  <c:v>45244</c:v>
                </c:pt>
                <c:pt idx="1197">
                  <c:v>45245</c:v>
                </c:pt>
                <c:pt idx="1198">
                  <c:v>45246</c:v>
                </c:pt>
                <c:pt idx="1199">
                  <c:v>45247</c:v>
                </c:pt>
                <c:pt idx="1200">
                  <c:v>45248</c:v>
                </c:pt>
                <c:pt idx="1201">
                  <c:v>45251</c:v>
                </c:pt>
                <c:pt idx="1202">
                  <c:v>45252</c:v>
                </c:pt>
                <c:pt idx="1203">
                  <c:v>45253</c:v>
                </c:pt>
                <c:pt idx="1204">
                  <c:v>45254</c:v>
                </c:pt>
                <c:pt idx="1205">
                  <c:v>45255</c:v>
                </c:pt>
                <c:pt idx="1206">
                  <c:v>45258</c:v>
                </c:pt>
                <c:pt idx="1207">
                  <c:v>45259</c:v>
                </c:pt>
                <c:pt idx="1208">
                  <c:v>45260</c:v>
                </c:pt>
                <c:pt idx="1209">
                  <c:v>45261</c:v>
                </c:pt>
                <c:pt idx="1210">
                  <c:v>45262</c:v>
                </c:pt>
                <c:pt idx="1211">
                  <c:v>45265</c:v>
                </c:pt>
                <c:pt idx="1212">
                  <c:v>45266</c:v>
                </c:pt>
                <c:pt idx="1213">
                  <c:v>45267</c:v>
                </c:pt>
                <c:pt idx="1214">
                  <c:v>45268</c:v>
                </c:pt>
                <c:pt idx="1215">
                  <c:v>45269</c:v>
                </c:pt>
                <c:pt idx="1216">
                  <c:v>45272</c:v>
                </c:pt>
                <c:pt idx="1217">
                  <c:v>45273</c:v>
                </c:pt>
                <c:pt idx="1218">
                  <c:v>45274</c:v>
                </c:pt>
                <c:pt idx="1219">
                  <c:v>45275</c:v>
                </c:pt>
                <c:pt idx="1220">
                  <c:v>45276</c:v>
                </c:pt>
                <c:pt idx="1221">
                  <c:v>45279</c:v>
                </c:pt>
                <c:pt idx="1222">
                  <c:v>45280</c:v>
                </c:pt>
                <c:pt idx="1223">
                  <c:v>45281</c:v>
                </c:pt>
                <c:pt idx="1224">
                  <c:v>45282</c:v>
                </c:pt>
                <c:pt idx="1225">
                  <c:v>45283</c:v>
                </c:pt>
                <c:pt idx="1226">
                  <c:v>45286</c:v>
                </c:pt>
                <c:pt idx="1227">
                  <c:v>45287</c:v>
                </c:pt>
                <c:pt idx="1228">
                  <c:v>45288</c:v>
                </c:pt>
                <c:pt idx="1229">
                  <c:v>45289</c:v>
                </c:pt>
                <c:pt idx="1230">
                  <c:v>45290</c:v>
                </c:pt>
                <c:pt idx="1231">
                  <c:v>45301</c:v>
                </c:pt>
                <c:pt idx="1232">
                  <c:v>45302</c:v>
                </c:pt>
                <c:pt idx="1233">
                  <c:v>45303</c:v>
                </c:pt>
                <c:pt idx="1234">
                  <c:v>45304</c:v>
                </c:pt>
                <c:pt idx="1235">
                  <c:v>45307</c:v>
                </c:pt>
                <c:pt idx="1236">
                  <c:v>45308</c:v>
                </c:pt>
                <c:pt idx="1237">
                  <c:v>45309</c:v>
                </c:pt>
                <c:pt idx="1238">
                  <c:v>45310</c:v>
                </c:pt>
                <c:pt idx="1239">
                  <c:v>45311</c:v>
                </c:pt>
                <c:pt idx="1240">
                  <c:v>45314</c:v>
                </c:pt>
                <c:pt idx="1241">
                  <c:v>45315</c:v>
                </c:pt>
                <c:pt idx="1242">
                  <c:v>45316</c:v>
                </c:pt>
                <c:pt idx="1243">
                  <c:v>45317</c:v>
                </c:pt>
                <c:pt idx="1244">
                  <c:v>45318</c:v>
                </c:pt>
                <c:pt idx="1245">
                  <c:v>45321</c:v>
                </c:pt>
                <c:pt idx="1246">
                  <c:v>45322</c:v>
                </c:pt>
                <c:pt idx="1247">
                  <c:v>45323</c:v>
                </c:pt>
                <c:pt idx="1248" formatCode="dd/mm/yy;@">
                  <c:v>45324</c:v>
                </c:pt>
                <c:pt idx="1249" formatCode="dd/mm/yy;@">
                  <c:v>45325</c:v>
                </c:pt>
                <c:pt idx="1250" formatCode="dd/mm/yy;@">
                  <c:v>45328</c:v>
                </c:pt>
                <c:pt idx="1251" formatCode="dd/mm/yy;@">
                  <c:v>45329</c:v>
                </c:pt>
                <c:pt idx="1252" formatCode="dd/mm/yy;@">
                  <c:v>45330</c:v>
                </c:pt>
                <c:pt idx="1253" formatCode="dd/mm/yy;@">
                  <c:v>45331</c:v>
                </c:pt>
                <c:pt idx="1254" formatCode="dd/mm/yy;@">
                  <c:v>45332</c:v>
                </c:pt>
                <c:pt idx="1255" formatCode="dd/mm/yy;@">
                  <c:v>45335</c:v>
                </c:pt>
                <c:pt idx="1256" formatCode="dd/mm/yy;@">
                  <c:v>45336</c:v>
                </c:pt>
                <c:pt idx="1257" formatCode="dd/mm/yy;@">
                  <c:v>45337</c:v>
                </c:pt>
                <c:pt idx="1258" formatCode="dd/mm/yy;@">
                  <c:v>45338</c:v>
                </c:pt>
                <c:pt idx="1259" formatCode="dd/mm/yy;@">
                  <c:v>45339</c:v>
                </c:pt>
                <c:pt idx="1260" formatCode="dd/mm/yy;@">
                  <c:v>45342</c:v>
                </c:pt>
                <c:pt idx="1261" formatCode="dd/mm/yy;@">
                  <c:v>45343</c:v>
                </c:pt>
                <c:pt idx="1262" formatCode="dd/mm/yy;@">
                  <c:v>45344</c:v>
                </c:pt>
                <c:pt idx="1263" formatCode="dd/mm/yy;@">
                  <c:v>45345</c:v>
                </c:pt>
                <c:pt idx="1264" formatCode="dd/mm/yy;@">
                  <c:v>45349</c:v>
                </c:pt>
                <c:pt idx="1265" formatCode="dd/mm/yy;@">
                  <c:v>45350</c:v>
                </c:pt>
                <c:pt idx="1266" formatCode="dd/mm/yy;@">
                  <c:v>45351</c:v>
                </c:pt>
                <c:pt idx="1267" formatCode="dd/mm/yy;@">
                  <c:v>45352</c:v>
                </c:pt>
                <c:pt idx="1268" formatCode="dd/mm/yy;@">
                  <c:v>45353</c:v>
                </c:pt>
                <c:pt idx="1269" formatCode="dd/mm/yy;@">
                  <c:v>45356</c:v>
                </c:pt>
                <c:pt idx="1270" formatCode="dd/mm/yy;@">
                  <c:v>45357</c:v>
                </c:pt>
                <c:pt idx="1271" formatCode="dd/mm/yy;@">
                  <c:v>45358</c:v>
                </c:pt>
                <c:pt idx="1272" formatCode="dd/mm/yy;@">
                  <c:v>45359</c:v>
                </c:pt>
                <c:pt idx="1273" formatCode="dd/mm/yy;@">
                  <c:v>45363</c:v>
                </c:pt>
                <c:pt idx="1274" formatCode="dd/mm/yy;@">
                  <c:v>45364</c:v>
                </c:pt>
                <c:pt idx="1275" formatCode="dd/mm/yy;@">
                  <c:v>45365</c:v>
                </c:pt>
                <c:pt idx="1276" formatCode="dd/mm/yy;@">
                  <c:v>45366</c:v>
                </c:pt>
                <c:pt idx="1277" formatCode="dd/mm/yy;@">
                  <c:v>45367</c:v>
                </c:pt>
                <c:pt idx="1278" formatCode="dd/mm/yy;@">
                  <c:v>45370</c:v>
                </c:pt>
                <c:pt idx="1279" formatCode="dd/mm/yy;@">
                  <c:v>45371</c:v>
                </c:pt>
                <c:pt idx="1280" formatCode="dd/mm/yy;@">
                  <c:v>45372</c:v>
                </c:pt>
                <c:pt idx="1281" formatCode="dd/mm/yy;@">
                  <c:v>45373</c:v>
                </c:pt>
                <c:pt idx="1282" formatCode="dd/mm/yy;@">
                  <c:v>45374</c:v>
                </c:pt>
                <c:pt idx="1283" formatCode="dd/mm/yy;@">
                  <c:v>45377</c:v>
                </c:pt>
                <c:pt idx="1284" formatCode="dd/mm/yy;@">
                  <c:v>45378</c:v>
                </c:pt>
                <c:pt idx="1285" formatCode="dd/mm/yy;@">
                  <c:v>45379</c:v>
                </c:pt>
                <c:pt idx="1286" formatCode="dd/mm/yy;@">
                  <c:v>45380</c:v>
                </c:pt>
                <c:pt idx="1287" formatCode="dd/mm/yy;@">
                  <c:v>45381</c:v>
                </c:pt>
                <c:pt idx="1288" formatCode="dd/mm/yy;@">
                  <c:v>45384</c:v>
                </c:pt>
                <c:pt idx="1289" formatCode="dd/mm/yy;@">
                  <c:v>45385</c:v>
                </c:pt>
                <c:pt idx="1290" formatCode="dd/mm/yy;@">
                  <c:v>45386</c:v>
                </c:pt>
                <c:pt idx="1291" formatCode="dd/mm/yy;@">
                  <c:v>45387</c:v>
                </c:pt>
                <c:pt idx="1292" formatCode="dd/mm/yy;@">
                  <c:v>45388</c:v>
                </c:pt>
                <c:pt idx="1293" formatCode="dd/mm/yy;@">
                  <c:v>45391</c:v>
                </c:pt>
                <c:pt idx="1294" formatCode="dd/mm/yy;@">
                  <c:v>45392</c:v>
                </c:pt>
                <c:pt idx="1295" formatCode="dd/mm/yy;@">
                  <c:v>45393</c:v>
                </c:pt>
                <c:pt idx="1296" formatCode="dd/mm/yy;@">
                  <c:v>45394</c:v>
                </c:pt>
                <c:pt idx="1297" formatCode="dd/mm/yy;@">
                  <c:v>45395</c:v>
                </c:pt>
                <c:pt idx="1298" formatCode="dd/mm/yy;@">
                  <c:v>45398</c:v>
                </c:pt>
                <c:pt idx="1299" formatCode="dd/mm/yy;@">
                  <c:v>45399</c:v>
                </c:pt>
                <c:pt idx="1300" formatCode="dd/mm/yy;@">
                  <c:v>45400</c:v>
                </c:pt>
                <c:pt idx="1301" formatCode="dd/mm/yy;@">
                  <c:v>45401</c:v>
                </c:pt>
                <c:pt idx="1302" formatCode="dd/mm/yy;@">
                  <c:v>45402</c:v>
                </c:pt>
                <c:pt idx="1303" formatCode="dd/mm/yy;@">
                  <c:v>45405</c:v>
                </c:pt>
                <c:pt idx="1304" formatCode="dd/mm/yy;@">
                  <c:v>45406</c:v>
                </c:pt>
                <c:pt idx="1305" formatCode="dd/mm/yy;@">
                  <c:v>45407</c:v>
                </c:pt>
                <c:pt idx="1306" formatCode="dd/mm/yy;@">
                  <c:v>45408</c:v>
                </c:pt>
                <c:pt idx="1307" formatCode="dd/mm/yy;@">
                  <c:v>45409</c:v>
                </c:pt>
                <c:pt idx="1308" formatCode="dd/mm/yy;@">
                  <c:v>45410</c:v>
                </c:pt>
                <c:pt idx="1309" formatCode="dd/mm/yy;@">
                  <c:v>45415</c:v>
                </c:pt>
                <c:pt idx="1310" formatCode="dd/mm/yy;@">
                  <c:v>45416</c:v>
                </c:pt>
                <c:pt idx="1311" formatCode="dd/mm/yy;@">
                  <c:v>45419</c:v>
                </c:pt>
                <c:pt idx="1312" formatCode="dd/mm/yy;@">
                  <c:v>45420</c:v>
                </c:pt>
                <c:pt idx="1313" formatCode="dd/mm/yy;@">
                  <c:v>45421</c:v>
                </c:pt>
                <c:pt idx="1314" formatCode="dd/mm/yy;@">
                  <c:v>45426</c:v>
                </c:pt>
                <c:pt idx="1315" formatCode="dd/mm/yy;@">
                  <c:v>45427</c:v>
                </c:pt>
                <c:pt idx="1316" formatCode="dd/mm/yy;@">
                  <c:v>45428</c:v>
                </c:pt>
                <c:pt idx="1317" formatCode="dd/mm/yy;@">
                  <c:v>45429</c:v>
                </c:pt>
                <c:pt idx="1318" formatCode="dd/mm/yy;@">
                  <c:v>45430</c:v>
                </c:pt>
                <c:pt idx="1319" formatCode="dd/mm/yy;@">
                  <c:v>45433</c:v>
                </c:pt>
                <c:pt idx="1320" formatCode="dd/mm/yy;@">
                  <c:v>45434</c:v>
                </c:pt>
                <c:pt idx="1321" formatCode="dd/mm/yy;@">
                  <c:v>45435</c:v>
                </c:pt>
                <c:pt idx="1322" formatCode="dd/mm/yy;@">
                  <c:v>45436</c:v>
                </c:pt>
                <c:pt idx="1323" formatCode="dd/mm/yy;@">
                  <c:v>45437</c:v>
                </c:pt>
                <c:pt idx="1324" formatCode="dd/mm/yy;@">
                  <c:v>45440</c:v>
                </c:pt>
                <c:pt idx="1325" formatCode="dd/mm/yy;@">
                  <c:v>45441</c:v>
                </c:pt>
                <c:pt idx="1326" formatCode="dd/mm/yy;@">
                  <c:v>45442</c:v>
                </c:pt>
                <c:pt idx="1327" formatCode="dd/mm/yy;@">
                  <c:v>45443</c:v>
                </c:pt>
                <c:pt idx="1328" formatCode="dd/mm/yy;@">
                  <c:v>45444</c:v>
                </c:pt>
                <c:pt idx="1329" formatCode="dd/mm/yy;@">
                  <c:v>45447</c:v>
                </c:pt>
                <c:pt idx="1330" formatCode="dd/mm/yy;@">
                  <c:v>45448</c:v>
                </c:pt>
                <c:pt idx="1331" formatCode="dd/mm/yy;@">
                  <c:v>45449</c:v>
                </c:pt>
                <c:pt idx="1332" formatCode="dd/mm/yy;@">
                  <c:v>45450</c:v>
                </c:pt>
                <c:pt idx="1333" formatCode="dd/mm/yy;@">
                  <c:v>45451</c:v>
                </c:pt>
                <c:pt idx="1334" formatCode="dd/mm/yy;@">
                  <c:v>45454</c:v>
                </c:pt>
                <c:pt idx="1335" formatCode="dd/mm/yy;@">
                  <c:v>45455</c:v>
                </c:pt>
                <c:pt idx="1336" formatCode="dd/mm/yy;@">
                  <c:v>45457</c:v>
                </c:pt>
                <c:pt idx="1337" formatCode="dd/mm/yy;@">
                  <c:v>45458</c:v>
                </c:pt>
                <c:pt idx="1338" formatCode="dd/mm/yy;@">
                  <c:v>45461</c:v>
                </c:pt>
                <c:pt idx="1339" formatCode="dd/mm/yy;@">
                  <c:v>45462</c:v>
                </c:pt>
                <c:pt idx="1340" formatCode="dd/mm/yy;@">
                  <c:v>45463</c:v>
                </c:pt>
                <c:pt idx="1341" formatCode="dd/mm/yy;@">
                  <c:v>45464</c:v>
                </c:pt>
                <c:pt idx="1342" formatCode="dd/mm/yy;@">
                  <c:v>45465</c:v>
                </c:pt>
                <c:pt idx="1343" formatCode="dd/mm/yy;@">
                  <c:v>45468</c:v>
                </c:pt>
                <c:pt idx="1344" formatCode="dd/mm/yy;@">
                  <c:v>45469</c:v>
                </c:pt>
                <c:pt idx="1345" formatCode="dd/mm/yy;@">
                  <c:v>45470</c:v>
                </c:pt>
                <c:pt idx="1346" formatCode="dd/mm/yy;@">
                  <c:v>45471</c:v>
                </c:pt>
                <c:pt idx="1347" formatCode="dd/mm/yy;@">
                  <c:v>45472</c:v>
                </c:pt>
                <c:pt idx="1348" formatCode="dd/mm/yy;@">
                  <c:v>45475</c:v>
                </c:pt>
                <c:pt idx="1349" formatCode="dd/mm/yy;@">
                  <c:v>45476</c:v>
                </c:pt>
                <c:pt idx="1350" formatCode="dd/mm/yy;@">
                  <c:v>45477</c:v>
                </c:pt>
                <c:pt idx="1351" formatCode="dd/mm/yy;@">
                  <c:v>45478</c:v>
                </c:pt>
                <c:pt idx="1352" formatCode="dd/mm/yy;@">
                  <c:v>45479</c:v>
                </c:pt>
                <c:pt idx="1353" formatCode="dd/mm/yy;@">
                  <c:v>45482</c:v>
                </c:pt>
                <c:pt idx="1354" formatCode="dd/mm/yy;@">
                  <c:v>45483</c:v>
                </c:pt>
                <c:pt idx="1355" formatCode="dd/mm/yy;@">
                  <c:v>45484</c:v>
                </c:pt>
                <c:pt idx="1356" formatCode="dd/mm/yy;@">
                  <c:v>45485</c:v>
                </c:pt>
                <c:pt idx="1357" formatCode="dd/mm/yy;@">
                  <c:v>45486</c:v>
                </c:pt>
                <c:pt idx="1358" formatCode="dd/mm/yy;@">
                  <c:v>45489</c:v>
                </c:pt>
                <c:pt idx="1359" formatCode="dd/mm/yy;@">
                  <c:v>45490</c:v>
                </c:pt>
                <c:pt idx="1360" formatCode="dd/mm/yy;@">
                  <c:v>45491</c:v>
                </c:pt>
                <c:pt idx="1361" formatCode="dd/mm/yy;@">
                  <c:v>45492</c:v>
                </c:pt>
                <c:pt idx="1362" formatCode="dd/mm/yy;@">
                  <c:v>45493</c:v>
                </c:pt>
                <c:pt idx="1363" formatCode="dd/mm/yy;@">
                  <c:v>45496</c:v>
                </c:pt>
                <c:pt idx="1364" formatCode="dd/mm/yy;@">
                  <c:v>45497</c:v>
                </c:pt>
                <c:pt idx="1365" formatCode="dd/mm/yy;@">
                  <c:v>45498</c:v>
                </c:pt>
                <c:pt idx="1366" formatCode="dd/mm/yy;@">
                  <c:v>45499</c:v>
                </c:pt>
                <c:pt idx="1367" formatCode="dd/mm/yy;@">
                  <c:v>45500</c:v>
                </c:pt>
                <c:pt idx="1368" formatCode="dd/mm/yy;@">
                  <c:v>45503</c:v>
                </c:pt>
                <c:pt idx="1369" formatCode="dd/mm/yy;@">
                  <c:v>45504</c:v>
                </c:pt>
                <c:pt idx="1370" formatCode="dd/mm/yy;@">
                  <c:v>45505</c:v>
                </c:pt>
                <c:pt idx="1371" formatCode="dd/mm/yy;@">
                  <c:v>45506</c:v>
                </c:pt>
                <c:pt idx="1372" formatCode="dd/mm/yy;@">
                  <c:v>45507</c:v>
                </c:pt>
                <c:pt idx="1373" formatCode="dd/mm/yy;@">
                  <c:v>45510</c:v>
                </c:pt>
                <c:pt idx="1374" formatCode="dd/mm/yy;@">
                  <c:v>45511</c:v>
                </c:pt>
                <c:pt idx="1375" formatCode="dd/mm/yy;@">
                  <c:v>45512</c:v>
                </c:pt>
                <c:pt idx="1376" formatCode="dd/mm/yy;@">
                  <c:v>45513</c:v>
                </c:pt>
                <c:pt idx="1377" formatCode="dd/mm/yy;@">
                  <c:v>45514</c:v>
                </c:pt>
                <c:pt idx="1378" formatCode="dd/mm/yy;@">
                  <c:v>45517</c:v>
                </c:pt>
                <c:pt idx="1379" formatCode="dd/mm/yy;@">
                  <c:v>45518</c:v>
                </c:pt>
                <c:pt idx="1380" formatCode="dd/mm/yy;@">
                  <c:v>45519</c:v>
                </c:pt>
                <c:pt idx="1381" formatCode="dd/mm/yy;@">
                  <c:v>45520</c:v>
                </c:pt>
                <c:pt idx="1382" formatCode="dd/mm/yy;@">
                  <c:v>45521</c:v>
                </c:pt>
                <c:pt idx="1383" formatCode="dd/mm/yy;@">
                  <c:v>45524</c:v>
                </c:pt>
                <c:pt idx="1384" formatCode="dd/mm/yy;@">
                  <c:v>45525</c:v>
                </c:pt>
                <c:pt idx="1385" formatCode="dd/mm/yy;@">
                  <c:v>45526</c:v>
                </c:pt>
                <c:pt idx="1386" formatCode="dd/mm/yy;@">
                  <c:v>45527</c:v>
                </c:pt>
                <c:pt idx="1387" formatCode="dd/mm/yy;@">
                  <c:v>45528</c:v>
                </c:pt>
                <c:pt idx="1388" formatCode="dd/mm/yy;@">
                  <c:v>45531</c:v>
                </c:pt>
                <c:pt idx="1389" formatCode="dd/mm/yy;@">
                  <c:v>45532</c:v>
                </c:pt>
                <c:pt idx="1390" formatCode="dd/mm/yy;@">
                  <c:v>45533</c:v>
                </c:pt>
                <c:pt idx="1391" formatCode="dd/mm/yy;@">
                  <c:v>45534</c:v>
                </c:pt>
                <c:pt idx="1392" formatCode="dd/mm/yy;@">
                  <c:v>45535</c:v>
                </c:pt>
                <c:pt idx="1393" formatCode="dd/mm/yy;@">
                  <c:v>45538</c:v>
                </c:pt>
                <c:pt idx="1394" formatCode="dd/mm/yy;@">
                  <c:v>45539</c:v>
                </c:pt>
                <c:pt idx="1395" formatCode="dd/mm/yy;@">
                  <c:v>45540</c:v>
                </c:pt>
                <c:pt idx="1396" formatCode="dd/mm/yy;@">
                  <c:v>45541</c:v>
                </c:pt>
                <c:pt idx="1397" formatCode="dd/mm/yy;@">
                  <c:v>45542</c:v>
                </c:pt>
                <c:pt idx="1398" formatCode="dd/mm/yy;@">
                  <c:v>45545</c:v>
                </c:pt>
                <c:pt idx="1399" formatCode="dd/mm/yy;@">
                  <c:v>45546</c:v>
                </c:pt>
                <c:pt idx="1400" formatCode="dd/mm/yy;@">
                  <c:v>45547</c:v>
                </c:pt>
                <c:pt idx="1401" formatCode="dd/mm/yy;@">
                  <c:v>45548</c:v>
                </c:pt>
                <c:pt idx="1402" formatCode="dd/mm/yy;@">
                  <c:v>45549</c:v>
                </c:pt>
                <c:pt idx="1403" formatCode="dd/mm/yy;@">
                  <c:v>45552</c:v>
                </c:pt>
                <c:pt idx="1404" formatCode="dd/mm/yy;@">
                  <c:v>45553</c:v>
                </c:pt>
                <c:pt idx="1405" formatCode="dd/mm/yy;@">
                  <c:v>45554</c:v>
                </c:pt>
                <c:pt idx="1406" formatCode="dd/mm/yy;@">
                  <c:v>45555</c:v>
                </c:pt>
                <c:pt idx="1407" formatCode="dd/mm/yy;@">
                  <c:v>45556</c:v>
                </c:pt>
                <c:pt idx="1408" formatCode="dd/mm/yy;@">
                  <c:v>45559</c:v>
                </c:pt>
                <c:pt idx="1409" formatCode="dd/mm/yy;@">
                  <c:v>45560</c:v>
                </c:pt>
                <c:pt idx="1410" formatCode="dd/mm/yy;@">
                  <c:v>45561</c:v>
                </c:pt>
                <c:pt idx="1411" formatCode="dd/mm/yy;@">
                  <c:v>45562</c:v>
                </c:pt>
                <c:pt idx="1412" formatCode="dd/mm/yy;@">
                  <c:v>45563</c:v>
                </c:pt>
                <c:pt idx="1413" formatCode="dd/mm/yy;@">
                  <c:v>45566</c:v>
                </c:pt>
                <c:pt idx="1414" formatCode="dd/mm/yy;@">
                  <c:v>45567</c:v>
                </c:pt>
                <c:pt idx="1415" formatCode="dd/mm/yy;@">
                  <c:v>45568</c:v>
                </c:pt>
                <c:pt idx="1416" formatCode="dd/mm/yy;@">
                  <c:v>45569</c:v>
                </c:pt>
                <c:pt idx="1417" formatCode="dd/mm/yy;@">
                  <c:v>45570</c:v>
                </c:pt>
                <c:pt idx="1418" formatCode="dd/mm/yy;@">
                  <c:v>45573</c:v>
                </c:pt>
                <c:pt idx="1419" formatCode="dd/mm/yy;@">
                  <c:v>45574</c:v>
                </c:pt>
                <c:pt idx="1420" formatCode="dd/mm/yy;@">
                  <c:v>45575</c:v>
                </c:pt>
                <c:pt idx="1421" formatCode="dd/mm/yy;@">
                  <c:v>45576</c:v>
                </c:pt>
                <c:pt idx="1422" formatCode="dd/mm/yy;@">
                  <c:v>45577</c:v>
                </c:pt>
                <c:pt idx="1423" formatCode="dd/mm/yy;@">
                  <c:v>45580</c:v>
                </c:pt>
                <c:pt idx="1424" formatCode="dd/mm/yy;@">
                  <c:v>45581</c:v>
                </c:pt>
                <c:pt idx="1425" formatCode="dd/mm/yy;@">
                  <c:v>45582</c:v>
                </c:pt>
                <c:pt idx="1426" formatCode="dd/mm/yy;@">
                  <c:v>45583</c:v>
                </c:pt>
                <c:pt idx="1427" formatCode="dd/mm/yy;@">
                  <c:v>45584</c:v>
                </c:pt>
                <c:pt idx="1428" formatCode="dd/mm/yy;@">
                  <c:v>45587</c:v>
                </c:pt>
                <c:pt idx="1429" formatCode="dd/mm/yy;@">
                  <c:v>45588</c:v>
                </c:pt>
                <c:pt idx="1430" formatCode="dd/mm/yy;@">
                  <c:v>45589</c:v>
                </c:pt>
                <c:pt idx="1431" formatCode="dd/mm/yy;@">
                  <c:v>45590</c:v>
                </c:pt>
                <c:pt idx="1432" formatCode="dd/mm/yy;@">
                  <c:v>45591</c:v>
                </c:pt>
                <c:pt idx="1433" formatCode="dd/mm/yy;@">
                  <c:v>45594</c:v>
                </c:pt>
                <c:pt idx="1434" formatCode="dd/mm/yy;@">
                  <c:v>45595</c:v>
                </c:pt>
                <c:pt idx="1435" formatCode="dd/mm/yy;@">
                  <c:v>45596</c:v>
                </c:pt>
                <c:pt idx="1436" formatCode="dd/mm/yy;@">
                  <c:v>45597</c:v>
                </c:pt>
                <c:pt idx="1437" formatCode="dd/mm/yy;@">
                  <c:v>45598</c:v>
                </c:pt>
                <c:pt idx="1438" formatCode="dd/mm/yy;@">
                  <c:v>45599</c:v>
                </c:pt>
                <c:pt idx="1439" formatCode="dd/mm/yy;@">
                  <c:v>45602</c:v>
                </c:pt>
                <c:pt idx="1440" formatCode="dd/mm/yy;@">
                  <c:v>45603</c:v>
                </c:pt>
                <c:pt idx="1441" formatCode="dd/mm/yy;@">
                  <c:v>45604</c:v>
                </c:pt>
                <c:pt idx="1442" formatCode="dd/mm/yy;@">
                  <c:v>45605</c:v>
                </c:pt>
                <c:pt idx="1443" formatCode="dd/mm/yy;@">
                  <c:v>45608</c:v>
                </c:pt>
                <c:pt idx="1444" formatCode="dd/mm/yy;@">
                  <c:v>45609</c:v>
                </c:pt>
                <c:pt idx="1445" formatCode="dd/mm/yy;@">
                  <c:v>45610</c:v>
                </c:pt>
                <c:pt idx="1446" formatCode="dd/mm/yy;@">
                  <c:v>45611</c:v>
                </c:pt>
                <c:pt idx="1447" formatCode="dd/mm/yy;@">
                  <c:v>45612</c:v>
                </c:pt>
                <c:pt idx="1448" formatCode="dd/mm/yy;@">
                  <c:v>45615</c:v>
                </c:pt>
                <c:pt idx="1449" formatCode="dd/mm/yy;@">
                  <c:v>45616</c:v>
                </c:pt>
                <c:pt idx="1450" formatCode="dd/mm/yy;@">
                  <c:v>45617</c:v>
                </c:pt>
                <c:pt idx="1451" formatCode="dd/mm/yy;@">
                  <c:v>45618</c:v>
                </c:pt>
                <c:pt idx="1452" formatCode="dd/mm/yy;@">
                  <c:v>45619</c:v>
                </c:pt>
                <c:pt idx="1453" formatCode="m/d/yyyy">
                  <c:v>45622</c:v>
                </c:pt>
                <c:pt idx="1454" formatCode="m/d/yyyy">
                  <c:v>45623</c:v>
                </c:pt>
                <c:pt idx="1455" formatCode="m/d/yyyy">
                  <c:v>45624</c:v>
                </c:pt>
                <c:pt idx="1456" formatCode="m/d/yyyy">
                  <c:v>45625</c:v>
                </c:pt>
                <c:pt idx="1457" formatCode="dd/mm/yy;@">
                  <c:v>45626</c:v>
                </c:pt>
                <c:pt idx="1458" formatCode="dd/mm/yy;@">
                  <c:v>45629</c:v>
                </c:pt>
                <c:pt idx="1459" formatCode="dd/mm/yy;@">
                  <c:v>45630</c:v>
                </c:pt>
                <c:pt idx="1460" formatCode="dd/mm/yy;@">
                  <c:v>45631</c:v>
                </c:pt>
                <c:pt idx="1461" formatCode="dd/mm/yy;@">
                  <c:v>45632</c:v>
                </c:pt>
                <c:pt idx="1462" formatCode="dd/mm/yy;@">
                  <c:v>45633</c:v>
                </c:pt>
                <c:pt idx="1463" formatCode="dd/mm/yy;@">
                  <c:v>45636</c:v>
                </c:pt>
                <c:pt idx="1464" formatCode="dd/mm/yy;@">
                  <c:v>45637</c:v>
                </c:pt>
                <c:pt idx="1465" formatCode="dd/mm/yy;@">
                  <c:v>45638</c:v>
                </c:pt>
                <c:pt idx="1466" formatCode="dd/mm/yy;@">
                  <c:v>45639</c:v>
                </c:pt>
                <c:pt idx="1467" formatCode="dd/mm/yy;@">
                  <c:v>45640</c:v>
                </c:pt>
                <c:pt idx="1468" formatCode="dd/mm/yy;@">
                  <c:v>45643</c:v>
                </c:pt>
                <c:pt idx="1469" formatCode="dd/mm/yy;@">
                  <c:v>45644</c:v>
                </c:pt>
                <c:pt idx="1470" formatCode="m/d/yyyy">
                  <c:v>45645</c:v>
                </c:pt>
                <c:pt idx="1471" formatCode="m/d/yyyy">
                  <c:v>45646</c:v>
                </c:pt>
                <c:pt idx="1472" formatCode="m/d/yyyy">
                  <c:v>45647</c:v>
                </c:pt>
                <c:pt idx="1473" formatCode="m/d/yyyy">
                  <c:v>45650</c:v>
                </c:pt>
                <c:pt idx="1474" formatCode="m/d/yyyy">
                  <c:v>45651</c:v>
                </c:pt>
                <c:pt idx="1475" formatCode="m/d/yyyy">
                  <c:v>45652</c:v>
                </c:pt>
                <c:pt idx="1476" formatCode="m/d/yyyy">
                  <c:v>45653</c:v>
                </c:pt>
                <c:pt idx="1477" formatCode="m/d/yyyy">
                  <c:v>45654</c:v>
                </c:pt>
                <c:pt idx="1478" formatCode="m/d/yyyy">
                  <c:v>45655</c:v>
                </c:pt>
                <c:pt idx="1479" formatCode="m/d/yyyy">
                  <c:v>45667</c:v>
                </c:pt>
                <c:pt idx="1480" formatCode="m/d/yyyy">
                  <c:v>45668</c:v>
                </c:pt>
                <c:pt idx="1481" formatCode="m/d/yyyy">
                  <c:v>45671</c:v>
                </c:pt>
                <c:pt idx="1482" formatCode="m/d/yyyy">
                  <c:v>45672</c:v>
                </c:pt>
                <c:pt idx="1483" formatCode="m/d/yyyy">
                  <c:v>45673</c:v>
                </c:pt>
                <c:pt idx="1484" formatCode="m/d/yyyy">
                  <c:v>45674</c:v>
                </c:pt>
                <c:pt idx="1485" formatCode="m/d/yyyy">
                  <c:v>45675</c:v>
                </c:pt>
                <c:pt idx="1486" formatCode="m/d/yyyy">
                  <c:v>45678</c:v>
                </c:pt>
              </c:numCache>
            </c:numRef>
          </c:cat>
          <c:val>
            <c:numRef>
              <c:f>Лист1!$B$2:$B$1488</c:f>
              <c:numCache>
                <c:formatCode>General</c:formatCode>
                <c:ptCount val="1487"/>
                <c:pt idx="0">
                  <c:v>1</c:v>
                </c:pt>
                <c:pt idx="1">
                  <c:v>0.99792808784907516</c:v>
                </c:pt>
                <c:pt idx="2">
                  <c:v>0.99611376477637337</c:v>
                </c:pt>
                <c:pt idx="3">
                  <c:v>0.99334748206676027</c:v>
                </c:pt>
                <c:pt idx="4">
                  <c:v>0.99408105096343902</c:v>
                </c:pt>
                <c:pt idx="5">
                  <c:v>0.98985882998560859</c:v>
                </c:pt>
                <c:pt idx="6">
                  <c:v>0.98566460782062837</c:v>
                </c:pt>
                <c:pt idx="7">
                  <c:v>0.97880489867229603</c:v>
                </c:pt>
                <c:pt idx="8">
                  <c:v>0.98109520156345364</c:v>
                </c:pt>
                <c:pt idx="9">
                  <c:v>0.98346390113059201</c:v>
                </c:pt>
                <c:pt idx="10">
                  <c:v>0.98088801034836126</c:v>
                </c:pt>
                <c:pt idx="11">
                  <c:v>0.97884969677285683</c:v>
                </c:pt>
                <c:pt idx="12">
                  <c:v>0.9742410921776915</c:v>
                </c:pt>
                <c:pt idx="13">
                  <c:v>0.97276275485919395</c:v>
                </c:pt>
                <c:pt idx="14">
                  <c:v>0.97561303400735799</c:v>
                </c:pt>
                <c:pt idx="15">
                  <c:v>0.97102682846247301</c:v>
                </c:pt>
                <c:pt idx="16">
                  <c:v>0.96241439362970993</c:v>
                </c:pt>
                <c:pt idx="17">
                  <c:v>0.96206160858779566</c:v>
                </c:pt>
                <c:pt idx="18">
                  <c:v>0.96223520122746775</c:v>
                </c:pt>
                <c:pt idx="19">
                  <c:v>0.97011966692612228</c:v>
                </c:pt>
                <c:pt idx="20">
                  <c:v>0.97468347342072681</c:v>
                </c:pt>
                <c:pt idx="21">
                  <c:v>0.97678898414707216</c:v>
                </c:pt>
                <c:pt idx="22">
                  <c:v>0.97949366946841454</c:v>
                </c:pt>
                <c:pt idx="23">
                  <c:v>0.97949366946841454</c:v>
                </c:pt>
                <c:pt idx="24">
                  <c:v>0.98344710184288175</c:v>
                </c:pt>
                <c:pt idx="25">
                  <c:v>0.98185676927298271</c:v>
                </c:pt>
                <c:pt idx="26">
                  <c:v>0.98740053421734897</c:v>
                </c:pt>
                <c:pt idx="27">
                  <c:v>0.98848688815594221</c:v>
                </c:pt>
                <c:pt idx="28">
                  <c:v>0.98444385958035374</c:v>
                </c:pt>
                <c:pt idx="29">
                  <c:v>0.98260153769480163</c:v>
                </c:pt>
                <c:pt idx="30">
                  <c:v>0.98033363385392436</c:v>
                </c:pt>
                <c:pt idx="31">
                  <c:v>0.97567463139562871</c:v>
                </c:pt>
                <c:pt idx="32">
                  <c:v>0.97356352090671339</c:v>
                </c:pt>
                <c:pt idx="33">
                  <c:v>0.97193958976139405</c:v>
                </c:pt>
                <c:pt idx="34">
                  <c:v>0.97136281421667703</c:v>
                </c:pt>
                <c:pt idx="35">
                  <c:v>0.97780814093482427</c:v>
                </c:pt>
                <c:pt idx="36">
                  <c:v>0.98409107453843936</c:v>
                </c:pt>
                <c:pt idx="37">
                  <c:v>0.97658739269454986</c:v>
                </c:pt>
                <c:pt idx="38">
                  <c:v>0.97721456610239721</c:v>
                </c:pt>
                <c:pt idx="39">
                  <c:v>0.97599381786212258</c:v>
                </c:pt>
                <c:pt idx="40">
                  <c:v>0.97533304587885461</c:v>
                </c:pt>
                <c:pt idx="41">
                  <c:v>0.97340112779218146</c:v>
                </c:pt>
                <c:pt idx="42">
                  <c:v>0.97633540337889668</c:v>
                </c:pt>
                <c:pt idx="43">
                  <c:v>0.97434188790395271</c:v>
                </c:pt>
                <c:pt idx="44">
                  <c:v>0.97182759450999279</c:v>
                </c:pt>
                <c:pt idx="45">
                  <c:v>0.97060124650714796</c:v>
                </c:pt>
                <c:pt idx="46">
                  <c:v>0.9658750468980114</c:v>
                </c:pt>
                <c:pt idx="47">
                  <c:v>0.96240319410456987</c:v>
                </c:pt>
                <c:pt idx="48">
                  <c:v>0.9570274220373054</c:v>
                </c:pt>
                <c:pt idx="49">
                  <c:v>0.95052609769345775</c:v>
                </c:pt>
                <c:pt idx="50">
                  <c:v>0.94333600255349159</c:v>
                </c:pt>
                <c:pt idx="51">
                  <c:v>0.94376158450881664</c:v>
                </c:pt>
                <c:pt idx="52">
                  <c:v>0.95454672721876588</c:v>
                </c:pt>
                <c:pt idx="53">
                  <c:v>0.94964693496995722</c:v>
                </c:pt>
                <c:pt idx="54">
                  <c:v>0.9549163115483903</c:v>
                </c:pt>
                <c:pt idx="55">
                  <c:v>0.95096847893649283</c:v>
                </c:pt>
                <c:pt idx="56">
                  <c:v>0.95474831867128829</c:v>
                </c:pt>
                <c:pt idx="57">
                  <c:v>0.96418391860185126</c:v>
                </c:pt>
                <c:pt idx="58">
                  <c:v>0.96537666802927546</c:v>
                </c:pt>
                <c:pt idx="59">
                  <c:v>0.96229679861573858</c:v>
                </c:pt>
                <c:pt idx="60">
                  <c:v>0.96719659086454723</c:v>
                </c:pt>
                <c:pt idx="61">
                  <c:v>0.96365194115769481</c:v>
                </c:pt>
                <c:pt idx="62">
                  <c:v>0.96128884135312642</c:v>
                </c:pt>
                <c:pt idx="63">
                  <c:v>0.9544347319673645</c:v>
                </c:pt>
                <c:pt idx="64">
                  <c:v>0.95642264767973817</c:v>
                </c:pt>
                <c:pt idx="65">
                  <c:v>0.95356676876900404</c:v>
                </c:pt>
                <c:pt idx="66">
                  <c:v>0.95141645994209856</c:v>
                </c:pt>
                <c:pt idx="67">
                  <c:v>0.94755262376875193</c:v>
                </c:pt>
                <c:pt idx="68">
                  <c:v>0.94673505843352235</c:v>
                </c:pt>
                <c:pt idx="69">
                  <c:v>0.94409757026302077</c:v>
                </c:pt>
                <c:pt idx="70">
                  <c:v>0.94567670330777953</c:v>
                </c:pt>
                <c:pt idx="71">
                  <c:v>0.94456795031890639</c:v>
                </c:pt>
                <c:pt idx="72">
                  <c:v>0.94643827101730882</c:v>
                </c:pt>
                <c:pt idx="73">
                  <c:v>0.94593429238600268</c:v>
                </c:pt>
                <c:pt idx="74">
                  <c:v>0.94523432206474445</c:v>
                </c:pt>
                <c:pt idx="75">
                  <c:v>0.95280520105947497</c:v>
                </c:pt>
                <c:pt idx="76">
                  <c:v>0.95057089579401832</c:v>
                </c:pt>
                <c:pt idx="77">
                  <c:v>0.94838138862912191</c:v>
                </c:pt>
                <c:pt idx="78">
                  <c:v>0.94948454185542519</c:v>
                </c:pt>
                <c:pt idx="79">
                  <c:v>0.96160242805705032</c:v>
                </c:pt>
                <c:pt idx="80">
                  <c:v>0.9587745479591665</c:v>
                </c:pt>
                <c:pt idx="81">
                  <c:v>0.96016328907654314</c:v>
                </c:pt>
                <c:pt idx="82">
                  <c:v>0.96561185805721839</c:v>
                </c:pt>
                <c:pt idx="83">
                  <c:v>0.96259358603195233</c:v>
                </c:pt>
                <c:pt idx="84">
                  <c:v>0.95568907878305953</c:v>
                </c:pt>
                <c:pt idx="85">
                  <c:v>0.95424434003998226</c:v>
                </c:pt>
                <c:pt idx="86">
                  <c:v>0.95375716069638639</c:v>
                </c:pt>
                <c:pt idx="87">
                  <c:v>0.95315798610138924</c:v>
                </c:pt>
                <c:pt idx="88">
                  <c:v>0.95361716663213458</c:v>
                </c:pt>
                <c:pt idx="89">
                  <c:v>0.95131006445326693</c:v>
                </c:pt>
                <c:pt idx="90">
                  <c:v>0.95532509421600498</c:v>
                </c:pt>
                <c:pt idx="91">
                  <c:v>0.95380755855951704</c:v>
                </c:pt>
                <c:pt idx="92">
                  <c:v>0.94988772476047012</c:v>
                </c:pt>
                <c:pt idx="93">
                  <c:v>0.94951814043084559</c:v>
                </c:pt>
                <c:pt idx="94">
                  <c:v>0.95181964284714315</c:v>
                </c:pt>
                <c:pt idx="95">
                  <c:v>0.95500590774951133</c:v>
                </c:pt>
                <c:pt idx="96">
                  <c:v>0.95715621657641703</c:v>
                </c:pt>
                <c:pt idx="97">
                  <c:v>0.95577867498418057</c:v>
                </c:pt>
                <c:pt idx="98">
                  <c:v>0.94979812855934909</c:v>
                </c:pt>
                <c:pt idx="99">
                  <c:v>0.9485269824559438</c:v>
                </c:pt>
                <c:pt idx="100">
                  <c:v>0.94950694090570542</c:v>
                </c:pt>
                <c:pt idx="101">
                  <c:v>0.94951814043084559</c:v>
                </c:pt>
                <c:pt idx="102">
                  <c:v>0.94638227339160819</c:v>
                </c:pt>
                <c:pt idx="103">
                  <c:v>0.94050812245560778</c:v>
                </c:pt>
                <c:pt idx="104">
                  <c:v>0.94171767117074223</c:v>
                </c:pt>
                <c:pt idx="105">
                  <c:v>0.93930977326561349</c:v>
                </c:pt>
                <c:pt idx="106">
                  <c:v>0.9388561924974379</c:v>
                </c:pt>
                <c:pt idx="107">
                  <c:v>0.93812262360075926</c:v>
                </c:pt>
                <c:pt idx="108">
                  <c:v>0.93783143594711571</c:v>
                </c:pt>
                <c:pt idx="109">
                  <c:v>0.9339116021480689</c:v>
                </c:pt>
                <c:pt idx="110">
                  <c:v>0.93368201188269606</c:v>
                </c:pt>
                <c:pt idx="111">
                  <c:v>0.93164369830719163</c:v>
                </c:pt>
                <c:pt idx="112">
                  <c:v>0.92450400103035624</c:v>
                </c:pt>
                <c:pt idx="113">
                  <c:v>0.92783025999697588</c:v>
                </c:pt>
                <c:pt idx="114">
                  <c:v>0.92776866260870539</c:v>
                </c:pt>
                <c:pt idx="115">
                  <c:v>0.92821104385174069</c:v>
                </c:pt>
                <c:pt idx="116">
                  <c:v>0.92667670890754217</c:v>
                </c:pt>
                <c:pt idx="117">
                  <c:v>0.92629592505277758</c:v>
                </c:pt>
                <c:pt idx="118">
                  <c:v>0.9250303787119426</c:v>
                </c:pt>
                <c:pt idx="119">
                  <c:v>0.92667670890754217</c:v>
                </c:pt>
                <c:pt idx="120">
                  <c:v>0.92668790843268234</c:v>
                </c:pt>
                <c:pt idx="121">
                  <c:v>0.93084853202224227</c:v>
                </c:pt>
                <c:pt idx="122">
                  <c:v>0.92776866260870539</c:v>
                </c:pt>
                <c:pt idx="123">
                  <c:v>0.929330996365754</c:v>
                </c:pt>
                <c:pt idx="124">
                  <c:v>0.92025938100224547</c:v>
                </c:pt>
                <c:pt idx="125">
                  <c:v>0.91991779548547137</c:v>
                </c:pt>
                <c:pt idx="126">
                  <c:v>0.91846185721725404</c:v>
                </c:pt>
                <c:pt idx="127">
                  <c:v>0.91855145341837507</c:v>
                </c:pt>
                <c:pt idx="128">
                  <c:v>0.91756589520604326</c:v>
                </c:pt>
                <c:pt idx="129">
                  <c:v>0.91515239753834443</c:v>
                </c:pt>
                <c:pt idx="130">
                  <c:v>0.91449162555507646</c:v>
                </c:pt>
                <c:pt idx="131">
                  <c:v>0.9173475044658107</c:v>
                </c:pt>
                <c:pt idx="132">
                  <c:v>0.91916742730108247</c:v>
                </c:pt>
                <c:pt idx="133">
                  <c:v>0.91907783109996122</c:v>
                </c:pt>
                <c:pt idx="134">
                  <c:v>0.91888743917257909</c:v>
                </c:pt>
                <c:pt idx="135">
                  <c:v>0.91787388214739685</c:v>
                </c:pt>
                <c:pt idx="136">
                  <c:v>0.92288566964760677</c:v>
                </c:pt>
                <c:pt idx="137">
                  <c:v>0.92254408413083266</c:v>
                </c:pt>
                <c:pt idx="138">
                  <c:v>0.92377043213367749</c:v>
                </c:pt>
                <c:pt idx="139">
                  <c:v>0.92791425643552705</c:v>
                </c:pt>
                <c:pt idx="140">
                  <c:v>0.9375962459191729</c:v>
                </c:pt>
                <c:pt idx="141">
                  <c:v>0.94213205360092722</c:v>
                </c:pt>
                <c:pt idx="142">
                  <c:v>0.94294401917358683</c:v>
                </c:pt>
                <c:pt idx="143">
                  <c:v>0.94048012364275757</c:v>
                </c:pt>
                <c:pt idx="144">
                  <c:v>0.94028413195280502</c:v>
                </c:pt>
                <c:pt idx="145">
                  <c:v>0.94273682795849445</c:v>
                </c:pt>
                <c:pt idx="146">
                  <c:v>0.94532951802843546</c:v>
                </c:pt>
                <c:pt idx="147">
                  <c:v>0.94758062258160247</c:v>
                </c:pt>
                <c:pt idx="148">
                  <c:v>0.94482553939712943</c:v>
                </c:pt>
                <c:pt idx="149">
                  <c:v>0.95298439346171715</c:v>
                </c:pt>
                <c:pt idx="150">
                  <c:v>0.95512910252605276</c:v>
                </c:pt>
                <c:pt idx="151">
                  <c:v>0.96299116917442684</c:v>
                </c:pt>
                <c:pt idx="152">
                  <c:v>0.96653021911870929</c:v>
                </c:pt>
                <c:pt idx="153">
                  <c:v>0.96060567031957833</c:v>
                </c:pt>
                <c:pt idx="154">
                  <c:v>0.95189243976055404</c:v>
                </c:pt>
                <c:pt idx="155">
                  <c:v>0.95049249911803735</c:v>
                </c:pt>
                <c:pt idx="156">
                  <c:v>0.95381315832208713</c:v>
                </c:pt>
                <c:pt idx="157">
                  <c:v>0.956484245068009</c:v>
                </c:pt>
                <c:pt idx="158">
                  <c:v>0.95898733893682897</c:v>
                </c:pt>
                <c:pt idx="159">
                  <c:v>0.96487268939796933</c:v>
                </c:pt>
                <c:pt idx="160">
                  <c:v>0.96140083660452791</c:v>
                </c:pt>
                <c:pt idx="161">
                  <c:v>0.96085205987266131</c:v>
                </c:pt>
                <c:pt idx="162">
                  <c:v>0.96412792097615063</c:v>
                </c:pt>
                <c:pt idx="163">
                  <c:v>0.95895374036140868</c:v>
                </c:pt>
                <c:pt idx="164">
                  <c:v>0.9534827723304532</c:v>
                </c:pt>
                <c:pt idx="165">
                  <c:v>0.95220042670190774</c:v>
                </c:pt>
                <c:pt idx="166">
                  <c:v>0.94932774850346324</c:v>
                </c:pt>
                <c:pt idx="167">
                  <c:v>0.94903096108724994</c:v>
                </c:pt>
                <c:pt idx="168">
                  <c:v>0.94782141237211548</c:v>
                </c:pt>
                <c:pt idx="169">
                  <c:v>0.94298881727414741</c:v>
                </c:pt>
                <c:pt idx="170">
                  <c:v>0.93344122209218328</c:v>
                </c:pt>
                <c:pt idx="171">
                  <c:v>0.92709109133772727</c:v>
                </c:pt>
                <c:pt idx="172">
                  <c:v>0.93148690495522979</c:v>
                </c:pt>
                <c:pt idx="173">
                  <c:v>0.93251726126812207</c:v>
                </c:pt>
                <c:pt idx="174">
                  <c:v>0.92809904860033909</c:v>
                </c:pt>
                <c:pt idx="175">
                  <c:v>0.92488478488512083</c:v>
                </c:pt>
                <c:pt idx="176">
                  <c:v>0.92664311033212177</c:v>
                </c:pt>
                <c:pt idx="177">
                  <c:v>0.92246008769228172</c:v>
                </c:pt>
                <c:pt idx="178">
                  <c:v>0.92679430392151352</c:v>
                </c:pt>
                <c:pt idx="179">
                  <c:v>0.92873742153332695</c:v>
                </c:pt>
                <c:pt idx="180">
                  <c:v>0.93009256407528307</c:v>
                </c:pt>
                <c:pt idx="181">
                  <c:v>0.9323772672038706</c:v>
                </c:pt>
                <c:pt idx="182">
                  <c:v>0.93732185755323971</c:v>
                </c:pt>
                <c:pt idx="183">
                  <c:v>0.94201445858695576</c:v>
                </c:pt>
                <c:pt idx="184">
                  <c:v>0.93704186942473622</c:v>
                </c:pt>
                <c:pt idx="185">
                  <c:v>0.93618510575151603</c:v>
                </c:pt>
                <c:pt idx="186">
                  <c:v>0.93276925058377513</c:v>
                </c:pt>
                <c:pt idx="187">
                  <c:v>0.9324052660167208</c:v>
                </c:pt>
                <c:pt idx="188">
                  <c:v>0.93395080048605927</c:v>
                </c:pt>
                <c:pt idx="189">
                  <c:v>0.92879901892159766</c:v>
                </c:pt>
                <c:pt idx="190">
                  <c:v>0.92303686323699852</c:v>
                </c:pt>
                <c:pt idx="191">
                  <c:v>0.92499678013652209</c:v>
                </c:pt>
                <c:pt idx="192">
                  <c:v>0.92383762928451829</c:v>
                </c:pt>
                <c:pt idx="193">
                  <c:v>0.9240728193124611</c:v>
                </c:pt>
                <c:pt idx="194">
                  <c:v>0.91848425626753416</c:v>
                </c:pt>
                <c:pt idx="195">
                  <c:v>0.91792428001052739</c:v>
                </c:pt>
                <c:pt idx="196">
                  <c:v>0.91567317545736049</c:v>
                </c:pt>
                <c:pt idx="197">
                  <c:v>0.91389805072264918</c:v>
                </c:pt>
                <c:pt idx="198">
                  <c:v>0.91800267668650837</c:v>
                </c:pt>
                <c:pt idx="199">
                  <c:v>0.9190834308625313</c:v>
                </c:pt>
                <c:pt idx="200">
                  <c:v>0.92102654847434462</c:v>
                </c:pt>
                <c:pt idx="201">
                  <c:v>0.92197290834868606</c:v>
                </c:pt>
                <c:pt idx="202">
                  <c:v>0.921233739689437</c:v>
                </c:pt>
                <c:pt idx="203">
                  <c:v>0.92029297957766576</c:v>
                </c:pt>
                <c:pt idx="204">
                  <c:v>0.91882584178430826</c:v>
                </c:pt>
                <c:pt idx="205">
                  <c:v>0.92055616841845889</c:v>
                </c:pt>
                <c:pt idx="206">
                  <c:v>0.91193813382312583</c:v>
                </c:pt>
                <c:pt idx="207">
                  <c:v>0.91542678590427762</c:v>
                </c:pt>
                <c:pt idx="208">
                  <c:v>0.91776188689599547</c:v>
                </c:pt>
                <c:pt idx="209">
                  <c:v>0.91828826457758195</c:v>
                </c:pt>
                <c:pt idx="210">
                  <c:v>0.92020898313911481</c:v>
                </c:pt>
                <c:pt idx="211">
                  <c:v>0.91924022421449325</c:v>
                </c:pt>
                <c:pt idx="212">
                  <c:v>0.92330005207779187</c:v>
                </c:pt>
                <c:pt idx="213">
                  <c:v>0.92569115069521035</c:v>
                </c:pt>
                <c:pt idx="214">
                  <c:v>0.92140173256653912</c:v>
                </c:pt>
                <c:pt idx="215">
                  <c:v>0.92125053897714726</c:v>
                </c:pt>
                <c:pt idx="216">
                  <c:v>0.92211850217550761</c:v>
                </c:pt>
                <c:pt idx="217">
                  <c:v>0.924991180373952</c:v>
                </c:pt>
                <c:pt idx="218">
                  <c:v>0.92539996304156702</c:v>
                </c:pt>
                <c:pt idx="219">
                  <c:v>0.92467199390745825</c:v>
                </c:pt>
                <c:pt idx="220">
                  <c:v>0.92461039651918753</c:v>
                </c:pt>
                <c:pt idx="221">
                  <c:v>0.92689509964777472</c:v>
                </c:pt>
                <c:pt idx="222">
                  <c:v>0.92710789062543753</c:v>
                </c:pt>
                <c:pt idx="223">
                  <c:v>0.928653425094776</c:v>
                </c:pt>
                <c:pt idx="224">
                  <c:v>0.92886061630986838</c:v>
                </c:pt>
                <c:pt idx="225">
                  <c:v>0.93301004037428792</c:v>
                </c:pt>
                <c:pt idx="226">
                  <c:v>0.92742707709193128</c:v>
                </c:pt>
                <c:pt idx="227">
                  <c:v>0.92761746901931352</c:v>
                </c:pt>
                <c:pt idx="228">
                  <c:v>0.92629032529020749</c:v>
                </c:pt>
                <c:pt idx="229">
                  <c:v>0.92683350225950423</c:v>
                </c:pt>
                <c:pt idx="230">
                  <c:v>0.92499678013652209</c:v>
                </c:pt>
                <c:pt idx="231">
                  <c:v>0.92156972544364113</c:v>
                </c:pt>
                <c:pt idx="232">
                  <c:v>0.92137373375368892</c:v>
                </c:pt>
                <c:pt idx="233">
                  <c:v>0.9203825757787869</c:v>
                </c:pt>
                <c:pt idx="234">
                  <c:v>0.91072858510799137</c:v>
                </c:pt>
                <c:pt idx="235">
                  <c:v>0.91361246283157593</c:v>
                </c:pt>
                <c:pt idx="236">
                  <c:v>0.91017420861355469</c:v>
                </c:pt>
                <c:pt idx="237">
                  <c:v>0.91114856730074634</c:v>
                </c:pt>
                <c:pt idx="238">
                  <c:v>0.91118216587616674</c:v>
                </c:pt>
                <c:pt idx="239">
                  <c:v>0.91154615044322118</c:v>
                </c:pt>
                <c:pt idx="240">
                  <c:v>0.91127176207728777</c:v>
                </c:pt>
                <c:pt idx="241">
                  <c:v>0.91388685119750923</c:v>
                </c:pt>
                <c:pt idx="242">
                  <c:v>0.91289009346003724</c:v>
                </c:pt>
                <c:pt idx="243">
                  <c:v>0.91340527161648333</c:v>
                </c:pt>
                <c:pt idx="244">
                  <c:v>0.91261010533153386</c:v>
                </c:pt>
                <c:pt idx="245">
                  <c:v>0.90813589503805037</c:v>
                </c:pt>
                <c:pt idx="246">
                  <c:v>0.90528561588988621</c:v>
                </c:pt>
                <c:pt idx="247">
                  <c:v>0.91009581193757383</c:v>
                </c:pt>
                <c:pt idx="248">
                  <c:v>0.90823669076431157</c:v>
                </c:pt>
                <c:pt idx="249">
                  <c:v>0.90211055051265809</c:v>
                </c:pt>
                <c:pt idx="250">
                  <c:v>0.90590158977259339</c:v>
                </c:pt>
                <c:pt idx="251">
                  <c:v>0.90749752210506252</c:v>
                </c:pt>
                <c:pt idx="252">
                  <c:v>0.91374685713325743</c:v>
                </c:pt>
                <c:pt idx="253">
                  <c:v>0.91575717189591166</c:v>
                </c:pt>
                <c:pt idx="254">
                  <c:v>0.91511319920035372</c:v>
                </c:pt>
                <c:pt idx="255">
                  <c:v>0.91834986196585244</c:v>
                </c:pt>
                <c:pt idx="256">
                  <c:v>0.91791868024795731</c:v>
                </c:pt>
                <c:pt idx="257">
                  <c:v>0.91782348428426619</c:v>
                </c:pt>
                <c:pt idx="258">
                  <c:v>0.91417243908858248</c:v>
                </c:pt>
                <c:pt idx="259">
                  <c:v>0.91735870399095087</c:v>
                </c:pt>
                <c:pt idx="260">
                  <c:v>0.92362483830685571</c:v>
                </c:pt>
                <c:pt idx="261">
                  <c:v>0.92304806276213869</c:v>
                </c:pt>
                <c:pt idx="262">
                  <c:v>0.93007576478757303</c:v>
                </c:pt>
                <c:pt idx="263">
                  <c:v>0.93256765913125284</c:v>
                </c:pt>
                <c:pt idx="264">
                  <c:v>0.93936577089131401</c:v>
                </c:pt>
                <c:pt idx="265">
                  <c:v>0.93631950005319764</c:v>
                </c:pt>
                <c:pt idx="266">
                  <c:v>0.93285324702232608</c:v>
                </c:pt>
                <c:pt idx="267">
                  <c:v>0.93197408429882567</c:v>
                </c:pt>
                <c:pt idx="268">
                  <c:v>0.93836341339127216</c:v>
                </c:pt>
                <c:pt idx="269">
                  <c:v>0.94278162605905491</c:v>
                </c:pt>
                <c:pt idx="270">
                  <c:v>0.94653906674356991</c:v>
                </c:pt>
                <c:pt idx="271">
                  <c:v>0.93823461885216064</c:v>
                </c:pt>
                <c:pt idx="272">
                  <c:v>0.94515592538876336</c:v>
                </c:pt>
                <c:pt idx="273">
                  <c:v>0.93982495142205968</c:v>
                </c:pt>
                <c:pt idx="274">
                  <c:v>0.94042412601705683</c:v>
                </c:pt>
                <c:pt idx="275">
                  <c:v>0.9466510619949714</c:v>
                </c:pt>
                <c:pt idx="276">
                  <c:v>0.94504952989993218</c:v>
                </c:pt>
                <c:pt idx="277">
                  <c:v>0.94874537319617636</c:v>
                </c:pt>
                <c:pt idx="278">
                  <c:v>0.95631065242833702</c:v>
                </c:pt>
                <c:pt idx="279">
                  <c:v>0.96387033189792759</c:v>
                </c:pt>
                <c:pt idx="280">
                  <c:v>0.96988447689817936</c:v>
                </c:pt>
                <c:pt idx="281">
                  <c:v>0.96689980344833359</c:v>
                </c:pt>
                <c:pt idx="282">
                  <c:v>0.98298792131213619</c:v>
                </c:pt>
                <c:pt idx="283">
                  <c:v>0.97478426914698801</c:v>
                </c:pt>
                <c:pt idx="284">
                  <c:v>0.97816092597673854</c:v>
                </c:pt>
                <c:pt idx="285">
                  <c:v>0.97419629407713093</c:v>
                </c:pt>
                <c:pt idx="286">
                  <c:v>0.97321073586479923</c:v>
                </c:pt>
                <c:pt idx="287">
                  <c:v>0.98825729789056938</c:v>
                </c:pt>
                <c:pt idx="288">
                  <c:v>1.0182272271655681</c:v>
                </c:pt>
                <c:pt idx="289">
                  <c:v>1.0104659562434553</c:v>
                </c:pt>
                <c:pt idx="290">
                  <c:v>1.0361296681020724</c:v>
                </c:pt>
                <c:pt idx="291">
                  <c:v>1.0082596497908489</c:v>
                </c:pt>
                <c:pt idx="292">
                  <c:v>0.95294519512372677</c:v>
                </c:pt>
                <c:pt idx="293">
                  <c:v>0.94881817010958736</c:v>
                </c:pt>
                <c:pt idx="294">
                  <c:v>0.98025523717794349</c:v>
                </c:pt>
                <c:pt idx="295">
                  <c:v>0.98190716713611337</c:v>
                </c:pt>
                <c:pt idx="296">
                  <c:v>0.97632980361632649</c:v>
                </c:pt>
                <c:pt idx="297">
                  <c:v>1.0106955465088281</c:v>
                </c:pt>
                <c:pt idx="298">
                  <c:v>0.98530062325357415</c:v>
                </c:pt>
                <c:pt idx="299">
                  <c:v>0.97209638311335589</c:v>
                </c:pt>
                <c:pt idx="300">
                  <c:v>0.98811170406374782</c:v>
                </c:pt>
                <c:pt idx="301">
                  <c:v>0.97591542118614172</c:v>
                </c:pt>
                <c:pt idx="302">
                  <c:v>0.97435308742909288</c:v>
                </c:pt>
                <c:pt idx="303">
                  <c:v>0.9668326062974929</c:v>
                </c:pt>
                <c:pt idx="304">
                  <c:v>0.97317153752680863</c:v>
                </c:pt>
                <c:pt idx="305">
                  <c:v>0.96577425117175031</c:v>
                </c:pt>
                <c:pt idx="306">
                  <c:v>0.95972090783350783</c:v>
                </c:pt>
                <c:pt idx="307">
                  <c:v>0.96212880573863657</c:v>
                </c:pt>
                <c:pt idx="308">
                  <c:v>0.96389273094820771</c:v>
                </c:pt>
                <c:pt idx="309">
                  <c:v>0.96812615145117831</c:v>
                </c:pt>
                <c:pt idx="310">
                  <c:v>0.97721456610239721</c:v>
                </c:pt>
                <c:pt idx="311">
                  <c:v>0.97034365742892492</c:v>
                </c:pt>
                <c:pt idx="312">
                  <c:v>0.97660979174482998</c:v>
                </c:pt>
                <c:pt idx="313">
                  <c:v>0.98817890121458829</c:v>
                </c:pt>
                <c:pt idx="314">
                  <c:v>0.98581020164745015</c:v>
                </c:pt>
                <c:pt idx="315">
                  <c:v>0.97356912066928347</c:v>
                </c:pt>
                <c:pt idx="316">
                  <c:v>0.9671069946634262</c:v>
                </c:pt>
                <c:pt idx="317">
                  <c:v>0.96760537353216214</c:v>
                </c:pt>
                <c:pt idx="318">
                  <c:v>0.96793575952379618</c:v>
                </c:pt>
                <c:pt idx="319">
                  <c:v>0.96061686984471839</c:v>
                </c:pt>
                <c:pt idx="320">
                  <c:v>0.95922812872734187</c:v>
                </c:pt>
                <c:pt idx="321">
                  <c:v>0.98400147833731832</c:v>
                </c:pt>
                <c:pt idx="322">
                  <c:v>0.98359269566970364</c:v>
                </c:pt>
                <c:pt idx="323">
                  <c:v>0.98035043314163473</c:v>
                </c:pt>
                <c:pt idx="324">
                  <c:v>0.97798733333706644</c:v>
                </c:pt>
                <c:pt idx="325">
                  <c:v>0.97707457203814552</c:v>
                </c:pt>
                <c:pt idx="326">
                  <c:v>0.97855850911921338</c:v>
                </c:pt>
                <c:pt idx="327">
                  <c:v>0.97496346154923019</c:v>
                </c:pt>
                <c:pt idx="328">
                  <c:v>0.97894489273654794</c:v>
                </c:pt>
                <c:pt idx="329">
                  <c:v>0.97620100907721508</c:v>
                </c:pt>
                <c:pt idx="330">
                  <c:v>0.97500825964979076</c:v>
                </c:pt>
                <c:pt idx="331">
                  <c:v>0.9617480218838721</c:v>
                </c:pt>
                <c:pt idx="332">
                  <c:v>0.96709019537571594</c:v>
                </c:pt>
                <c:pt idx="333">
                  <c:v>0.96734778445393899</c:v>
                </c:pt>
                <c:pt idx="334">
                  <c:v>0.96375273688395591</c:v>
                </c:pt>
                <c:pt idx="335">
                  <c:v>0.96445270720521437</c:v>
                </c:pt>
                <c:pt idx="336">
                  <c:v>0.96415032002643075</c:v>
                </c:pt>
                <c:pt idx="337">
                  <c:v>0.96116004681401512</c:v>
                </c:pt>
                <c:pt idx="338">
                  <c:v>0.95520189943946376</c:v>
                </c:pt>
                <c:pt idx="339">
                  <c:v>0.96019128788939334</c:v>
                </c:pt>
                <c:pt idx="340">
                  <c:v>0.95864015365748478</c:v>
                </c:pt>
                <c:pt idx="341">
                  <c:v>0.96435191147895327</c:v>
                </c:pt>
                <c:pt idx="342">
                  <c:v>0.9595921132943962</c:v>
                </c:pt>
                <c:pt idx="343">
                  <c:v>0.96221280217718752</c:v>
                </c:pt>
                <c:pt idx="344">
                  <c:v>0.96128324159055634</c:v>
                </c:pt>
                <c:pt idx="345">
                  <c:v>0.9607232653335499</c:v>
                </c:pt>
                <c:pt idx="346">
                  <c:v>0.96705099703772557</c:v>
                </c:pt>
                <c:pt idx="347">
                  <c:v>0.9710324282250431</c:v>
                </c:pt>
                <c:pt idx="348">
                  <c:v>0.9662166324147855</c:v>
                </c:pt>
                <c:pt idx="349">
                  <c:v>0.96175922140901227</c:v>
                </c:pt>
                <c:pt idx="350">
                  <c:v>0.96114324752630487</c:v>
                </c:pt>
                <c:pt idx="351">
                  <c:v>0.96455910269404577</c:v>
                </c:pt>
                <c:pt idx="352">
                  <c:v>0.96559505876950813</c:v>
                </c:pt>
                <c:pt idx="353">
                  <c:v>0.96067286747041913</c:v>
                </c:pt>
                <c:pt idx="354">
                  <c:v>0.95899853846196914</c:v>
                </c:pt>
                <c:pt idx="355">
                  <c:v>0.96153523090620951</c:v>
                </c:pt>
                <c:pt idx="356">
                  <c:v>0.96137283779167759</c:v>
                </c:pt>
                <c:pt idx="357">
                  <c:v>0.96789096142323572</c:v>
                </c:pt>
                <c:pt idx="358">
                  <c:v>0.97491306368609965</c:v>
                </c:pt>
                <c:pt idx="359">
                  <c:v>0.97071324175854934</c:v>
                </c:pt>
                <c:pt idx="360">
                  <c:v>0.97084203629766086</c:v>
                </c:pt>
                <c:pt idx="361">
                  <c:v>0.97068524294569902</c:v>
                </c:pt>
                <c:pt idx="362">
                  <c:v>0.98141998779251749</c:v>
                </c:pt>
                <c:pt idx="363">
                  <c:v>0.98582700093516029</c:v>
                </c:pt>
                <c:pt idx="364">
                  <c:v>0.97164840210775061</c:v>
                </c:pt>
                <c:pt idx="365">
                  <c:v>0.96477189367170824</c:v>
                </c:pt>
                <c:pt idx="366">
                  <c:v>0.96472149580857769</c:v>
                </c:pt>
                <c:pt idx="367">
                  <c:v>0.96168642449560127</c:v>
                </c:pt>
                <c:pt idx="368">
                  <c:v>0.96392072976105792</c:v>
                </c:pt>
                <c:pt idx="369">
                  <c:v>0.96029208361565466</c:v>
                </c:pt>
                <c:pt idx="370">
                  <c:v>0.96590864547343169</c:v>
                </c:pt>
                <c:pt idx="371">
                  <c:v>0.96917330705178095</c:v>
                </c:pt>
                <c:pt idx="372">
                  <c:v>0.97006366930042154</c:v>
                </c:pt>
                <c:pt idx="373">
                  <c:v>0.96186001713527336</c:v>
                </c:pt>
                <c:pt idx="374">
                  <c:v>0.96065606818270899</c:v>
                </c:pt>
                <c:pt idx="375">
                  <c:v>0.96151843161849926</c:v>
                </c:pt>
                <c:pt idx="376">
                  <c:v>0.96742058136734987</c:v>
                </c:pt>
                <c:pt idx="377">
                  <c:v>0.96655261816898963</c:v>
                </c:pt>
                <c:pt idx="378">
                  <c:v>0.97025406122780378</c:v>
                </c:pt>
                <c:pt idx="379">
                  <c:v>0.96890451844841774</c:v>
                </c:pt>
                <c:pt idx="380">
                  <c:v>0.9778305399851045</c:v>
                </c:pt>
                <c:pt idx="381">
                  <c:v>0.97484026677268865</c:v>
                </c:pt>
                <c:pt idx="382">
                  <c:v>0.9853846196921251</c:v>
                </c:pt>
                <c:pt idx="383">
                  <c:v>0.97887769558570703</c:v>
                </c:pt>
                <c:pt idx="384">
                  <c:v>0.97976245807177775</c:v>
                </c:pt>
                <c:pt idx="385">
                  <c:v>0.9773601599292191</c:v>
                </c:pt>
                <c:pt idx="386">
                  <c:v>0.9825399403065308</c:v>
                </c:pt>
                <c:pt idx="387">
                  <c:v>0.98390628237362732</c:v>
                </c:pt>
                <c:pt idx="388">
                  <c:v>0.97874890104659551</c:v>
                </c:pt>
                <c:pt idx="389">
                  <c:v>0.97694017773646391</c:v>
                </c:pt>
                <c:pt idx="390">
                  <c:v>0.98283112796017447</c:v>
                </c:pt>
                <c:pt idx="391">
                  <c:v>0.97667698889567078</c:v>
                </c:pt>
                <c:pt idx="392">
                  <c:v>0.97686178106048305</c:v>
                </c:pt>
                <c:pt idx="393">
                  <c:v>0.98225995217802764</c:v>
                </c:pt>
                <c:pt idx="394">
                  <c:v>0.97991365166116939</c:v>
                </c:pt>
                <c:pt idx="395">
                  <c:v>0.98537901992955501</c:v>
                </c:pt>
                <c:pt idx="396">
                  <c:v>0.98871087865874496</c:v>
                </c:pt>
                <c:pt idx="397">
                  <c:v>0.99213233358905584</c:v>
                </c:pt>
                <c:pt idx="398">
                  <c:v>0.9955201899439462</c:v>
                </c:pt>
                <c:pt idx="399">
                  <c:v>1.007274091578517</c:v>
                </c:pt>
                <c:pt idx="400">
                  <c:v>1.0033598575420402</c:v>
                </c:pt>
                <c:pt idx="401">
                  <c:v>0.994327440516522</c:v>
                </c:pt>
                <c:pt idx="402">
                  <c:v>0.98344710184288175</c:v>
                </c:pt>
                <c:pt idx="403">
                  <c:v>0.98451105673119454</c:v>
                </c:pt>
                <c:pt idx="404">
                  <c:v>0.98735013635421853</c:v>
                </c:pt>
                <c:pt idx="405">
                  <c:v>1.0039478326118971</c:v>
                </c:pt>
                <c:pt idx="406">
                  <c:v>1.0001511935893919</c:v>
                </c:pt>
                <c:pt idx="407">
                  <c:v>0.99977040973462716</c:v>
                </c:pt>
                <c:pt idx="408">
                  <c:v>1.0023407007542879</c:v>
                </c:pt>
                <c:pt idx="409">
                  <c:v>0.99542499398025519</c:v>
                </c:pt>
                <c:pt idx="410">
                  <c:v>0.99027321241579347</c:v>
                </c:pt>
                <c:pt idx="411">
                  <c:v>0.98156558161933927</c:v>
                </c:pt>
                <c:pt idx="412">
                  <c:v>0.98030563504107415</c:v>
                </c:pt>
                <c:pt idx="413">
                  <c:v>0.98582700093516029</c:v>
                </c:pt>
                <c:pt idx="414">
                  <c:v>0.98703094988772466</c:v>
                </c:pt>
                <c:pt idx="415">
                  <c:v>0.9932298870527887</c:v>
                </c:pt>
                <c:pt idx="416">
                  <c:v>0.99838726837982061</c:v>
                </c:pt>
                <c:pt idx="417">
                  <c:v>1.0087804277098651</c:v>
                </c:pt>
                <c:pt idx="418">
                  <c:v>1.0070948991762749</c:v>
                </c:pt>
                <c:pt idx="419">
                  <c:v>1.0050005879750696</c:v>
                </c:pt>
                <c:pt idx="420">
                  <c:v>1.0116755049585897</c:v>
                </c:pt>
                <c:pt idx="421">
                  <c:v>1.0078060690226733</c:v>
                </c:pt>
                <c:pt idx="422">
                  <c:v>1.0234630051685809</c:v>
                </c:pt>
                <c:pt idx="423">
                  <c:v>1.0337665682975041</c:v>
                </c:pt>
                <c:pt idx="424">
                  <c:v>1.019128788939349</c:v>
                </c:pt>
                <c:pt idx="425">
                  <c:v>1.0068541093857619</c:v>
                </c:pt>
                <c:pt idx="426">
                  <c:v>1.0103931593300444</c:v>
                </c:pt>
                <c:pt idx="427">
                  <c:v>1.0128570548608737</c:v>
                </c:pt>
                <c:pt idx="428">
                  <c:v>1.0217494778221403</c:v>
                </c:pt>
                <c:pt idx="429">
                  <c:v>1.019481573981263</c:v>
                </c:pt>
                <c:pt idx="430">
                  <c:v>1.0181320312018769</c:v>
                </c:pt>
                <c:pt idx="431">
                  <c:v>1.0091276129892093</c:v>
                </c:pt>
                <c:pt idx="432">
                  <c:v>1.0076548754332815</c:v>
                </c:pt>
                <c:pt idx="433">
                  <c:v>1.0082484502657085</c:v>
                </c:pt>
                <c:pt idx="434">
                  <c:v>1.0078900654612242</c:v>
                </c:pt>
                <c:pt idx="435">
                  <c:v>1.0181712295398675</c:v>
                </c:pt>
                <c:pt idx="436">
                  <c:v>1.0174600596934689</c:v>
                </c:pt>
                <c:pt idx="437">
                  <c:v>1.0184792164812211</c:v>
                </c:pt>
                <c:pt idx="438">
                  <c:v>1.0155001427939454</c:v>
                </c:pt>
                <c:pt idx="439">
                  <c:v>1.0079964609500556</c:v>
                </c:pt>
                <c:pt idx="440">
                  <c:v>1.0072236937153862</c:v>
                </c:pt>
                <c:pt idx="441">
                  <c:v>1.0014167399302267</c:v>
                </c:pt>
                <c:pt idx="442">
                  <c:v>0.99588417451100064</c:v>
                </c:pt>
                <c:pt idx="443">
                  <c:v>0.99602976833782242</c:v>
                </c:pt>
                <c:pt idx="444">
                  <c:v>1.0077332721092624</c:v>
                </c:pt>
                <c:pt idx="445">
                  <c:v>1.0207023222215377</c:v>
                </c:pt>
                <c:pt idx="446">
                  <c:v>1.0256189137580567</c:v>
                </c:pt>
                <c:pt idx="447">
                  <c:v>1.035351301104833</c:v>
                </c:pt>
                <c:pt idx="448">
                  <c:v>1.0336657725712428</c:v>
                </c:pt>
                <c:pt idx="449">
                  <c:v>1.015460944455955</c:v>
                </c:pt>
                <c:pt idx="450">
                  <c:v>0.99950722089383404</c:v>
                </c:pt>
                <c:pt idx="451">
                  <c:v>1.0000447981005605</c:v>
                </c:pt>
                <c:pt idx="452">
                  <c:v>0.99713292156412558</c:v>
                </c:pt>
                <c:pt idx="453">
                  <c:v>0.99872325413402463</c:v>
                </c:pt>
                <c:pt idx="454">
                  <c:v>1.0057845547348794</c:v>
                </c:pt>
                <c:pt idx="455">
                  <c:v>1.0065517222069784</c:v>
                </c:pt>
                <c:pt idx="456">
                  <c:v>1.0030070725001259</c:v>
                </c:pt>
                <c:pt idx="457">
                  <c:v>0.99605216738810265</c:v>
                </c:pt>
                <c:pt idx="458">
                  <c:v>0.99399705452488785</c:v>
                </c:pt>
                <c:pt idx="459">
                  <c:v>0.99688093224847252</c:v>
                </c:pt>
                <c:pt idx="460">
                  <c:v>0.9939522564243275</c:v>
                </c:pt>
                <c:pt idx="461">
                  <c:v>0.99811288001388743</c:v>
                </c:pt>
                <c:pt idx="462">
                  <c:v>0.99989360451116882</c:v>
                </c:pt>
                <c:pt idx="463">
                  <c:v>0.99914883608934979</c:v>
                </c:pt>
                <c:pt idx="464">
                  <c:v>0.99851606291893202</c:v>
                </c:pt>
                <c:pt idx="465">
                  <c:v>1.0017863242598513</c:v>
                </c:pt>
                <c:pt idx="466">
                  <c:v>1.0027270843716225</c:v>
                </c:pt>
                <c:pt idx="467">
                  <c:v>1.0039590321370373</c:v>
                </c:pt>
                <c:pt idx="468">
                  <c:v>0.9953857956422647</c:v>
                </c:pt>
                <c:pt idx="469">
                  <c:v>0.99564898448305794</c:v>
                </c:pt>
                <c:pt idx="470">
                  <c:v>0.98743413279276959</c:v>
                </c:pt>
                <c:pt idx="471">
                  <c:v>0.98553021351894665</c:v>
                </c:pt>
                <c:pt idx="472">
                  <c:v>0.97957206614439529</c:v>
                </c:pt>
                <c:pt idx="473">
                  <c:v>0.97727616349066793</c:v>
                </c:pt>
                <c:pt idx="474">
                  <c:v>0.98176157330929159</c:v>
                </c:pt>
                <c:pt idx="475">
                  <c:v>0.97700177512473452</c:v>
                </c:pt>
                <c:pt idx="476">
                  <c:v>0.97552903756880704</c:v>
                </c:pt>
                <c:pt idx="477">
                  <c:v>0.97901768964995872</c:v>
                </c:pt>
                <c:pt idx="478">
                  <c:v>0.97949926923098463</c:v>
                </c:pt>
                <c:pt idx="479">
                  <c:v>0.9736027192447041</c:v>
                </c:pt>
                <c:pt idx="480">
                  <c:v>0.97810492835103779</c:v>
                </c:pt>
                <c:pt idx="481">
                  <c:v>0.9946634262707259</c:v>
                </c:pt>
                <c:pt idx="482">
                  <c:v>1.002855878910734</c:v>
                </c:pt>
                <c:pt idx="483">
                  <c:v>1.0028502791481639</c:v>
                </c:pt>
                <c:pt idx="484">
                  <c:v>0.998667256508324</c:v>
                </c:pt>
                <c:pt idx="485">
                  <c:v>0.98348070041830205</c:v>
                </c:pt>
                <c:pt idx="486">
                  <c:v>0.98218155550204667</c:v>
                </c:pt>
                <c:pt idx="487">
                  <c:v>0.98078721462209995</c:v>
                </c:pt>
                <c:pt idx="488">
                  <c:v>0.9826519355579324</c:v>
                </c:pt>
                <c:pt idx="489">
                  <c:v>0.98136958992938705</c:v>
                </c:pt>
                <c:pt idx="490">
                  <c:v>0.99399705452488785</c:v>
                </c:pt>
                <c:pt idx="491">
                  <c:v>0.9885540853067829</c:v>
                </c:pt>
                <c:pt idx="492">
                  <c:v>0.9824391445802696</c:v>
                </c:pt>
                <c:pt idx="493">
                  <c:v>0.98381108640993609</c:v>
                </c:pt>
                <c:pt idx="494">
                  <c:v>0.98175597354672151</c:v>
                </c:pt>
                <c:pt idx="495">
                  <c:v>0.98465665055801621</c:v>
                </c:pt>
                <c:pt idx="496">
                  <c:v>0.98320631205236886</c:v>
                </c:pt>
                <c:pt idx="497">
                  <c:v>0.98148158518078832</c:v>
                </c:pt>
                <c:pt idx="498">
                  <c:v>0.9816271790076101</c:v>
                </c:pt>
                <c:pt idx="499">
                  <c:v>0.99076039175938935</c:v>
                </c:pt>
                <c:pt idx="500">
                  <c:v>0.99641055219258701</c:v>
                </c:pt>
                <c:pt idx="501">
                  <c:v>1.0022511045531668</c:v>
                </c:pt>
                <c:pt idx="502">
                  <c:v>0.99600736928754208</c:v>
                </c:pt>
                <c:pt idx="503">
                  <c:v>1.0057285571091785</c:v>
                </c:pt>
                <c:pt idx="504">
                  <c:v>1.0067365143717906</c:v>
                </c:pt>
                <c:pt idx="505">
                  <c:v>0.99722251776524662</c:v>
                </c:pt>
                <c:pt idx="506">
                  <c:v>1.0030462708381163</c:v>
                </c:pt>
                <c:pt idx="507">
                  <c:v>1.0056445606706275</c:v>
                </c:pt>
                <c:pt idx="508">
                  <c:v>1.0052749763410032</c:v>
                </c:pt>
                <c:pt idx="509">
                  <c:v>1.0009799584497616</c:v>
                </c:pt>
                <c:pt idx="510">
                  <c:v>0.99307309370082697</c:v>
                </c:pt>
                <c:pt idx="511">
                  <c:v>0.99201473857508438</c:v>
                </c:pt>
                <c:pt idx="512">
                  <c:v>0.99022281455266281</c:v>
                </c:pt>
                <c:pt idx="513">
                  <c:v>0.98871647842131505</c:v>
                </c:pt>
                <c:pt idx="514">
                  <c:v>0.98758532638216123</c:v>
                </c:pt>
                <c:pt idx="515">
                  <c:v>0.98447185839320417</c:v>
                </c:pt>
                <c:pt idx="516">
                  <c:v>0.98491423963623925</c:v>
                </c:pt>
                <c:pt idx="517">
                  <c:v>0.99073239294653892</c:v>
                </c:pt>
                <c:pt idx="518">
                  <c:v>0.99251871720639029</c:v>
                </c:pt>
                <c:pt idx="519">
                  <c:v>0.99134836682924632</c:v>
                </c:pt>
                <c:pt idx="520">
                  <c:v>0.9924515200555496</c:v>
                </c:pt>
                <c:pt idx="521">
                  <c:v>0.99377866378465551</c:v>
                </c:pt>
                <c:pt idx="522">
                  <c:v>0.99146036208064781</c:v>
                </c:pt>
                <c:pt idx="523">
                  <c:v>0.99818567692729832</c:v>
                </c:pt>
                <c:pt idx="524">
                  <c:v>0.99125877062812517</c:v>
                </c:pt>
                <c:pt idx="525">
                  <c:v>0.99184114593541228</c:v>
                </c:pt>
                <c:pt idx="526">
                  <c:v>0.98116799847686442</c:v>
                </c:pt>
                <c:pt idx="527">
                  <c:v>0.98474064699656727</c:v>
                </c:pt>
                <c:pt idx="528">
                  <c:v>0.9915219594689183</c:v>
                </c:pt>
                <c:pt idx="529">
                  <c:v>0.99064279674541778</c:v>
                </c:pt>
                <c:pt idx="530">
                  <c:v>0.98564780853291811</c:v>
                </c:pt>
                <c:pt idx="531">
                  <c:v>0.98205836072550512</c:v>
                </c:pt>
                <c:pt idx="532">
                  <c:v>0.98207516001321538</c:v>
                </c:pt>
                <c:pt idx="533">
                  <c:v>0.97859210769463367</c:v>
                </c:pt>
                <c:pt idx="534">
                  <c:v>0.97522105062745346</c:v>
                </c:pt>
                <c:pt idx="535">
                  <c:v>0.97739935826720936</c:v>
                </c:pt>
                <c:pt idx="536">
                  <c:v>0.98417507097699042</c:v>
                </c:pt>
                <c:pt idx="537">
                  <c:v>0.9855470128066568</c:v>
                </c:pt>
                <c:pt idx="538">
                  <c:v>0.99237312337956851</c:v>
                </c:pt>
                <c:pt idx="539">
                  <c:v>1.0023519002794281</c:v>
                </c:pt>
                <c:pt idx="540">
                  <c:v>1.0129242520117145</c:v>
                </c:pt>
                <c:pt idx="541">
                  <c:v>1.0064957245812778</c:v>
                </c:pt>
                <c:pt idx="542">
                  <c:v>1.0002799881285034</c:v>
                </c:pt>
                <c:pt idx="543">
                  <c:v>1.0011031532263033</c:v>
                </c:pt>
                <c:pt idx="544">
                  <c:v>0.99825847384070898</c:v>
                </c:pt>
                <c:pt idx="545">
                  <c:v>0.99564338472048786</c:v>
                </c:pt>
                <c:pt idx="546">
                  <c:v>0.99297789773713596</c:v>
                </c:pt>
                <c:pt idx="547">
                  <c:v>0.99774889544683287</c:v>
                </c:pt>
                <c:pt idx="548">
                  <c:v>1.0022567043157369</c:v>
                </c:pt>
                <c:pt idx="549">
                  <c:v>0.99570498210875835</c:v>
                </c:pt>
                <c:pt idx="550">
                  <c:v>1.006602120070109</c:v>
                </c:pt>
                <c:pt idx="551">
                  <c:v>0.99583377664786998</c:v>
                </c:pt>
                <c:pt idx="552">
                  <c:v>0.99689773153618266</c:v>
                </c:pt>
                <c:pt idx="553">
                  <c:v>1.0008847624860706</c:v>
                </c:pt>
                <c:pt idx="554">
                  <c:v>0.99768729805856238</c:v>
                </c:pt>
                <c:pt idx="555">
                  <c:v>0.98409107453843936</c:v>
                </c:pt>
                <c:pt idx="556">
                  <c:v>0.99853846196921248</c:v>
                </c:pt>
                <c:pt idx="557">
                  <c:v>0.98378308759708588</c:v>
                </c:pt>
                <c:pt idx="558">
                  <c:v>0.99019481573981261</c:v>
                </c:pt>
                <c:pt idx="559">
                  <c:v>0.98957324209453523</c:v>
                </c:pt>
                <c:pt idx="560">
                  <c:v>0.99460742864502549</c:v>
                </c:pt>
                <c:pt idx="561">
                  <c:v>0.98956764233196515</c:v>
                </c:pt>
                <c:pt idx="562">
                  <c:v>0.97638020147945714</c:v>
                </c:pt>
                <c:pt idx="563">
                  <c:v>0.97332833087877069</c:v>
                </c:pt>
                <c:pt idx="564">
                  <c:v>0.97727616349066793</c:v>
                </c:pt>
                <c:pt idx="565">
                  <c:v>0.97669378818338104</c:v>
                </c:pt>
                <c:pt idx="566">
                  <c:v>0.97328913254078009</c:v>
                </c:pt>
                <c:pt idx="567">
                  <c:v>0.97535544492913495</c:v>
                </c:pt>
                <c:pt idx="568">
                  <c:v>0.98254554006910089</c:v>
                </c:pt>
                <c:pt idx="569">
                  <c:v>0.98231594980372838</c:v>
                </c:pt>
                <c:pt idx="570">
                  <c:v>0.97904008870023895</c:v>
                </c:pt>
                <c:pt idx="571">
                  <c:v>0.97314913847652851</c:v>
                </c:pt>
                <c:pt idx="572">
                  <c:v>0.97169879997088104</c:v>
                </c:pt>
                <c:pt idx="573">
                  <c:v>0.97290274892344542</c:v>
                </c:pt>
                <c:pt idx="574">
                  <c:v>0.97272355652120346</c:v>
                </c:pt>
                <c:pt idx="575">
                  <c:v>0.96666461342039089</c:v>
                </c:pt>
                <c:pt idx="576">
                  <c:v>0.96659741626954998</c:v>
                </c:pt>
                <c:pt idx="577">
                  <c:v>0.96876452438416616</c:v>
                </c:pt>
                <c:pt idx="578">
                  <c:v>0.9640663235878798</c:v>
                </c:pt>
                <c:pt idx="579">
                  <c:v>0.96081286153467094</c:v>
                </c:pt>
                <c:pt idx="580">
                  <c:v>0.96054967269387781</c:v>
                </c:pt>
                <c:pt idx="581">
                  <c:v>0.9620896074006462</c:v>
                </c:pt>
                <c:pt idx="582">
                  <c:v>0.96297436988671681</c:v>
                </c:pt>
                <c:pt idx="583">
                  <c:v>0.96173682235873192</c:v>
                </c:pt>
                <c:pt idx="584">
                  <c:v>0.95917773086421143</c:v>
                </c:pt>
                <c:pt idx="585">
                  <c:v>0.96131124040340687</c:v>
                </c:pt>
                <c:pt idx="586">
                  <c:v>0.95706662037529611</c:v>
                </c:pt>
                <c:pt idx="587">
                  <c:v>0.95891454202341797</c:v>
                </c:pt>
                <c:pt idx="588">
                  <c:v>0.96070646604583954</c:v>
                </c:pt>
                <c:pt idx="589">
                  <c:v>0.95786738642281555</c:v>
                </c:pt>
                <c:pt idx="590">
                  <c:v>0.95777779022169451</c:v>
                </c:pt>
                <c:pt idx="591">
                  <c:v>0.95642264767973817</c:v>
                </c:pt>
                <c:pt idx="592">
                  <c:v>0.95293959536115658</c:v>
                </c:pt>
                <c:pt idx="593">
                  <c:v>0.94531831850329529</c:v>
                </c:pt>
                <c:pt idx="594">
                  <c:v>0.94549191114296738</c:v>
                </c:pt>
                <c:pt idx="595">
                  <c:v>0.93955056305612639</c:v>
                </c:pt>
                <c:pt idx="596">
                  <c:v>0.94246803935513135</c:v>
                </c:pt>
                <c:pt idx="597">
                  <c:v>0.9466510619949714</c:v>
                </c:pt>
                <c:pt idx="598">
                  <c:v>0.94918775443921177</c:v>
                </c:pt>
                <c:pt idx="599">
                  <c:v>0.9437111866456861</c:v>
                </c:pt>
                <c:pt idx="600">
                  <c:v>0.9577105930708536</c:v>
                </c:pt>
                <c:pt idx="601">
                  <c:v>0.95930092564075264</c:v>
                </c:pt>
                <c:pt idx="602">
                  <c:v>0.95197643619910499</c:v>
                </c:pt>
                <c:pt idx="603">
                  <c:v>0.9445287519809159</c:v>
                </c:pt>
                <c:pt idx="604">
                  <c:v>0.94501593132451189</c:v>
                </c:pt>
                <c:pt idx="605">
                  <c:v>0.94784941118496568</c:v>
                </c:pt>
                <c:pt idx="606">
                  <c:v>0.94579429832175121</c:v>
                </c:pt>
                <c:pt idx="607">
                  <c:v>0.95071648962083988</c:v>
                </c:pt>
                <c:pt idx="608">
                  <c:v>0.95558828305679844</c:v>
                </c:pt>
                <c:pt idx="609">
                  <c:v>0.9645423034063354</c:v>
                </c:pt>
                <c:pt idx="610">
                  <c:v>0.96332155516606077</c:v>
                </c:pt>
                <c:pt idx="611">
                  <c:v>0.96216800407662706</c:v>
                </c:pt>
                <c:pt idx="612">
                  <c:v>0.96827734504057006</c:v>
                </c:pt>
                <c:pt idx="613">
                  <c:v>0.97743855660519974</c:v>
                </c:pt>
                <c:pt idx="614">
                  <c:v>0.97113322395130453</c:v>
                </c:pt>
                <c:pt idx="615">
                  <c:v>0.97495786178666011</c:v>
                </c:pt>
                <c:pt idx="616">
                  <c:v>0.96964368710766657</c:v>
                </c:pt>
                <c:pt idx="617">
                  <c:v>0.97162600305747027</c:v>
                </c:pt>
                <c:pt idx="618">
                  <c:v>0.97436988671680325</c:v>
                </c:pt>
                <c:pt idx="619">
                  <c:v>0.97274595557148369</c:v>
                </c:pt>
                <c:pt idx="620">
                  <c:v>0.97238197100442936</c:v>
                </c:pt>
                <c:pt idx="621">
                  <c:v>0.97347952446816244</c:v>
                </c:pt>
                <c:pt idx="622">
                  <c:v>0.97455467888161551</c:v>
                </c:pt>
                <c:pt idx="623">
                  <c:v>0.96793015976122609</c:v>
                </c:pt>
                <c:pt idx="624">
                  <c:v>0.97023726194009363</c:v>
                </c:pt>
                <c:pt idx="625">
                  <c:v>0.97334513016648105</c:v>
                </c:pt>
                <c:pt idx="626">
                  <c:v>0.97164280234518052</c:v>
                </c:pt>
                <c:pt idx="627">
                  <c:v>0.96771176902099354</c:v>
                </c:pt>
                <c:pt idx="628">
                  <c:v>0.96367993997054513</c:v>
                </c:pt>
                <c:pt idx="629">
                  <c:v>0.96254878793139154</c:v>
                </c:pt>
                <c:pt idx="630">
                  <c:v>0.96273917985877389</c:v>
                </c:pt>
                <c:pt idx="631">
                  <c:v>0.96174242212130201</c:v>
                </c:pt>
                <c:pt idx="632">
                  <c:v>0.96025848504023414</c:v>
                </c:pt>
                <c:pt idx="633">
                  <c:v>0.9628063770096148</c:v>
                </c:pt>
                <c:pt idx="634">
                  <c:v>0.96458150174432611</c:v>
                </c:pt>
                <c:pt idx="635">
                  <c:v>0.96478869295941838</c:v>
                </c:pt>
                <c:pt idx="636">
                  <c:v>0.96719099110197715</c:v>
                </c:pt>
                <c:pt idx="637">
                  <c:v>0.97210198287592597</c:v>
                </c:pt>
                <c:pt idx="638">
                  <c:v>0.96965488663280652</c:v>
                </c:pt>
                <c:pt idx="639">
                  <c:v>0.96749337828076087</c:v>
                </c:pt>
                <c:pt idx="640">
                  <c:v>0.96541586636726595</c:v>
                </c:pt>
                <c:pt idx="641">
                  <c:v>0.96765017163272271</c:v>
                </c:pt>
                <c:pt idx="642">
                  <c:v>0.9663566264790372</c:v>
                </c:pt>
                <c:pt idx="643">
                  <c:v>0.97196758857424426</c:v>
                </c:pt>
                <c:pt idx="644">
                  <c:v>0.9743138890911025</c:v>
                </c:pt>
                <c:pt idx="645">
                  <c:v>0.9739443047614782</c:v>
                </c:pt>
                <c:pt idx="646">
                  <c:v>0.97351312304358273</c:v>
                </c:pt>
                <c:pt idx="647">
                  <c:v>0.96945889494285431</c:v>
                </c:pt>
                <c:pt idx="648">
                  <c:v>0.97101002917476287</c:v>
                </c:pt>
                <c:pt idx="649">
                  <c:v>0.96902771322495918</c:v>
                </c:pt>
                <c:pt idx="650">
                  <c:v>0.96418951836442124</c:v>
                </c:pt>
                <c:pt idx="651">
                  <c:v>0.96177042093415244</c:v>
                </c:pt>
                <c:pt idx="652">
                  <c:v>0.96095845536149249</c:v>
                </c:pt>
                <c:pt idx="653">
                  <c:v>0.9570274220373054</c:v>
                </c:pt>
                <c:pt idx="654">
                  <c:v>0.95889774273570794</c:v>
                </c:pt>
                <c:pt idx="655">
                  <c:v>0.95841616315468214</c:v>
                </c:pt>
                <c:pt idx="656">
                  <c:v>0.96130564064083668</c:v>
                </c:pt>
                <c:pt idx="657">
                  <c:v>0.96313676300124873</c:v>
                </c:pt>
                <c:pt idx="658">
                  <c:v>0.96048807530560698</c:v>
                </c:pt>
                <c:pt idx="659">
                  <c:v>0.95553228543109769</c:v>
                </c:pt>
                <c:pt idx="660">
                  <c:v>0.95967610973294715</c:v>
                </c:pt>
                <c:pt idx="661">
                  <c:v>0.95530269516572486</c:v>
                </c:pt>
                <c:pt idx="662">
                  <c:v>0.95618185788922538</c:v>
                </c:pt>
                <c:pt idx="663">
                  <c:v>0.95358356805671429</c:v>
                </c:pt>
                <c:pt idx="664">
                  <c:v>0.95413794455115097</c:v>
                </c:pt>
                <c:pt idx="665">
                  <c:v>0.96314796252638868</c:v>
                </c:pt>
                <c:pt idx="666">
                  <c:v>0.96162482710733055</c:v>
                </c:pt>
                <c:pt idx="667">
                  <c:v>0.9581249755010387</c:v>
                </c:pt>
                <c:pt idx="668">
                  <c:v>0.95764899568258299</c:v>
                </c:pt>
                <c:pt idx="669">
                  <c:v>0.96138403731681754</c:v>
                </c:pt>
                <c:pt idx="670">
                  <c:v>0.95760419758202242</c:v>
                </c:pt>
                <c:pt idx="671">
                  <c:v>0.95603626406240383</c:v>
                </c:pt>
                <c:pt idx="672">
                  <c:v>0.95711141847585646</c:v>
                </c:pt>
                <c:pt idx="673">
                  <c:v>0.95561628186964864</c:v>
                </c:pt>
                <c:pt idx="674">
                  <c:v>0.95754260019375159</c:v>
                </c:pt>
                <c:pt idx="675">
                  <c:v>0.95937372255416364</c:v>
                </c:pt>
                <c:pt idx="676">
                  <c:v>0.95627145409034653</c:v>
                </c:pt>
                <c:pt idx="677">
                  <c:v>0.95514030205119294</c:v>
                </c:pt>
                <c:pt idx="678">
                  <c:v>0.95030210719065511</c:v>
                </c:pt>
                <c:pt idx="679">
                  <c:v>0.94773181617099411</c:v>
                </c:pt>
                <c:pt idx="680">
                  <c:v>0.94388477928535819</c:v>
                </c:pt>
                <c:pt idx="681">
                  <c:v>0.94586149547259191</c:v>
                </c:pt>
                <c:pt idx="682">
                  <c:v>0.94445595506750513</c:v>
                </c:pt>
                <c:pt idx="683">
                  <c:v>0.94349839566802363</c:v>
                </c:pt>
                <c:pt idx="684">
                  <c:v>0.93640909625431878</c:v>
                </c:pt>
                <c:pt idx="685">
                  <c:v>0.93653789079343019</c:v>
                </c:pt>
                <c:pt idx="686">
                  <c:v>0.93352521853073422</c:v>
                </c:pt>
                <c:pt idx="687">
                  <c:v>0.93336842517877228</c:v>
                </c:pt>
                <c:pt idx="688">
                  <c:v>0.93251166150555198</c:v>
                </c:pt>
                <c:pt idx="689">
                  <c:v>0.93159330044406097</c:v>
                </c:pt>
                <c:pt idx="690">
                  <c:v>0.92365283711970592</c:v>
                </c:pt>
                <c:pt idx="691">
                  <c:v>0.91480521225900024</c:v>
                </c:pt>
                <c:pt idx="692">
                  <c:v>0.91604275978698479</c:v>
                </c:pt>
                <c:pt idx="693">
                  <c:v>0.9236304380694258</c:v>
                </c:pt>
                <c:pt idx="694">
                  <c:v>0.92362483830685571</c:v>
                </c:pt>
                <c:pt idx="695">
                  <c:v>0.92973417927079893</c:v>
                </c:pt>
                <c:pt idx="696">
                  <c:v>0.93584911999731202</c:v>
                </c:pt>
                <c:pt idx="697">
                  <c:v>0.93433158434082375</c:v>
                </c:pt>
                <c:pt idx="698">
                  <c:v>0.93119571730158635</c:v>
                </c:pt>
                <c:pt idx="699">
                  <c:v>0.92953258781827641</c:v>
                </c:pt>
                <c:pt idx="700">
                  <c:v>0.9232160556392407</c:v>
                </c:pt>
                <c:pt idx="701">
                  <c:v>0.92770706522043467</c:v>
                </c:pt>
                <c:pt idx="702">
                  <c:v>0.93475156653357883</c:v>
                </c:pt>
                <c:pt idx="703">
                  <c:v>0.94008814026285281</c:v>
                </c:pt>
                <c:pt idx="704">
                  <c:v>0.94234484457858969</c:v>
                </c:pt>
                <c:pt idx="705">
                  <c:v>0.9438511807099379</c:v>
                </c:pt>
                <c:pt idx="706">
                  <c:v>0.93806102621248855</c:v>
                </c:pt>
                <c:pt idx="707">
                  <c:v>0.94294961893615692</c:v>
                </c:pt>
                <c:pt idx="708">
                  <c:v>0.94891336607327836</c:v>
                </c:pt>
                <c:pt idx="709">
                  <c:v>0.96576305164661014</c:v>
                </c:pt>
                <c:pt idx="710">
                  <c:v>0.96248719054312071</c:v>
                </c:pt>
                <c:pt idx="711">
                  <c:v>0.9649902844119409</c:v>
                </c:pt>
                <c:pt idx="712">
                  <c:v>0.97091483321107186</c:v>
                </c:pt>
                <c:pt idx="713">
                  <c:v>0.95841056339211228</c:v>
                </c:pt>
                <c:pt idx="714">
                  <c:v>0.95444033172993459</c:v>
                </c:pt>
                <c:pt idx="715">
                  <c:v>0.94954613924369602</c:v>
                </c:pt>
                <c:pt idx="716">
                  <c:v>0.94034572934107585</c:v>
                </c:pt>
                <c:pt idx="717">
                  <c:v>0.94139288494167828</c:v>
                </c:pt>
                <c:pt idx="718">
                  <c:v>0.94195846096125513</c:v>
                </c:pt>
                <c:pt idx="719">
                  <c:v>0.95068849080798967</c:v>
                </c:pt>
                <c:pt idx="720">
                  <c:v>0.94637107386646802</c:v>
                </c:pt>
                <c:pt idx="721">
                  <c:v>0.94647186959272922</c:v>
                </c:pt>
                <c:pt idx="722">
                  <c:v>0.94373358569596644</c:v>
                </c:pt>
                <c:pt idx="723">
                  <c:v>0.94284882320989583</c:v>
                </c:pt>
                <c:pt idx="724">
                  <c:v>0.94026733266509499</c:v>
                </c:pt>
                <c:pt idx="725">
                  <c:v>0.94298881727414741</c:v>
                </c:pt>
                <c:pt idx="726">
                  <c:v>0.94069851438299013</c:v>
                </c:pt>
                <c:pt idx="727">
                  <c:v>0.94277042653391474</c:v>
                </c:pt>
                <c:pt idx="728">
                  <c:v>0.94703744561230596</c:v>
                </c:pt>
                <c:pt idx="729">
                  <c:v>0.94410876978816094</c:v>
                </c:pt>
                <c:pt idx="730">
                  <c:v>0.94717743967655754</c:v>
                </c:pt>
                <c:pt idx="731">
                  <c:v>0.94152727924335999</c:v>
                </c:pt>
                <c:pt idx="732">
                  <c:v>0.94639907267931844</c:v>
                </c:pt>
                <c:pt idx="733">
                  <c:v>0.94632067600333736</c:v>
                </c:pt>
                <c:pt idx="734">
                  <c:v>0.94774861545870448</c:v>
                </c:pt>
                <c:pt idx="735">
                  <c:v>0.94724463682739846</c:v>
                </c:pt>
                <c:pt idx="736">
                  <c:v>0.94635987434132773</c:v>
                </c:pt>
                <c:pt idx="737">
                  <c:v>0.96499588417451099</c:v>
                </c:pt>
                <c:pt idx="738">
                  <c:v>0.96236399576657949</c:v>
                </c:pt>
                <c:pt idx="739">
                  <c:v>0.95961451234467665</c:v>
                </c:pt>
                <c:pt idx="740">
                  <c:v>0.96003449453743162</c:v>
                </c:pt>
                <c:pt idx="741">
                  <c:v>0.97254996388153137</c:v>
                </c:pt>
                <c:pt idx="742">
                  <c:v>0.9778585387979547</c:v>
                </c:pt>
                <c:pt idx="743">
                  <c:v>0.98107840227574339</c:v>
                </c:pt>
                <c:pt idx="744">
                  <c:v>0.98535662087927456</c:v>
                </c:pt>
                <c:pt idx="745">
                  <c:v>0.98176717307186168</c:v>
                </c:pt>
                <c:pt idx="746">
                  <c:v>0.98452225625633449</c:v>
                </c:pt>
                <c:pt idx="747">
                  <c:v>0.9934090794550311</c:v>
                </c:pt>
                <c:pt idx="748">
                  <c:v>1.0088812234361264</c:v>
                </c:pt>
                <c:pt idx="749">
                  <c:v>1.0144921855313336</c:v>
                </c:pt>
                <c:pt idx="750">
                  <c:v>1.0173368649169274</c:v>
                </c:pt>
                <c:pt idx="751">
                  <c:v>1.0012823456285451</c:v>
                </c:pt>
                <c:pt idx="752">
                  <c:v>0.99888004748598658</c:v>
                </c:pt>
                <c:pt idx="753">
                  <c:v>0.99518420418974218</c:v>
                </c:pt>
                <c:pt idx="754">
                  <c:v>0.98697495226202392</c:v>
                </c:pt>
                <c:pt idx="755">
                  <c:v>0.98728293920337784</c:v>
                </c:pt>
                <c:pt idx="756">
                  <c:v>0.98523342610273323</c:v>
                </c:pt>
                <c:pt idx="757">
                  <c:v>0.98385028474792668</c:v>
                </c:pt>
                <c:pt idx="758">
                  <c:v>0.98536222064184464</c:v>
                </c:pt>
                <c:pt idx="759">
                  <c:v>0.98326230967806971</c:v>
                </c:pt>
                <c:pt idx="760">
                  <c:v>0.98005924548799128</c:v>
                </c:pt>
                <c:pt idx="761">
                  <c:v>0.97789213737337533</c:v>
                </c:pt>
                <c:pt idx="762">
                  <c:v>0.99479782057240762</c:v>
                </c:pt>
                <c:pt idx="763">
                  <c:v>0.99084998796051049</c:v>
                </c:pt>
                <c:pt idx="764">
                  <c:v>0.98294312321157573</c:v>
                </c:pt>
                <c:pt idx="765">
                  <c:v>0.98995962571186968</c:v>
                </c:pt>
                <c:pt idx="766">
                  <c:v>0.99077159128452952</c:v>
                </c:pt>
                <c:pt idx="767">
                  <c:v>1.0053253742041337</c:v>
                </c:pt>
                <c:pt idx="768">
                  <c:v>1.0341697512025487</c:v>
                </c:pt>
                <c:pt idx="769">
                  <c:v>1.0376696028088408</c:v>
                </c:pt>
                <c:pt idx="770">
                  <c:v>1.0080636581008964</c:v>
                </c:pt>
                <c:pt idx="771">
                  <c:v>1.0549560698626377</c:v>
                </c:pt>
                <c:pt idx="772">
                  <c:v>1.0450332905884789</c:v>
                </c:pt>
                <c:pt idx="773">
                  <c:v>1.1748637857754829</c:v>
                </c:pt>
                <c:pt idx="774">
                  <c:v>1.2644767861842656</c:v>
                </c:pt>
                <c:pt idx="775">
                  <c:v>1.1788844153007911</c:v>
                </c:pt>
                <c:pt idx="776">
                  <c:v>1.1610827700905482</c:v>
                </c:pt>
                <c:pt idx="777">
                  <c:v>1.2915684374982499</c:v>
                </c:pt>
                <c:pt idx="778">
                  <c:v>1.2962778378196764</c:v>
                </c:pt>
                <c:pt idx="779">
                  <c:v>1.2788513767016276</c:v>
                </c:pt>
                <c:pt idx="780">
                  <c:v>1.2594034012957851</c:v>
                </c:pt>
                <c:pt idx="781">
                  <c:v>1.2155684598973002</c:v>
                </c:pt>
                <c:pt idx="782">
                  <c:v>1.1871832634296307</c:v>
                </c:pt>
                <c:pt idx="783">
                  <c:v>1.1543406559561875</c:v>
                </c:pt>
                <c:pt idx="784">
                  <c:v>1.1473521522687438</c:v>
                </c:pt>
                <c:pt idx="785">
                  <c:v>1.1554046108445</c:v>
                </c:pt>
                <c:pt idx="786">
                  <c:v>1.1486960952855598</c:v>
                </c:pt>
                <c:pt idx="787">
                  <c:v>1.1368301983995877</c:v>
                </c:pt>
                <c:pt idx="788">
                  <c:v>1.0892378163165881</c:v>
                </c:pt>
                <c:pt idx="789">
                  <c:v>1.0862251440538921</c:v>
                </c:pt>
                <c:pt idx="790">
                  <c:v>1.0904473650317226</c:v>
                </c:pt>
                <c:pt idx="791">
                  <c:v>1.0346289317332944</c:v>
                </c:pt>
                <c:pt idx="792">
                  <c:v>1.0115915085200387</c:v>
                </c:pt>
                <c:pt idx="793">
                  <c:v>0.99311229203881746</c:v>
                </c:pt>
                <c:pt idx="794">
                  <c:v>0.98247274315569011</c:v>
                </c:pt>
                <c:pt idx="795">
                  <c:v>0.99056440006943691</c:v>
                </c:pt>
                <c:pt idx="796">
                  <c:v>0.9872885389659477</c:v>
                </c:pt>
                <c:pt idx="797">
                  <c:v>0.99915443585191976</c:v>
                </c:pt>
                <c:pt idx="798">
                  <c:v>0.92382082999680792</c:v>
                </c:pt>
                <c:pt idx="799">
                  <c:v>0.91342207090419369</c:v>
                </c:pt>
                <c:pt idx="800">
                  <c:v>0.99190834308625309</c:v>
                </c:pt>
                <c:pt idx="801">
                  <c:v>0.99191394284882306</c:v>
                </c:pt>
                <c:pt idx="802">
                  <c:v>0.99418744645227031</c:v>
                </c:pt>
                <c:pt idx="803">
                  <c:v>1.0111603268021436</c:v>
                </c:pt>
                <c:pt idx="804">
                  <c:v>1.0000783966759808</c:v>
                </c:pt>
                <c:pt idx="805">
                  <c:v>0.97940967302986348</c:v>
                </c:pt>
                <c:pt idx="806">
                  <c:v>0.98375508878423534</c:v>
                </c:pt>
                <c:pt idx="807">
                  <c:v>0.97309314085082788</c:v>
                </c:pt>
                <c:pt idx="808">
                  <c:v>0.94582789689717151</c:v>
                </c:pt>
                <c:pt idx="809">
                  <c:v>0.92696789656118572</c:v>
                </c:pt>
                <c:pt idx="810">
                  <c:v>0.92525436921474513</c:v>
                </c:pt>
                <c:pt idx="811">
                  <c:v>0.90829828815258229</c:v>
                </c:pt>
                <c:pt idx="812">
                  <c:v>0.89980904809636064</c:v>
                </c:pt>
                <c:pt idx="813">
                  <c:v>0.90053701723046942</c:v>
                </c:pt>
                <c:pt idx="814">
                  <c:v>0.88678960012095476</c:v>
                </c:pt>
                <c:pt idx="815">
                  <c:v>0.88015948123799548</c:v>
                </c:pt>
                <c:pt idx="816">
                  <c:v>0.84906959944898319</c:v>
                </c:pt>
                <c:pt idx="817">
                  <c:v>0.88204100146153808</c:v>
                </c:pt>
                <c:pt idx="818">
                  <c:v>0.88724318088913023</c:v>
                </c:pt>
                <c:pt idx="819">
                  <c:v>0.83237670722761348</c:v>
                </c:pt>
                <c:pt idx="820">
                  <c:v>0.82149076879140315</c:v>
                </c:pt>
                <c:pt idx="821">
                  <c:v>0.8303887915152397</c:v>
                </c:pt>
                <c:pt idx="822">
                  <c:v>0.82832807888945503</c:v>
                </c:pt>
                <c:pt idx="823">
                  <c:v>0.82244272842831456</c:v>
                </c:pt>
                <c:pt idx="824">
                  <c:v>0.80760335761763702</c:v>
                </c:pt>
                <c:pt idx="825">
                  <c:v>0.76435079152643914</c:v>
                </c:pt>
                <c:pt idx="826">
                  <c:v>0.76691548278352983</c:v>
                </c:pt>
                <c:pt idx="827">
                  <c:v>0.75090016183313812</c:v>
                </c:pt>
                <c:pt idx="828">
                  <c:v>0.75619193746185154</c:v>
                </c:pt>
                <c:pt idx="829">
                  <c:v>0.83701891039819898</c:v>
                </c:pt>
                <c:pt idx="830">
                  <c:v>0.88111704063747687</c:v>
                </c:pt>
                <c:pt idx="831">
                  <c:v>0.81544302521573075</c:v>
                </c:pt>
                <c:pt idx="832">
                  <c:v>0.80718897518745192</c:v>
                </c:pt>
                <c:pt idx="833">
                  <c:v>0.83014240196215672</c:v>
                </c:pt>
                <c:pt idx="834">
                  <c:v>0.81203276981055994</c:v>
                </c:pt>
                <c:pt idx="835">
                  <c:v>0.80177960454476727</c:v>
                </c:pt>
                <c:pt idx="836">
                  <c:v>0.79221521007509266</c:v>
                </c:pt>
                <c:pt idx="837">
                  <c:v>0.79036168866440049</c:v>
                </c:pt>
                <c:pt idx="838">
                  <c:v>0.78541149855246128</c:v>
                </c:pt>
                <c:pt idx="839">
                  <c:v>0.75433841605115937</c:v>
                </c:pt>
                <c:pt idx="840">
                  <c:v>0.74461722822952303</c:v>
                </c:pt>
                <c:pt idx="841">
                  <c:v>0.73296412232121355</c:v>
                </c:pt>
                <c:pt idx="842">
                  <c:v>0.72787393814502266</c:v>
                </c:pt>
                <c:pt idx="843">
                  <c:v>0.72635080272596431</c:v>
                </c:pt>
                <c:pt idx="844">
                  <c:v>0.7181919486613767</c:v>
                </c:pt>
                <c:pt idx="845">
                  <c:v>0.70390695434513573</c:v>
                </c:pt>
                <c:pt idx="846">
                  <c:v>0.69113389592281282</c:v>
                </c:pt>
                <c:pt idx="847">
                  <c:v>0.66605815913405264</c:v>
                </c:pt>
                <c:pt idx="848">
                  <c:v>0.65797210198287581</c:v>
                </c:pt>
                <c:pt idx="849">
                  <c:v>0.64241036180065958</c:v>
                </c:pt>
                <c:pt idx="850">
                  <c:v>0.63458749349027588</c:v>
                </c:pt>
                <c:pt idx="851">
                  <c:v>0.6434967157392526</c:v>
                </c:pt>
                <c:pt idx="852">
                  <c:v>0.62815896605983901</c:v>
                </c:pt>
                <c:pt idx="853">
                  <c:v>0.63226919178626828</c:v>
                </c:pt>
                <c:pt idx="854">
                  <c:v>0.64014245795978242</c:v>
                </c:pt>
                <c:pt idx="855">
                  <c:v>0.66132075999977591</c:v>
                </c:pt>
                <c:pt idx="856">
                  <c:v>0.70590606958264968</c:v>
                </c:pt>
                <c:pt idx="857">
                  <c:v>0.75072656919346603</c:v>
                </c:pt>
                <c:pt idx="858">
                  <c:v>0.75349285190307935</c:v>
                </c:pt>
                <c:pt idx="859">
                  <c:v>0.71887511969492479</c:v>
                </c:pt>
                <c:pt idx="860">
                  <c:v>0.7228397515945324</c:v>
                </c:pt>
                <c:pt idx="861">
                  <c:v>0.70898033923361647</c:v>
                </c:pt>
                <c:pt idx="862">
                  <c:v>0.69239384250107783</c:v>
                </c:pt>
                <c:pt idx="863">
                  <c:v>0.68547253596447499</c:v>
                </c:pt>
                <c:pt idx="864">
                  <c:v>0.67694969733283306</c:v>
                </c:pt>
                <c:pt idx="865">
                  <c:v>0.65934964357511228</c:v>
                </c:pt>
                <c:pt idx="866">
                  <c:v>0.64115601498496455</c:v>
                </c:pt>
                <c:pt idx="867">
                  <c:v>0.63939768953796361</c:v>
                </c:pt>
                <c:pt idx="868">
                  <c:v>0.65724413284876715</c:v>
                </c:pt>
                <c:pt idx="869">
                  <c:v>0.66670773159218044</c:v>
                </c:pt>
                <c:pt idx="870">
                  <c:v>0.66869004754198413</c:v>
                </c:pt>
                <c:pt idx="871">
                  <c:v>0.69020993509875173</c:v>
                </c:pt>
                <c:pt idx="872">
                  <c:v>0.70278140206855222</c:v>
                </c:pt>
                <c:pt idx="873">
                  <c:v>0.7021038307975741</c:v>
                </c:pt>
                <c:pt idx="874">
                  <c:v>0.71707759590993336</c:v>
                </c:pt>
                <c:pt idx="875">
                  <c:v>0.72831071962548788</c:v>
                </c:pt>
                <c:pt idx="876">
                  <c:v>0.7025462120406093</c:v>
                </c:pt>
                <c:pt idx="877">
                  <c:v>0.70895794018333613</c:v>
                </c:pt>
                <c:pt idx="878">
                  <c:v>0.70848756012745051</c:v>
                </c:pt>
                <c:pt idx="879">
                  <c:v>0.70993229887052789</c:v>
                </c:pt>
                <c:pt idx="880">
                  <c:v>0.70663403871675834</c:v>
                </c:pt>
                <c:pt idx="881">
                  <c:v>0.70941712071408158</c:v>
                </c:pt>
                <c:pt idx="882">
                  <c:v>0.7076419959793705</c:v>
                </c:pt>
                <c:pt idx="883">
                  <c:v>0.71017868842361076</c:v>
                </c:pt>
                <c:pt idx="884">
                  <c:v>0.71392492958298559</c:v>
                </c:pt>
                <c:pt idx="885">
                  <c:v>0.72201098673416242</c:v>
                </c:pt>
                <c:pt idx="886">
                  <c:v>0.72234137272579635</c:v>
                </c:pt>
                <c:pt idx="887">
                  <c:v>0.71386893195728507</c:v>
                </c:pt>
                <c:pt idx="888">
                  <c:v>0.70504930590942938</c:v>
                </c:pt>
                <c:pt idx="889">
                  <c:v>0.69573130099283786</c:v>
                </c:pt>
                <c:pt idx="890">
                  <c:v>0.70218222747355508</c:v>
                </c:pt>
                <c:pt idx="891">
                  <c:v>0.70761959692909016</c:v>
                </c:pt>
                <c:pt idx="892">
                  <c:v>0.71414892008578834</c:v>
                </c:pt>
                <c:pt idx="893">
                  <c:v>0.72448608179013196</c:v>
                </c:pt>
                <c:pt idx="894">
                  <c:v>0.72358452001635121</c:v>
                </c:pt>
                <c:pt idx="895">
                  <c:v>0.72211178246042373</c:v>
                </c:pt>
                <c:pt idx="896">
                  <c:v>0.72216218032355417</c:v>
                </c:pt>
                <c:pt idx="897">
                  <c:v>0.7206166458542157</c:v>
                </c:pt>
                <c:pt idx="898">
                  <c:v>0.7143281124880303</c:v>
                </c:pt>
                <c:pt idx="899">
                  <c:v>0.71710559472278357</c:v>
                </c:pt>
                <c:pt idx="900">
                  <c:v>0.72183179433192024</c:v>
                </c:pt>
                <c:pt idx="901">
                  <c:v>0.72100862923412046</c:v>
                </c:pt>
                <c:pt idx="902">
                  <c:v>0.72513005448568968</c:v>
                </c:pt>
                <c:pt idx="903">
                  <c:v>0.7196590864547342</c:v>
                </c:pt>
                <c:pt idx="904">
                  <c:v>0.709204329736419</c:v>
                </c:pt>
                <c:pt idx="905">
                  <c:v>0.71520727521153094</c:v>
                </c:pt>
                <c:pt idx="906">
                  <c:v>0.71265378347958031</c:v>
                </c:pt>
                <c:pt idx="907">
                  <c:v>0.7069924235212427</c:v>
                </c:pt>
                <c:pt idx="908">
                  <c:v>0.70502130709657895</c:v>
                </c:pt>
                <c:pt idx="909">
                  <c:v>0.70891874184534576</c:v>
                </c:pt>
                <c:pt idx="910">
                  <c:v>0.70614685937316246</c:v>
                </c:pt>
                <c:pt idx="911">
                  <c:v>0.70376136051831406</c:v>
                </c:pt>
                <c:pt idx="912">
                  <c:v>0.71268738205500082</c:v>
                </c:pt>
                <c:pt idx="913">
                  <c:v>0.70132546380033478</c:v>
                </c:pt>
                <c:pt idx="914">
                  <c:v>0.67599213793335156</c:v>
                </c:pt>
                <c:pt idx="915">
                  <c:v>0.67744247643899891</c:v>
                </c:pt>
                <c:pt idx="916">
                  <c:v>0.68242626512635862</c:v>
                </c:pt>
                <c:pt idx="917">
                  <c:v>0.68343422238897067</c:v>
                </c:pt>
                <c:pt idx="918">
                  <c:v>0.67064436467893762</c:v>
                </c:pt>
                <c:pt idx="919">
                  <c:v>0.64933166833726252</c:v>
                </c:pt>
                <c:pt idx="920">
                  <c:v>0.6762161284361542</c:v>
                </c:pt>
                <c:pt idx="921">
                  <c:v>0.69234344463794728</c:v>
                </c:pt>
                <c:pt idx="922">
                  <c:v>0.70375576075574398</c:v>
                </c:pt>
                <c:pt idx="923">
                  <c:v>0.71778876575633177</c:v>
                </c:pt>
                <c:pt idx="924">
                  <c:v>0.73167057716752804</c:v>
                </c:pt>
                <c:pt idx="925">
                  <c:v>0.73920785758683816</c:v>
                </c:pt>
                <c:pt idx="926">
                  <c:v>0.75333605855111729</c:v>
                </c:pt>
                <c:pt idx="927">
                  <c:v>0.7516953281180877</c:v>
                </c:pt>
                <c:pt idx="928">
                  <c:v>0.74397325553396532</c:v>
                </c:pt>
                <c:pt idx="929">
                  <c:v>0.73666556538002781</c:v>
                </c:pt>
                <c:pt idx="930">
                  <c:v>0.72524204973709105</c:v>
                </c:pt>
                <c:pt idx="931">
                  <c:v>0.73061782180435542</c:v>
                </c:pt>
                <c:pt idx="932">
                  <c:v>0.72934667570095024</c:v>
                </c:pt>
                <c:pt idx="933">
                  <c:v>0.73255533965359854</c:v>
                </c:pt>
                <c:pt idx="934">
                  <c:v>0.73180497146920964</c:v>
                </c:pt>
                <c:pt idx="935">
                  <c:v>0.72420609366162869</c:v>
                </c:pt>
                <c:pt idx="936">
                  <c:v>0.72621080866171261</c:v>
                </c:pt>
                <c:pt idx="937">
                  <c:v>0.72734196070086621</c:v>
                </c:pt>
                <c:pt idx="938">
                  <c:v>0.72900509018417614</c:v>
                </c:pt>
                <c:pt idx="939">
                  <c:v>0.74045100487739302</c:v>
                </c:pt>
                <c:pt idx="940">
                  <c:v>0.73891666993319471</c:v>
                </c:pt>
                <c:pt idx="941">
                  <c:v>0.73444805940228131</c:v>
                </c:pt>
                <c:pt idx="942">
                  <c:v>0.74008702031033879</c:v>
                </c:pt>
                <c:pt idx="943">
                  <c:v>0.75499358827185725</c:v>
                </c:pt>
                <c:pt idx="944">
                  <c:v>0.73831749533819757</c:v>
                </c:pt>
                <c:pt idx="945">
                  <c:v>0.7352712245000812</c:v>
                </c:pt>
                <c:pt idx="946">
                  <c:v>0.73689515564540053</c:v>
                </c:pt>
                <c:pt idx="947">
                  <c:v>0.73660396799175709</c:v>
                </c:pt>
                <c:pt idx="948">
                  <c:v>0.71834314225076834</c:v>
                </c:pt>
                <c:pt idx="949">
                  <c:v>0.73205136102229262</c:v>
                </c:pt>
                <c:pt idx="950">
                  <c:v>0.73461045251681323</c:v>
                </c:pt>
                <c:pt idx="951">
                  <c:v>0.73306491804747476</c:v>
                </c:pt>
                <c:pt idx="952">
                  <c:v>0.73618398579900202</c:v>
                </c:pt>
                <c:pt idx="953">
                  <c:v>0.73648077321521555</c:v>
                </c:pt>
                <c:pt idx="954">
                  <c:v>0.74093258445841903</c:v>
                </c:pt>
                <c:pt idx="955">
                  <c:v>0.7327401318184108</c:v>
                </c:pt>
                <c:pt idx="956">
                  <c:v>0.732163356273694</c:v>
                </c:pt>
                <c:pt idx="957">
                  <c:v>0.7308978099328588</c:v>
                </c:pt>
                <c:pt idx="958">
                  <c:v>0.72684358183213027</c:v>
                </c:pt>
                <c:pt idx="959">
                  <c:v>0.73100980518426006</c:v>
                </c:pt>
                <c:pt idx="960">
                  <c:v>0.73078581468145754</c:v>
                </c:pt>
                <c:pt idx="961">
                  <c:v>0.72778434194390151</c:v>
                </c:pt>
                <c:pt idx="962">
                  <c:v>0.730248237474731</c:v>
                </c:pt>
                <c:pt idx="963">
                  <c:v>0.73844628987730909</c:v>
                </c:pt>
                <c:pt idx="964">
                  <c:v>0.74250611774060782</c:v>
                </c:pt>
                <c:pt idx="965">
                  <c:v>0.75086096349514764</c:v>
                </c:pt>
                <c:pt idx="966">
                  <c:v>0.74615716293629142</c:v>
                </c:pt>
                <c:pt idx="967">
                  <c:v>0.73993582672094704</c:v>
                </c:pt>
                <c:pt idx="968">
                  <c:v>0.73981823170697558</c:v>
                </c:pt>
                <c:pt idx="969">
                  <c:v>0.74444363558985094</c:v>
                </c:pt>
                <c:pt idx="970">
                  <c:v>0.75324646234999626</c:v>
                </c:pt>
                <c:pt idx="971">
                  <c:v>0.75592874862105841</c:v>
                </c:pt>
                <c:pt idx="972">
                  <c:v>0.76853381416627931</c:v>
                </c:pt>
                <c:pt idx="973">
                  <c:v>0.77212886173626238</c:v>
                </c:pt>
                <c:pt idx="974">
                  <c:v>0.7929207801589212</c:v>
                </c:pt>
                <c:pt idx="975">
                  <c:v>0.82522581042563792</c:v>
                </c:pt>
                <c:pt idx="976">
                  <c:v>0.84173951024476557</c:v>
                </c:pt>
                <c:pt idx="977">
                  <c:v>0.85888038347174067</c:v>
                </c:pt>
                <c:pt idx="978">
                  <c:v>0.8235234826043375</c:v>
                </c:pt>
                <c:pt idx="979">
                  <c:v>0.82970002071912152</c:v>
                </c:pt>
                <c:pt idx="980">
                  <c:v>0.8493103892394962</c:v>
                </c:pt>
                <c:pt idx="981">
                  <c:v>0.86711203444973917</c:v>
                </c:pt>
                <c:pt idx="982">
                  <c:v>0.87387654763438027</c:v>
                </c:pt>
                <c:pt idx="983">
                  <c:v>0.85442857222853741</c:v>
                </c:pt>
                <c:pt idx="984">
                  <c:v>0.84967997356912062</c:v>
                </c:pt>
                <c:pt idx="985">
                  <c:v>0.8428202644207885</c:v>
                </c:pt>
                <c:pt idx="986">
                  <c:v>0.83686211704623714</c:v>
                </c:pt>
                <c:pt idx="987">
                  <c:v>0.82115478303719913</c:v>
                </c:pt>
                <c:pt idx="988">
                  <c:v>0.81802451576053159</c:v>
                </c:pt>
                <c:pt idx="989">
                  <c:v>0.82719132708773147</c:v>
                </c:pt>
                <c:pt idx="990">
                  <c:v>0.83102156468565713</c:v>
                </c:pt>
                <c:pt idx="991">
                  <c:v>0.83102716444822733</c:v>
                </c:pt>
                <c:pt idx="992">
                  <c:v>0.83026559673869826</c:v>
                </c:pt>
                <c:pt idx="993">
                  <c:v>0.83089277014654561</c:v>
                </c:pt>
                <c:pt idx="994">
                  <c:v>0.83084237228341518</c:v>
                </c:pt>
                <c:pt idx="995">
                  <c:v>0.83326146971368398</c:v>
                </c:pt>
                <c:pt idx="996">
                  <c:v>0.8360277524232973</c:v>
                </c:pt>
                <c:pt idx="997">
                  <c:v>0.83892842943459189</c:v>
                </c:pt>
                <c:pt idx="998">
                  <c:v>0.84156031784252339</c:v>
                </c:pt>
                <c:pt idx="999">
                  <c:v>0.84638731317792115</c:v>
                </c:pt>
                <c:pt idx="1000">
                  <c:v>0.85858359605552714</c:v>
                </c:pt>
                <c:pt idx="1001">
                  <c:v>0.85267584654410655</c:v>
                </c:pt>
                <c:pt idx="1002">
                  <c:v>0.85102951634850676</c:v>
                </c:pt>
                <c:pt idx="1003">
                  <c:v>0.85697086443534776</c:v>
                </c:pt>
                <c:pt idx="1004">
                  <c:v>0.86188745597186667</c:v>
                </c:pt>
                <c:pt idx="1005">
                  <c:v>0.86733602495254192</c:v>
                </c:pt>
                <c:pt idx="1006">
                  <c:v>0.87708521158702879</c:v>
                </c:pt>
                <c:pt idx="1007">
                  <c:v>0.89585001595932312</c:v>
                </c:pt>
                <c:pt idx="1008">
                  <c:v>0.90103539609920524</c:v>
                </c:pt>
                <c:pt idx="1009">
                  <c:v>0.9146484189070383</c:v>
                </c:pt>
                <c:pt idx="1010">
                  <c:v>0.91422843671428322</c:v>
                </c:pt>
                <c:pt idx="1011">
                  <c:v>0.92103774799948479</c:v>
                </c:pt>
                <c:pt idx="1012">
                  <c:v>0.93598911406156371</c:v>
                </c:pt>
                <c:pt idx="1013">
                  <c:v>0.94267523057022373</c:v>
                </c:pt>
                <c:pt idx="1014">
                  <c:v>0.93335722565363222</c:v>
                </c:pt>
                <c:pt idx="1015">
                  <c:v>0.93637549767889816</c:v>
                </c:pt>
                <c:pt idx="1016">
                  <c:v>0.93874419724603664</c:v>
                </c:pt>
                <c:pt idx="1017">
                  <c:v>0.94343119851718271</c:v>
                </c:pt>
                <c:pt idx="1018">
                  <c:v>0.93374920903353698</c:v>
                </c:pt>
                <c:pt idx="1019">
                  <c:v>0.94520072348932394</c:v>
                </c:pt>
                <c:pt idx="1020">
                  <c:v>0.95594106809871249</c:v>
                </c:pt>
                <c:pt idx="1021">
                  <c:v>0.96985087832275907</c:v>
                </c:pt>
                <c:pt idx="1022">
                  <c:v>0.98039523124219519</c:v>
                </c:pt>
                <c:pt idx="1023">
                  <c:v>0.97624020741520545</c:v>
                </c:pt>
                <c:pt idx="1024">
                  <c:v>0.96914530823893064</c:v>
                </c:pt>
                <c:pt idx="1025">
                  <c:v>0.96402152548731923</c:v>
                </c:pt>
                <c:pt idx="1026">
                  <c:v>0.94749102638048144</c:v>
                </c:pt>
                <c:pt idx="1027">
                  <c:v>0.92204570526209695</c:v>
                </c:pt>
                <c:pt idx="1028">
                  <c:v>0.92566315188236015</c:v>
                </c:pt>
                <c:pt idx="1029">
                  <c:v>0.92057856746873912</c:v>
                </c:pt>
                <c:pt idx="1030">
                  <c:v>0.92023138218939493</c:v>
                </c:pt>
                <c:pt idx="1031">
                  <c:v>0.93868819962033623</c:v>
                </c:pt>
                <c:pt idx="1032">
                  <c:v>0.9305965427065892</c:v>
                </c:pt>
                <c:pt idx="1033">
                  <c:v>0.93203568168709638</c:v>
                </c:pt>
                <c:pt idx="1034">
                  <c:v>0.9241736150387222</c:v>
                </c:pt>
                <c:pt idx="1035">
                  <c:v>0.92588154262259281</c:v>
                </c:pt>
                <c:pt idx="1036">
                  <c:v>0.9375962459191729</c:v>
                </c:pt>
                <c:pt idx="1037">
                  <c:v>0.93470676843301848</c:v>
                </c:pt>
                <c:pt idx="1038">
                  <c:v>0.94738463089164993</c:v>
                </c:pt>
                <c:pt idx="1039">
                  <c:v>0.96269998152078351</c:v>
                </c:pt>
                <c:pt idx="1040">
                  <c:v>0.96639022505445771</c:v>
                </c:pt>
                <c:pt idx="1041">
                  <c:v>0.96634542695389725</c:v>
                </c:pt>
                <c:pt idx="1042">
                  <c:v>0.98568700687090849</c:v>
                </c:pt>
                <c:pt idx="1043">
                  <c:v>0.99058679911971736</c:v>
                </c:pt>
                <c:pt idx="1044">
                  <c:v>1.0110819301261627</c:v>
                </c:pt>
                <c:pt idx="1045">
                  <c:v>1.0315322630320474</c:v>
                </c:pt>
                <c:pt idx="1046">
                  <c:v>1.0286203864956125</c:v>
                </c:pt>
                <c:pt idx="1047">
                  <c:v>1.0357824828227282</c:v>
                </c:pt>
                <c:pt idx="1048">
                  <c:v>1.0242469719283902</c:v>
                </c:pt>
                <c:pt idx="1049">
                  <c:v>1.0097043885339259</c:v>
                </c:pt>
                <c:pt idx="1050">
                  <c:v>1.014548183157034</c:v>
                </c:pt>
                <c:pt idx="1051">
                  <c:v>1.0152089551403021</c:v>
                </c:pt>
                <c:pt idx="1052">
                  <c:v>1.0190615917885082</c:v>
                </c:pt>
                <c:pt idx="1053">
                  <c:v>1.0138538125983456</c:v>
                </c:pt>
                <c:pt idx="1054">
                  <c:v>1.004339815991802</c:v>
                </c:pt>
                <c:pt idx="1055">
                  <c:v>1.0014783373184977</c:v>
                </c:pt>
                <c:pt idx="1056">
                  <c:v>0.99440023742993278</c:v>
                </c:pt>
                <c:pt idx="1057">
                  <c:v>1.0006999703212582</c:v>
                </c:pt>
                <c:pt idx="1058">
                  <c:v>1.004513408631474</c:v>
                </c:pt>
                <c:pt idx="1059">
                  <c:v>1.0061429395393635</c:v>
                </c:pt>
                <c:pt idx="1060">
                  <c:v>0.98821249979000891</c:v>
                </c:pt>
                <c:pt idx="1061">
                  <c:v>0.98758532638216123</c:v>
                </c:pt>
                <c:pt idx="1062">
                  <c:v>0.9887612765218754</c:v>
                </c:pt>
                <c:pt idx="1063">
                  <c:v>0.99480342033497771</c:v>
                </c:pt>
                <c:pt idx="1064">
                  <c:v>0.96605983906282367</c:v>
                </c:pt>
                <c:pt idx="1065">
                  <c:v>0.96447510625549482</c:v>
                </c:pt>
                <c:pt idx="1066">
                  <c:v>0.95671943509595181</c:v>
                </c:pt>
                <c:pt idx="1067">
                  <c:v>0.9732219353899394</c:v>
                </c:pt>
                <c:pt idx="1068">
                  <c:v>0.9931682896645182</c:v>
                </c:pt>
                <c:pt idx="1069">
                  <c:v>0.99420424573998056</c:v>
                </c:pt>
                <c:pt idx="1070">
                  <c:v>1.0069717043997333</c:v>
                </c:pt>
                <c:pt idx="1071">
                  <c:v>0.99665694174566988</c:v>
                </c:pt>
                <c:pt idx="1072">
                  <c:v>0.99617536216464408</c:v>
                </c:pt>
                <c:pt idx="1073">
                  <c:v>0.99848806410608182</c:v>
                </c:pt>
                <c:pt idx="1074">
                  <c:v>1.008522838631642</c:v>
                </c:pt>
                <c:pt idx="1075">
                  <c:v>1.0137082187715241</c:v>
                </c:pt>
                <c:pt idx="1076">
                  <c:v>1.007766870684683</c:v>
                </c:pt>
                <c:pt idx="1077">
                  <c:v>1.0025646912570907</c:v>
                </c:pt>
                <c:pt idx="1078">
                  <c:v>1.0058629514108599</c:v>
                </c:pt>
                <c:pt idx="1079">
                  <c:v>1.0166032960202485</c:v>
                </c:pt>
                <c:pt idx="1080">
                  <c:v>1.014469786481053</c:v>
                </c:pt>
                <c:pt idx="1081">
                  <c:v>1.0117371023468604</c:v>
                </c:pt>
                <c:pt idx="1082">
                  <c:v>1.0092788065786009</c:v>
                </c:pt>
                <c:pt idx="1083">
                  <c:v>1.016799287710201</c:v>
                </c:pt>
                <c:pt idx="1084">
                  <c:v>1.0139770073748873</c:v>
                </c:pt>
                <c:pt idx="1085">
                  <c:v>1.0188432010482755</c:v>
                </c:pt>
                <c:pt idx="1086">
                  <c:v>1.0292195610906096</c:v>
                </c:pt>
                <c:pt idx="1087">
                  <c:v>1.0402902916916321</c:v>
                </c:pt>
                <c:pt idx="1088">
                  <c:v>1.047049205113703</c:v>
                </c:pt>
                <c:pt idx="1089">
                  <c:v>1.0525593714826491</c:v>
                </c:pt>
                <c:pt idx="1090">
                  <c:v>1.0444341159934818</c:v>
                </c:pt>
                <c:pt idx="1091">
                  <c:v>1.0367400422222097</c:v>
                </c:pt>
                <c:pt idx="1092">
                  <c:v>1.0428269841358724</c:v>
                </c:pt>
                <c:pt idx="1093">
                  <c:v>1.0548776731866569</c:v>
                </c:pt>
                <c:pt idx="1094">
                  <c:v>1.0523353809798464</c:v>
                </c:pt>
                <c:pt idx="1095">
                  <c:v>1.046455630281276</c:v>
                </c:pt>
                <c:pt idx="1096">
                  <c:v>1.0518370021111103</c:v>
                </c:pt>
                <c:pt idx="1097">
                  <c:v>1.0605054345695744</c:v>
                </c:pt>
                <c:pt idx="1098">
                  <c:v>1.0582207314409868</c:v>
                </c:pt>
                <c:pt idx="1099">
                  <c:v>1.0645876614831529</c:v>
                </c:pt>
                <c:pt idx="1100">
                  <c:v>1.0821821154783038</c:v>
                </c:pt>
                <c:pt idx="1101">
                  <c:v>1.0898481904367254</c:v>
                </c:pt>
                <c:pt idx="1102">
                  <c:v>1.1132159996416151</c:v>
                </c:pt>
                <c:pt idx="1103">
                  <c:v>1.1189389569882235</c:v>
                </c:pt>
                <c:pt idx="1104">
                  <c:v>1.1322327933295628</c:v>
                </c:pt>
                <c:pt idx="1105">
                  <c:v>1.1679144804260297</c:v>
                </c:pt>
                <c:pt idx="1106">
                  <c:v>1.1567933519618767</c:v>
                </c:pt>
                <c:pt idx="1107">
                  <c:v>1.1543350561936174</c:v>
                </c:pt>
                <c:pt idx="1108">
                  <c:v>1.1391652993913057</c:v>
                </c:pt>
                <c:pt idx="1109">
                  <c:v>1.150460020495131</c:v>
                </c:pt>
                <c:pt idx="1110">
                  <c:v>1.1462098007044501</c:v>
                </c:pt>
                <c:pt idx="1111">
                  <c:v>1.1381237435532734</c:v>
                </c:pt>
                <c:pt idx="1112">
                  <c:v>1.1340695154525446</c:v>
                </c:pt>
                <c:pt idx="1113">
                  <c:v>1.1377989573242093</c:v>
                </c:pt>
                <c:pt idx="1114">
                  <c:v>1.149888844712984</c:v>
                </c:pt>
                <c:pt idx="1115">
                  <c:v>1.1492784705928467</c:v>
                </c:pt>
                <c:pt idx="1116">
                  <c:v>1.1399660654388251</c:v>
                </c:pt>
                <c:pt idx="1117">
                  <c:v>1.1391764989164459</c:v>
                </c:pt>
                <c:pt idx="1118">
                  <c:v>1.1331119560530634</c:v>
                </c:pt>
                <c:pt idx="1119">
                  <c:v>1.1329719619888117</c:v>
                </c:pt>
                <c:pt idx="1120">
                  <c:v>1.1346294917095514</c:v>
                </c:pt>
                <c:pt idx="1121">
                  <c:v>1.1455658280088923</c:v>
                </c:pt>
                <c:pt idx="1122">
                  <c:v>1.1508128055370452</c:v>
                </c:pt>
                <c:pt idx="1123">
                  <c:v>1.1521063506907308</c:v>
                </c:pt>
                <c:pt idx="1124">
                  <c:v>1.168183269029393</c:v>
                </c:pt>
                <c:pt idx="1125">
                  <c:v>1.1836554130104882</c:v>
                </c:pt>
                <c:pt idx="1126">
                  <c:v>1.1930070165025002</c:v>
                </c:pt>
                <c:pt idx="1127">
                  <c:v>1.2143813102324461</c:v>
                </c:pt>
                <c:pt idx="1128">
                  <c:v>1.2053040951063674</c:v>
                </c:pt>
                <c:pt idx="1129">
                  <c:v>1.2232345348557221</c:v>
                </c:pt>
                <c:pt idx="1130">
                  <c:v>1.2205186500092393</c:v>
                </c:pt>
                <c:pt idx="1131">
                  <c:v>1.2357220053869713</c:v>
                </c:pt>
                <c:pt idx="1132">
                  <c:v>1.2691469881677016</c:v>
                </c:pt>
                <c:pt idx="1133">
                  <c:v>1.2162292318805681</c:v>
                </c:pt>
                <c:pt idx="1134">
                  <c:v>1.2056064822851509</c:v>
                </c:pt>
                <c:pt idx="1135">
                  <c:v>1.1555278056210416</c:v>
                </c:pt>
                <c:pt idx="1136">
                  <c:v>1.1292201210668669</c:v>
                </c:pt>
                <c:pt idx="1137">
                  <c:v>1.1417859882740971</c:v>
                </c:pt>
                <c:pt idx="1138">
                  <c:v>1.1651425979538466</c:v>
                </c:pt>
                <c:pt idx="1139">
                  <c:v>1.1671137143785102</c:v>
                </c:pt>
                <c:pt idx="1140">
                  <c:v>1.1538702759003017</c:v>
                </c:pt>
                <c:pt idx="1141">
                  <c:v>1.1478729301877599</c:v>
                </c:pt>
                <c:pt idx="1142">
                  <c:v>1.1617883401743765</c:v>
                </c:pt>
                <c:pt idx="1143">
                  <c:v>1.1549118317383342</c:v>
                </c:pt>
                <c:pt idx="1144">
                  <c:v>1.1641290409286646</c:v>
                </c:pt>
                <c:pt idx="1145">
                  <c:v>1.1690568319903234</c:v>
                </c:pt>
                <c:pt idx="1146">
                  <c:v>1.1735870399095076</c:v>
                </c:pt>
                <c:pt idx="1147">
                  <c:v>1.1854977348960403</c:v>
                </c:pt>
                <c:pt idx="1148">
                  <c:v>1.1886112028849976</c:v>
                </c:pt>
                <c:pt idx="1149">
                  <c:v>1.1911702943795182</c:v>
                </c:pt>
                <c:pt idx="1150">
                  <c:v>1.1917246708739548</c:v>
                </c:pt>
                <c:pt idx="1151">
                  <c:v>1.1805699438343813</c:v>
                </c:pt>
                <c:pt idx="1152">
                  <c:v>1.1589884588893429</c:v>
                </c:pt>
                <c:pt idx="1153">
                  <c:v>1.1456890227854337</c:v>
                </c:pt>
                <c:pt idx="1154">
                  <c:v>1.1671249139036506</c:v>
                </c:pt>
                <c:pt idx="1155">
                  <c:v>1.160561992171532</c:v>
                </c:pt>
                <c:pt idx="1156">
                  <c:v>1.1607691833866243</c:v>
                </c:pt>
                <c:pt idx="1157">
                  <c:v>1.1581708935541133</c:v>
                </c:pt>
                <c:pt idx="1158">
                  <c:v>1.148130519265983</c:v>
                </c:pt>
                <c:pt idx="1159">
                  <c:v>1.1475929420592565</c:v>
                </c:pt>
                <c:pt idx="1160">
                  <c:v>1.1368973955504287</c:v>
                </c:pt>
                <c:pt idx="1161">
                  <c:v>1.1299536899635454</c:v>
                </c:pt>
                <c:pt idx="1162">
                  <c:v>1.1328599667374102</c:v>
                </c:pt>
                <c:pt idx="1163">
                  <c:v>1.1369869917515498</c:v>
                </c:pt>
                <c:pt idx="1164">
                  <c:v>1.1331287553407734</c:v>
                </c:pt>
                <c:pt idx="1165">
                  <c:v>1.1251490936784279</c:v>
                </c:pt>
                <c:pt idx="1166">
                  <c:v>1.1422395690422724</c:v>
                </c:pt>
                <c:pt idx="1167">
                  <c:v>1.1622587202302623</c:v>
                </c:pt>
                <c:pt idx="1168">
                  <c:v>1.1620683283028799</c:v>
                </c:pt>
                <c:pt idx="1169">
                  <c:v>1.1669513212639784</c:v>
                </c:pt>
                <c:pt idx="1170">
                  <c:v>1.1711623427166686</c:v>
                </c:pt>
                <c:pt idx="1171">
                  <c:v>1.178632425985138</c:v>
                </c:pt>
                <c:pt idx="1172">
                  <c:v>1.1863600983318305</c:v>
                </c:pt>
                <c:pt idx="1173">
                  <c:v>1.1731390589039024</c:v>
                </c:pt>
                <c:pt idx="1174">
                  <c:v>1.1732118558173132</c:v>
                </c:pt>
                <c:pt idx="1175">
                  <c:v>1.139198897966726</c:v>
                </c:pt>
                <c:pt idx="1176">
                  <c:v>1.145274640355249</c:v>
                </c:pt>
                <c:pt idx="1177">
                  <c:v>1.1421443730785814</c:v>
                </c:pt>
                <c:pt idx="1178">
                  <c:v>1.1436563089724994</c:v>
                </c:pt>
                <c:pt idx="1179">
                  <c:v>1.1428219443495595</c:v>
                </c:pt>
                <c:pt idx="1180">
                  <c:v>1.1399772649639655</c:v>
                </c:pt>
                <c:pt idx="1181">
                  <c:v>1.1202493014296191</c:v>
                </c:pt>
                <c:pt idx="1182">
                  <c:v>1.1070506610519713</c:v>
                </c:pt>
                <c:pt idx="1183">
                  <c:v>1.0938520206743232</c:v>
                </c:pt>
                <c:pt idx="1184">
                  <c:v>1.0961647226157609</c:v>
                </c:pt>
                <c:pt idx="1185">
                  <c:v>1.101002917476299</c:v>
                </c:pt>
                <c:pt idx="1186">
                  <c:v>1.0959855302135189</c:v>
                </c:pt>
                <c:pt idx="1187">
                  <c:v>1.1102313261917693</c:v>
                </c:pt>
                <c:pt idx="1188">
                  <c:v>1.0920488971267617</c:v>
                </c:pt>
                <c:pt idx="1189">
                  <c:v>1.1121576445158725</c:v>
                </c:pt>
                <c:pt idx="1190">
                  <c:v>1.1098841409124252</c:v>
                </c:pt>
                <c:pt idx="1191">
                  <c:v>1.1128856136499812</c:v>
                </c:pt>
                <c:pt idx="1192">
                  <c:v>1.1190229534267746</c:v>
                </c:pt>
                <c:pt idx="1193">
                  <c:v>1.1115024722951745</c:v>
                </c:pt>
                <c:pt idx="1194">
                  <c:v>1.1027836419735801</c:v>
                </c:pt>
                <c:pt idx="1195">
                  <c:v>1.1013333034679329</c:v>
                </c:pt>
                <c:pt idx="1196">
                  <c:v>1.1024588557445163</c:v>
                </c:pt>
                <c:pt idx="1197">
                  <c:v>1.0968646929370196</c:v>
                </c:pt>
                <c:pt idx="1198">
                  <c:v>1.0804181902687324</c:v>
                </c:pt>
                <c:pt idx="1199">
                  <c:v>1.0791918422658877</c:v>
                </c:pt>
                <c:pt idx="1200">
                  <c:v>1.081297352992233</c:v>
                </c:pt>
                <c:pt idx="1201">
                  <c:v>1.0707977981733574</c:v>
                </c:pt>
                <c:pt idx="1202">
                  <c:v>1.0637588966227833</c:v>
                </c:pt>
                <c:pt idx="1203">
                  <c:v>1.0755071984947837</c:v>
                </c:pt>
                <c:pt idx="1204">
                  <c:v>1.0801718007156496</c:v>
                </c:pt>
                <c:pt idx="1205">
                  <c:v>1.0784190750312184</c:v>
                </c:pt>
                <c:pt idx="1206">
                  <c:v>1.0726289205337693</c:v>
                </c:pt>
                <c:pt idx="1207">
                  <c:v>1.0801662009530795</c:v>
                </c:pt>
                <c:pt idx="1208">
                  <c:v>1.0842820264420787</c:v>
                </c:pt>
                <c:pt idx="1209">
                  <c:v>1.080552584570414</c:v>
                </c:pt>
                <c:pt idx="1210">
                  <c:v>1.0973854708560355</c:v>
                </c:pt>
                <c:pt idx="1211">
                  <c:v>1.1034388141942781</c:v>
                </c:pt>
                <c:pt idx="1212">
                  <c:v>1.1116536658845664</c:v>
                </c:pt>
                <c:pt idx="1213">
                  <c:v>1.1269074191254289</c:v>
                </c:pt>
                <c:pt idx="1214">
                  <c:v>1.1281617659411241</c:v>
                </c:pt>
                <c:pt idx="1215">
                  <c:v>1.115791890423846</c:v>
                </c:pt>
                <c:pt idx="1216">
                  <c:v>1.1133783927561471</c:v>
                </c:pt>
                <c:pt idx="1217">
                  <c:v>1.101848481624379</c:v>
                </c:pt>
                <c:pt idx="1218">
                  <c:v>1.1026380481467586</c:v>
                </c:pt>
                <c:pt idx="1219">
                  <c:v>1.1019660766383503</c:v>
                </c:pt>
                <c:pt idx="1220">
                  <c:v>1.1023860588311054</c:v>
                </c:pt>
                <c:pt idx="1221">
                  <c:v>1.1068322703117386</c:v>
                </c:pt>
                <c:pt idx="1222">
                  <c:v>1.1028004412612904</c:v>
                </c:pt>
                <c:pt idx="1223">
                  <c:v>1.1053483332306711</c:v>
                </c:pt>
                <c:pt idx="1224">
                  <c:v>1.1257258692231449</c:v>
                </c:pt>
                <c:pt idx="1225">
                  <c:v>1.1265826328963651</c:v>
                </c:pt>
                <c:pt idx="1226">
                  <c:v>1.1203276981056003</c:v>
                </c:pt>
                <c:pt idx="1227">
                  <c:v>1.1221644202285821</c:v>
                </c:pt>
                <c:pt idx="1228">
                  <c:v>1.1256138739717434</c:v>
                </c:pt>
                <c:pt idx="1229">
                  <c:v>1.1101697288034986</c:v>
                </c:pt>
                <c:pt idx="1230">
                  <c:v>1.1071178582028123</c:v>
                </c:pt>
                <c:pt idx="1231">
                  <c:v>1.1165422586082348</c:v>
                </c:pt>
                <c:pt idx="1232">
                  <c:v>1.1045811657585718</c:v>
                </c:pt>
                <c:pt idx="1233">
                  <c:v>1.0966519019593568</c:v>
                </c:pt>
                <c:pt idx="1234">
                  <c:v>1.0891594196406069</c:v>
                </c:pt>
                <c:pt idx="1235">
                  <c:v>1.0878322759115013</c:v>
                </c:pt>
                <c:pt idx="1236">
                  <c:v>1.0873450965679055</c:v>
                </c:pt>
                <c:pt idx="1237">
                  <c:v>1.0964223116939842</c:v>
                </c:pt>
                <c:pt idx="1238">
                  <c:v>1.0961031252274904</c:v>
                </c:pt>
                <c:pt idx="1239">
                  <c:v>1.098007044501313</c:v>
                </c:pt>
                <c:pt idx="1240">
                  <c:v>1.0946247879089925</c:v>
                </c:pt>
                <c:pt idx="1241">
                  <c:v>1.0974582677694464</c:v>
                </c:pt>
                <c:pt idx="1242">
                  <c:v>1.108361005493367</c:v>
                </c:pt>
                <c:pt idx="1243">
                  <c:v>1.1145487431332912</c:v>
                </c:pt>
                <c:pt idx="1244">
                  <c:v>1.1238443489996024</c:v>
                </c:pt>
                <c:pt idx="1245">
                  <c:v>1.1157302930355752</c:v>
                </c:pt>
                <c:pt idx="1246">
                  <c:v>1.1111496872532602</c:v>
                </c:pt>
                <c:pt idx="1247">
                  <c:v>1.1203724962061608</c:v>
                </c:pt>
                <c:pt idx="1248">
                  <c:v>1.1284809524076178</c:v>
                </c:pt>
                <c:pt idx="1249">
                  <c:v>1.1291025260528951</c:v>
                </c:pt>
                <c:pt idx="1250">
                  <c:v>1.1323055902429735</c:v>
                </c:pt>
                <c:pt idx="1251">
                  <c:v>1.1205964867089635</c:v>
                </c:pt>
                <c:pt idx="1252">
                  <c:v>1.1228251922118502</c:v>
                </c:pt>
                <c:pt idx="1253">
                  <c:v>1.1302112790417684</c:v>
                </c:pt>
                <c:pt idx="1254">
                  <c:v>1.1301776804663481</c:v>
                </c:pt>
                <c:pt idx="1255">
                  <c:v>1.1406884348103639</c:v>
                </c:pt>
                <c:pt idx="1256">
                  <c:v>1.1432867246428751</c:v>
                </c:pt>
                <c:pt idx="1257">
                  <c:v>1.1428723422126903</c:v>
                </c:pt>
                <c:pt idx="1258">
                  <c:v>1.1498776451878441</c:v>
                </c:pt>
                <c:pt idx="1259">
                  <c:v>1.1566589576601951</c:v>
                </c:pt>
                <c:pt idx="1260">
                  <c:v>1.1533270989310052</c:v>
                </c:pt>
                <c:pt idx="1261">
                  <c:v>1.1488248898246713</c:v>
                </c:pt>
                <c:pt idx="1262">
                  <c:v>1.1428331438746995</c:v>
                </c:pt>
                <c:pt idx="1263">
                  <c:v>1.152151148791291</c:v>
                </c:pt>
                <c:pt idx="1264">
                  <c:v>1.1530135122270813</c:v>
                </c:pt>
                <c:pt idx="1265">
                  <c:v>1.1454706320452011</c:v>
                </c:pt>
                <c:pt idx="1266">
                  <c:v>1.146041807827348</c:v>
                </c:pt>
                <c:pt idx="1267">
                  <c:v>1.1271538086785118</c:v>
                </c:pt>
                <c:pt idx="1268">
                  <c:v>1.1350102755643159</c:v>
                </c:pt>
                <c:pt idx="1269">
                  <c:v>1.1341983099916562</c:v>
                </c:pt>
                <c:pt idx="1270">
                  <c:v>1.1260114571142184</c:v>
                </c:pt>
                <c:pt idx="1271">
                  <c:v>1.1228755900749805</c:v>
                </c:pt>
                <c:pt idx="1272">
                  <c:v>1.1355366532459024</c:v>
                </c:pt>
                <c:pt idx="1273">
                  <c:v>1.1345622945587106</c:v>
                </c:pt>
                <c:pt idx="1274">
                  <c:v>1.1336719323100701</c:v>
                </c:pt>
                <c:pt idx="1275">
                  <c:v>1.140951623651157</c:v>
                </c:pt>
                <c:pt idx="1276">
                  <c:v>1.1405876390841028</c:v>
                </c:pt>
                <c:pt idx="1277">
                  <c:v>1.1453586367938</c:v>
                </c:pt>
                <c:pt idx="1278">
                  <c:v>1.1482537140425246</c:v>
                </c:pt>
                <c:pt idx="1279">
                  <c:v>1.1494184646570984</c:v>
                </c:pt>
                <c:pt idx="1280">
                  <c:v>1.1506168138470927</c:v>
                </c:pt>
                <c:pt idx="1281">
                  <c:v>1.1409964217517177</c:v>
                </c:pt>
                <c:pt idx="1282">
                  <c:v>1.1492112734420061</c:v>
                </c:pt>
                <c:pt idx="1283">
                  <c:v>1.1512495870175106</c:v>
                </c:pt>
                <c:pt idx="1284">
                  <c:v>1.1487464931486904</c:v>
                </c:pt>
                <c:pt idx="1285">
                  <c:v>1.1520279540147498</c:v>
                </c:pt>
                <c:pt idx="1286">
                  <c:v>1.1491832746291555</c:v>
                </c:pt>
                <c:pt idx="1287">
                  <c:v>1.1541390645036649</c:v>
                </c:pt>
                <c:pt idx="1288">
                  <c:v>1.1567429540987462</c:v>
                </c:pt>
                <c:pt idx="1289">
                  <c:v>1.1602484054676081</c:v>
                </c:pt>
                <c:pt idx="1290">
                  <c:v>1.1560261844897777</c:v>
                </c:pt>
                <c:pt idx="1291">
                  <c:v>1.1565861607467842</c:v>
                </c:pt>
                <c:pt idx="1292">
                  <c:v>1.1590500562776138</c:v>
                </c:pt>
                <c:pt idx="1293">
                  <c:v>1.1603716002441495</c:v>
                </c:pt>
                <c:pt idx="1294">
                  <c:v>1.1646106205096902</c:v>
                </c:pt>
                <c:pt idx="1295">
                  <c:v>1.1700535897277955</c:v>
                </c:pt>
                <c:pt idx="1296">
                  <c:v>1.1736710363480587</c:v>
                </c:pt>
                <c:pt idx="1297">
                  <c:v>1.1669065231634177</c:v>
                </c:pt>
                <c:pt idx="1298">
                  <c:v>1.1701039875909263</c:v>
                </c:pt>
                <c:pt idx="1299">
                  <c:v>1.1744102050073075</c:v>
                </c:pt>
                <c:pt idx="1300">
                  <c:v>1.1768741005381371</c:v>
                </c:pt>
                <c:pt idx="1301">
                  <c:v>1.17377183207432</c:v>
                </c:pt>
                <c:pt idx="1302">
                  <c:v>1.1695272120462092</c:v>
                </c:pt>
                <c:pt idx="1303">
                  <c:v>1.1695440113339195</c:v>
                </c:pt>
                <c:pt idx="1304">
                  <c:v>1.1722206978424112</c:v>
                </c:pt>
                <c:pt idx="1305">
                  <c:v>1.1658481680376751</c:v>
                </c:pt>
                <c:pt idx="1306">
                  <c:v>1.1623595159565234</c:v>
                </c:pt>
                <c:pt idx="1307">
                  <c:v>1.159906819950834</c:v>
                </c:pt>
                <c:pt idx="1308">
                  <c:v>1.1592236489172858</c:v>
                </c:pt>
                <c:pt idx="1309">
                  <c:v>1.1661113568784682</c:v>
                </c:pt>
                <c:pt idx="1310">
                  <c:v>1.1580700978278522</c:v>
                </c:pt>
                <c:pt idx="1311">
                  <c:v>1.157739711836218</c:v>
                </c:pt>
                <c:pt idx="1312">
                  <c:v>1.1612059648670896</c:v>
                </c:pt>
                <c:pt idx="1313">
                  <c:v>1.1701319864037765</c:v>
                </c:pt>
                <c:pt idx="1314">
                  <c:v>1.1677800861243481</c:v>
                </c:pt>
                <c:pt idx="1315">
                  <c:v>1.1602764042804583</c:v>
                </c:pt>
                <c:pt idx="1316">
                  <c:v>1.1590388567524736</c:v>
                </c:pt>
                <c:pt idx="1317">
                  <c:v>1.1534670929952568</c:v>
                </c:pt>
                <c:pt idx="1318">
                  <c:v>1.1538254777997412</c:v>
                </c:pt>
                <c:pt idx="1319">
                  <c:v>1.1447762614865129</c:v>
                </c:pt>
                <c:pt idx="1320">
                  <c:v>1.1409572234137271</c:v>
                </c:pt>
                <c:pt idx="1321">
                  <c:v>1.1431299312909133</c:v>
                </c:pt>
                <c:pt idx="1322">
                  <c:v>1.1439138980507226</c:v>
                </c:pt>
                <c:pt idx="1323">
                  <c:v>1.1338119263743216</c:v>
                </c:pt>
                <c:pt idx="1324">
                  <c:v>1.1206244855218137</c:v>
                </c:pt>
                <c:pt idx="1325">
                  <c:v>1.118300584055236</c:v>
                </c:pt>
                <c:pt idx="1326">
                  <c:v>1.1318856080502187</c:v>
                </c:pt>
                <c:pt idx="1327">
                  <c:v>1.1353406615559498</c:v>
                </c:pt>
                <c:pt idx="1328">
                  <c:v>1.1354806556202017</c:v>
                </c:pt>
                <c:pt idx="1329">
                  <c:v>1.1190173536642045</c:v>
                </c:pt>
                <c:pt idx="1330">
                  <c:v>1.1117040637476969</c:v>
                </c:pt>
                <c:pt idx="1331">
                  <c:v>1.1092233689291573</c:v>
                </c:pt>
                <c:pt idx="1332">
                  <c:v>1.1078738261497714</c:v>
                </c:pt>
                <c:pt idx="1333">
                  <c:v>1.1122136421415731</c:v>
                </c:pt>
                <c:pt idx="1334">
                  <c:v>1.1139495685382941</c:v>
                </c:pt>
                <c:pt idx="1335">
                  <c:v>1.1124208333566656</c:v>
                </c:pt>
                <c:pt idx="1336">
                  <c:v>1.0933536418055871</c:v>
                </c:pt>
                <c:pt idx="1337">
                  <c:v>1.1049395505630559</c:v>
                </c:pt>
                <c:pt idx="1338">
                  <c:v>1.106188297616181</c:v>
                </c:pt>
                <c:pt idx="1339">
                  <c:v>1.0760783742769306</c:v>
                </c:pt>
                <c:pt idx="1340">
                  <c:v>1.0103035631289232</c:v>
                </c:pt>
                <c:pt idx="1341">
                  <c:v>1.0403854876553233</c:v>
                </c:pt>
                <c:pt idx="1342">
                  <c:v>1.0716993599471381</c:v>
                </c:pt>
                <c:pt idx="1343">
                  <c:v>1.0528225603234422</c:v>
                </c:pt>
                <c:pt idx="1344">
                  <c:v>1.0504034628931733</c:v>
                </c:pt>
                <c:pt idx="1345">
                  <c:v>1.0522289854910152</c:v>
                </c:pt>
                <c:pt idx="1346">
                  <c:v>1.0258933021239898</c:v>
                </c:pt>
                <c:pt idx="1347">
                  <c:v>1.0314650658812063</c:v>
                </c:pt>
                <c:pt idx="1348">
                  <c:v>1.0368744365238913</c:v>
                </c:pt>
                <c:pt idx="1349">
                  <c:v>1.0369416336747321</c:v>
                </c:pt>
                <c:pt idx="1350">
                  <c:v>1.0438125423482043</c:v>
                </c:pt>
                <c:pt idx="1351">
                  <c:v>1.0441933262029688</c:v>
                </c:pt>
                <c:pt idx="1352">
                  <c:v>1.0381679816775768</c:v>
                </c:pt>
                <c:pt idx="1353">
                  <c:v>1.0366504460210886</c:v>
                </c:pt>
                <c:pt idx="1354">
                  <c:v>1.0347017286467053</c:v>
                </c:pt>
                <c:pt idx="1355">
                  <c:v>1.0232894125289087</c:v>
                </c:pt>
                <c:pt idx="1356">
                  <c:v>1.0297459387721959</c:v>
                </c:pt>
                <c:pt idx="1357">
                  <c:v>1.0360120730881011</c:v>
                </c:pt>
                <c:pt idx="1358">
                  <c:v>1.03509931178918</c:v>
                </c:pt>
                <c:pt idx="1359">
                  <c:v>1.0462876374041741</c:v>
                </c:pt>
                <c:pt idx="1360">
                  <c:v>1.0392879341915902</c:v>
                </c:pt>
                <c:pt idx="1361">
                  <c:v>1.0363312595545946</c:v>
                </c:pt>
                <c:pt idx="1362">
                  <c:v>1.0332569899036279</c:v>
                </c:pt>
                <c:pt idx="1363">
                  <c:v>1.0271028508391242</c:v>
                </c:pt>
                <c:pt idx="1364">
                  <c:v>1.0331897927527871</c:v>
                </c:pt>
                <c:pt idx="1365">
                  <c:v>1.0254789196938048</c:v>
                </c:pt>
                <c:pt idx="1366">
                  <c:v>1.0088308255729954</c:v>
                </c:pt>
                <c:pt idx="1367">
                  <c:v>1.0093180049165915</c:v>
                </c:pt>
                <c:pt idx="1368">
                  <c:v>1.0207639196098084</c:v>
                </c:pt>
                <c:pt idx="1369">
                  <c:v>1.0214190918305064</c:v>
                </c:pt>
                <c:pt idx="1370">
                  <c:v>1.0143465917045116</c:v>
                </c:pt>
                <c:pt idx="1371">
                  <c:v>1.0135402258944219</c:v>
                </c:pt>
                <c:pt idx="1372">
                  <c:v>1.010958735349621</c:v>
                </c:pt>
                <c:pt idx="1373">
                  <c:v>1.002346300516858</c:v>
                </c:pt>
                <c:pt idx="1374">
                  <c:v>0.99947922208098372</c:v>
                </c:pt>
                <c:pt idx="1375">
                  <c:v>1.0040150297627379</c:v>
                </c:pt>
                <c:pt idx="1376">
                  <c:v>1.019145588227059</c:v>
                </c:pt>
                <c:pt idx="1377">
                  <c:v>1.0326802143589113</c:v>
                </c:pt>
                <c:pt idx="1378">
                  <c:v>1.0558520318738485</c:v>
                </c:pt>
                <c:pt idx="1379">
                  <c:v>1.0831676736906353</c:v>
                </c:pt>
                <c:pt idx="1380">
                  <c:v>1.0512434272786833</c:v>
                </c:pt>
                <c:pt idx="1381">
                  <c:v>1.0362752619288942</c:v>
                </c:pt>
                <c:pt idx="1382">
                  <c:v>1.0402958914542022</c:v>
                </c:pt>
                <c:pt idx="1383">
                  <c:v>1.0469988072505725</c:v>
                </c:pt>
                <c:pt idx="1384">
                  <c:v>1.0608414203237784</c:v>
                </c:pt>
                <c:pt idx="1385">
                  <c:v>1.076783944360759</c:v>
                </c:pt>
                <c:pt idx="1386">
                  <c:v>1.0746112364835732</c:v>
                </c:pt>
                <c:pt idx="1387">
                  <c:v>1.0706858029219561</c:v>
                </c:pt>
                <c:pt idx="1388">
                  <c:v>1.0644924655194619</c:v>
                </c:pt>
                <c:pt idx="1389">
                  <c:v>1.0591726910778982</c:v>
                </c:pt>
                <c:pt idx="1390">
                  <c:v>1.0655004227820739</c:v>
                </c:pt>
                <c:pt idx="1391">
                  <c:v>1.0642236769160986</c:v>
                </c:pt>
                <c:pt idx="1392">
                  <c:v>1.0602030473907906</c:v>
                </c:pt>
                <c:pt idx="1393">
                  <c:v>1.0464164319432856</c:v>
                </c:pt>
                <c:pt idx="1394">
                  <c:v>1.0283403983671091</c:v>
                </c:pt>
                <c:pt idx="1395">
                  <c:v>1.031571461370038</c:v>
                </c:pt>
                <c:pt idx="1396">
                  <c:v>1.0387783557977142</c:v>
                </c:pt>
                <c:pt idx="1397">
                  <c:v>1.0415054401693367</c:v>
                </c:pt>
                <c:pt idx="1398">
                  <c:v>1.0532425425161973</c:v>
                </c:pt>
                <c:pt idx="1399">
                  <c:v>1.0653996270558128</c:v>
                </c:pt>
                <c:pt idx="1400">
                  <c:v>1.0704058147934528</c:v>
                </c:pt>
                <c:pt idx="1401">
                  <c:v>1.0681995083408464</c:v>
                </c:pt>
                <c:pt idx="1402">
                  <c:v>1.0672363491787946</c:v>
                </c:pt>
                <c:pt idx="1403">
                  <c:v>1.0646548586339937</c:v>
                </c:pt>
                <c:pt idx="1404">
                  <c:v>1.0652764322792712</c:v>
                </c:pt>
                <c:pt idx="1405">
                  <c:v>1.0680483147514546</c:v>
                </c:pt>
                <c:pt idx="1406">
                  <c:v>1.0837556487604925</c:v>
                </c:pt>
                <c:pt idx="1407">
                  <c:v>1.0825237009950779</c:v>
                </c:pt>
                <c:pt idx="1408">
                  <c:v>1.0861691464281913</c:v>
                </c:pt>
                <c:pt idx="1409">
                  <c:v>1.0822213138162939</c:v>
                </c:pt>
                <c:pt idx="1410">
                  <c:v>1.0784638731317793</c:v>
                </c:pt>
                <c:pt idx="1411">
                  <c:v>1.0821877152408736</c:v>
                </c:pt>
                <c:pt idx="1412">
                  <c:v>1.0849036000873562</c:v>
                </c:pt>
                <c:pt idx="1413">
                  <c:v>1.0892938139422887</c:v>
                </c:pt>
                <c:pt idx="1414">
                  <c:v>1.0864379350315545</c:v>
                </c:pt>
                <c:pt idx="1415">
                  <c:v>1.102262864054564</c:v>
                </c:pt>
                <c:pt idx="1416">
                  <c:v>1.101182109878541</c:v>
                </c:pt>
                <c:pt idx="1417">
                  <c:v>1.1002133509539196</c:v>
                </c:pt>
                <c:pt idx="1418">
                  <c:v>1.1164302633568337</c:v>
                </c:pt>
                <c:pt idx="1419">
                  <c:v>1.1110936896275596</c:v>
                </c:pt>
                <c:pt idx="1420">
                  <c:v>1.1160438797394989</c:v>
                </c:pt>
                <c:pt idx="1421">
                  <c:v>1.1133951920438572</c:v>
                </c:pt>
                <c:pt idx="1422">
                  <c:v>1.0960023295012289</c:v>
                </c:pt>
                <c:pt idx="1423">
                  <c:v>1.1041891823786671</c:v>
                </c:pt>
                <c:pt idx="1424">
                  <c:v>1.1221532207034421</c:v>
                </c:pt>
                <c:pt idx="1425">
                  <c:v>1.1173430246557545</c:v>
                </c:pt>
                <c:pt idx="1426">
                  <c:v>1.1126560233846086</c:v>
                </c:pt>
                <c:pt idx="1427">
                  <c:v>1.108103416415144</c:v>
                </c:pt>
                <c:pt idx="1428">
                  <c:v>1.109380162281119</c:v>
                </c:pt>
                <c:pt idx="1429">
                  <c:v>1.1229259879381115</c:v>
                </c:pt>
                <c:pt idx="1430">
                  <c:v>1.1176398120719682</c:v>
                </c:pt>
                <c:pt idx="1431">
                  <c:v>1.1131656017784846</c:v>
                </c:pt>
                <c:pt idx="1432">
                  <c:v>1.1158422882869765</c:v>
                </c:pt>
                <c:pt idx="1433">
                  <c:v>1.1223548121559646</c:v>
                </c:pt>
                <c:pt idx="1434">
                  <c:v>1.1172422289294932</c:v>
                </c:pt>
                <c:pt idx="1435">
                  <c:v>1.1052979353675403</c:v>
                </c:pt>
                <c:pt idx="1436">
                  <c:v>1.1123032383426941</c:v>
                </c:pt>
                <c:pt idx="1437">
                  <c:v>1.1175222170579968</c:v>
                </c:pt>
                <c:pt idx="1438">
                  <c:v>1.1191237491530359</c:v>
                </c:pt>
                <c:pt idx="1439">
                  <c:v>1.1220580247397509</c:v>
                </c:pt>
                <c:pt idx="1440">
                  <c:v>1.1250090996141762</c:v>
                </c:pt>
                <c:pt idx="1441">
                  <c:v>1.1159094854378173</c:v>
                </c:pt>
                <c:pt idx="1442">
                  <c:v>1.1130088084265228</c:v>
                </c:pt>
                <c:pt idx="1443">
                  <c:v>1.1155455008707629</c:v>
                </c:pt>
                <c:pt idx="1444">
                  <c:v>1.1134287906192777</c:v>
                </c:pt>
                <c:pt idx="1445">
                  <c:v>1.1128912134125513</c:v>
                </c:pt>
                <c:pt idx="1446">
                  <c:v>1.1265994321840753</c:v>
                </c:pt>
                <c:pt idx="1447">
                  <c:v>1.1338679240000222</c:v>
                </c:pt>
                <c:pt idx="1448">
                  <c:v>1.1284529535947676</c:v>
                </c:pt>
                <c:pt idx="1449">
                  <c:v>1.1250874962901571</c:v>
                </c:pt>
                <c:pt idx="1450">
                  <c:v>1.1285929476590191</c:v>
                </c:pt>
                <c:pt idx="1451">
                  <c:v>1.1384933278828977</c:v>
                </c:pt>
                <c:pt idx="1452">
                  <c:v>1.1607131857609236</c:v>
                </c:pt>
                <c:pt idx="1453">
                  <c:v>1.1662793497555703</c:v>
                </c:pt>
                <c:pt idx="1454">
                  <c:v>1.1801443618790561</c:v>
                </c:pt>
                <c:pt idx="1455">
                  <c:v>1.2131829610424516</c:v>
                </c:pt>
                <c:pt idx="1456">
                  <c:v>1.2284255147581742</c:v>
                </c:pt>
                <c:pt idx="1457">
                  <c:v>1.1760677347280473</c:v>
                </c:pt>
                <c:pt idx="1458">
                  <c:v>1.1739734235268424</c:v>
                </c:pt>
                <c:pt idx="1459">
                  <c:v>1.1335263384832481</c:v>
                </c:pt>
                <c:pt idx="1460">
                  <c:v>1.1156910946975847</c:v>
                </c:pt>
                <c:pt idx="1461">
                  <c:v>1.1057011182725851</c:v>
                </c:pt>
                <c:pt idx="1462">
                  <c:v>1.0611606067902719</c:v>
                </c:pt>
                <c:pt idx="1463">
                  <c:v>1.0812805537045227</c:v>
                </c:pt>
                <c:pt idx="1464">
                  <c:v>1.0981750373784152</c:v>
                </c:pt>
                <c:pt idx="1465">
                  <c:v>1.1382581378549548</c:v>
                </c:pt>
                <c:pt idx="1466">
                  <c:v>1.1260618549773489</c:v>
                </c:pt>
                <c:pt idx="1467">
                  <c:v>1.1076218368341184</c:v>
                </c:pt>
                <c:pt idx="1468">
                  <c:v>1.1029572346132523</c:v>
                </c:pt>
                <c:pt idx="1469">
                  <c:v>1.1038755956747432</c:v>
                </c:pt>
                <c:pt idx="1470">
                  <c:v>1.0969430896130001</c:v>
                </c:pt>
                <c:pt idx="1471">
                  <c:v>1.1081090161777138</c:v>
                </c:pt>
                <c:pt idx="1472">
                  <c:v>1.0936616287469412</c:v>
                </c:pt>
                <c:pt idx="1473">
                  <c:v>1.0861971452410417</c:v>
                </c:pt>
                <c:pt idx="1474">
                  <c:v>1.0678691223492123</c:v>
                </c:pt>
                <c:pt idx="1475">
                  <c:v>1.0812525548916725</c:v>
                </c:pt>
                <c:pt idx="1476">
                  <c:v>1.0791022460647668</c:v>
                </c:pt>
                <c:pt idx="1477">
                  <c:v>1.0925416762329276</c:v>
                </c:pt>
                <c:pt idx="1478">
                  <c:v>1.0911697344032611</c:v>
                </c:pt>
                <c:pt idx="1479">
                  <c:v>1.0864435347941246</c:v>
                </c:pt>
                <c:pt idx="1480">
                  <c:v>1.0875634873081381</c:v>
                </c:pt>
                <c:pt idx="1481">
                  <c:v>1.0917409101854081</c:v>
                </c:pt>
                <c:pt idx="1482">
                  <c:v>1.0959463318755285</c:v>
                </c:pt>
                <c:pt idx="1483">
                  <c:v>1.0857323649477262</c:v>
                </c:pt>
                <c:pt idx="1484">
                  <c:v>1.0822773114419948</c:v>
                </c:pt>
                <c:pt idx="1485">
                  <c:v>1.0827756903107306</c:v>
                </c:pt>
                <c:pt idx="1486">
                  <c:v>1.0770023351009916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07-487F-914B-5C969AA56F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Доллар США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Лист1!$A$2:$A$1488</c:f>
              <c:numCache>
                <c:formatCode>mmm\-yy</c:formatCode>
                <c:ptCount val="1487"/>
                <c:pt idx="0">
                  <c:v>43475</c:v>
                </c:pt>
                <c:pt idx="1">
                  <c:v>43476</c:v>
                </c:pt>
                <c:pt idx="2">
                  <c:v>43477</c:v>
                </c:pt>
                <c:pt idx="3">
                  <c:v>43480</c:v>
                </c:pt>
                <c:pt idx="4">
                  <c:v>43481</c:v>
                </c:pt>
                <c:pt idx="5">
                  <c:v>43482</c:v>
                </c:pt>
                <c:pt idx="6">
                  <c:v>43483</c:v>
                </c:pt>
                <c:pt idx="7">
                  <c:v>43484</c:v>
                </c:pt>
                <c:pt idx="8">
                  <c:v>43487</c:v>
                </c:pt>
                <c:pt idx="9">
                  <c:v>43488</c:v>
                </c:pt>
                <c:pt idx="10">
                  <c:v>43489</c:v>
                </c:pt>
                <c:pt idx="11">
                  <c:v>43490</c:v>
                </c:pt>
                <c:pt idx="12">
                  <c:v>43491</c:v>
                </c:pt>
                <c:pt idx="13">
                  <c:v>43494</c:v>
                </c:pt>
                <c:pt idx="14">
                  <c:v>43495</c:v>
                </c:pt>
                <c:pt idx="15">
                  <c:v>43496</c:v>
                </c:pt>
                <c:pt idx="16">
                  <c:v>43497</c:v>
                </c:pt>
                <c:pt idx="17">
                  <c:v>43498</c:v>
                </c:pt>
                <c:pt idx="18">
                  <c:v>43501</c:v>
                </c:pt>
                <c:pt idx="19">
                  <c:v>43502</c:v>
                </c:pt>
                <c:pt idx="20">
                  <c:v>43503</c:v>
                </c:pt>
                <c:pt idx="21">
                  <c:v>43504</c:v>
                </c:pt>
                <c:pt idx="22">
                  <c:v>43505</c:v>
                </c:pt>
                <c:pt idx="23">
                  <c:v>43508</c:v>
                </c:pt>
                <c:pt idx="24">
                  <c:v>43509</c:v>
                </c:pt>
                <c:pt idx="25">
                  <c:v>43510</c:v>
                </c:pt>
                <c:pt idx="26">
                  <c:v>43511</c:v>
                </c:pt>
                <c:pt idx="27">
                  <c:v>43512</c:v>
                </c:pt>
                <c:pt idx="28">
                  <c:v>43515</c:v>
                </c:pt>
                <c:pt idx="29">
                  <c:v>43516</c:v>
                </c:pt>
                <c:pt idx="30">
                  <c:v>43517</c:v>
                </c:pt>
                <c:pt idx="31">
                  <c:v>43518</c:v>
                </c:pt>
                <c:pt idx="32">
                  <c:v>43519</c:v>
                </c:pt>
                <c:pt idx="33">
                  <c:v>43522</c:v>
                </c:pt>
                <c:pt idx="34">
                  <c:v>43523</c:v>
                </c:pt>
                <c:pt idx="35">
                  <c:v>43524</c:v>
                </c:pt>
                <c:pt idx="36">
                  <c:v>43525</c:v>
                </c:pt>
                <c:pt idx="37">
                  <c:v>43526</c:v>
                </c:pt>
                <c:pt idx="38">
                  <c:v>43529</c:v>
                </c:pt>
                <c:pt idx="39">
                  <c:v>43530</c:v>
                </c:pt>
                <c:pt idx="40">
                  <c:v>43531</c:v>
                </c:pt>
                <c:pt idx="41">
                  <c:v>43532</c:v>
                </c:pt>
                <c:pt idx="42">
                  <c:v>43536</c:v>
                </c:pt>
                <c:pt idx="43">
                  <c:v>43537</c:v>
                </c:pt>
                <c:pt idx="44">
                  <c:v>43538</c:v>
                </c:pt>
                <c:pt idx="45">
                  <c:v>43539</c:v>
                </c:pt>
                <c:pt idx="46">
                  <c:v>43540</c:v>
                </c:pt>
                <c:pt idx="47">
                  <c:v>43543</c:v>
                </c:pt>
                <c:pt idx="48">
                  <c:v>43544</c:v>
                </c:pt>
                <c:pt idx="49">
                  <c:v>43545</c:v>
                </c:pt>
                <c:pt idx="50">
                  <c:v>43546</c:v>
                </c:pt>
                <c:pt idx="51">
                  <c:v>43547</c:v>
                </c:pt>
                <c:pt idx="52">
                  <c:v>43550</c:v>
                </c:pt>
                <c:pt idx="53">
                  <c:v>43551</c:v>
                </c:pt>
                <c:pt idx="54">
                  <c:v>43552</c:v>
                </c:pt>
                <c:pt idx="55">
                  <c:v>43553</c:v>
                </c:pt>
                <c:pt idx="56">
                  <c:v>43554</c:v>
                </c:pt>
                <c:pt idx="57">
                  <c:v>43557</c:v>
                </c:pt>
                <c:pt idx="58">
                  <c:v>43558</c:v>
                </c:pt>
                <c:pt idx="59">
                  <c:v>43559</c:v>
                </c:pt>
                <c:pt idx="60">
                  <c:v>43560</c:v>
                </c:pt>
                <c:pt idx="61">
                  <c:v>43561</c:v>
                </c:pt>
                <c:pt idx="62">
                  <c:v>43564</c:v>
                </c:pt>
                <c:pt idx="63">
                  <c:v>43565</c:v>
                </c:pt>
                <c:pt idx="64">
                  <c:v>43566</c:v>
                </c:pt>
                <c:pt idx="65">
                  <c:v>43567</c:v>
                </c:pt>
                <c:pt idx="66">
                  <c:v>43568</c:v>
                </c:pt>
                <c:pt idx="67">
                  <c:v>43571</c:v>
                </c:pt>
                <c:pt idx="68">
                  <c:v>43572</c:v>
                </c:pt>
                <c:pt idx="69">
                  <c:v>43573</c:v>
                </c:pt>
                <c:pt idx="70">
                  <c:v>43574</c:v>
                </c:pt>
                <c:pt idx="71">
                  <c:v>43575</c:v>
                </c:pt>
                <c:pt idx="72">
                  <c:v>43578</c:v>
                </c:pt>
                <c:pt idx="73">
                  <c:v>43579</c:v>
                </c:pt>
                <c:pt idx="74">
                  <c:v>43580</c:v>
                </c:pt>
                <c:pt idx="75">
                  <c:v>43581</c:v>
                </c:pt>
                <c:pt idx="76">
                  <c:v>43582</c:v>
                </c:pt>
                <c:pt idx="77">
                  <c:v>43585</c:v>
                </c:pt>
                <c:pt idx="78">
                  <c:v>43586</c:v>
                </c:pt>
                <c:pt idx="79">
                  <c:v>43592</c:v>
                </c:pt>
                <c:pt idx="80">
                  <c:v>43593</c:v>
                </c:pt>
                <c:pt idx="81">
                  <c:v>43594</c:v>
                </c:pt>
                <c:pt idx="82">
                  <c:v>43599</c:v>
                </c:pt>
                <c:pt idx="83">
                  <c:v>43600</c:v>
                </c:pt>
                <c:pt idx="84">
                  <c:v>43601</c:v>
                </c:pt>
                <c:pt idx="85">
                  <c:v>43602</c:v>
                </c:pt>
                <c:pt idx="86">
                  <c:v>43603</c:v>
                </c:pt>
                <c:pt idx="87">
                  <c:v>43606</c:v>
                </c:pt>
                <c:pt idx="88">
                  <c:v>43607</c:v>
                </c:pt>
                <c:pt idx="89">
                  <c:v>43608</c:v>
                </c:pt>
                <c:pt idx="90">
                  <c:v>43609</c:v>
                </c:pt>
                <c:pt idx="91">
                  <c:v>43610</c:v>
                </c:pt>
                <c:pt idx="92">
                  <c:v>43613</c:v>
                </c:pt>
                <c:pt idx="93">
                  <c:v>43614</c:v>
                </c:pt>
                <c:pt idx="94">
                  <c:v>43615</c:v>
                </c:pt>
                <c:pt idx="95">
                  <c:v>43616</c:v>
                </c:pt>
                <c:pt idx="96">
                  <c:v>43617</c:v>
                </c:pt>
                <c:pt idx="97">
                  <c:v>43620</c:v>
                </c:pt>
                <c:pt idx="98">
                  <c:v>43621</c:v>
                </c:pt>
                <c:pt idx="99">
                  <c:v>43622</c:v>
                </c:pt>
                <c:pt idx="100">
                  <c:v>43623</c:v>
                </c:pt>
                <c:pt idx="101">
                  <c:v>43624</c:v>
                </c:pt>
                <c:pt idx="102">
                  <c:v>43627</c:v>
                </c:pt>
                <c:pt idx="103">
                  <c:v>43628</c:v>
                </c:pt>
                <c:pt idx="104">
                  <c:v>43630</c:v>
                </c:pt>
                <c:pt idx="105">
                  <c:v>43631</c:v>
                </c:pt>
                <c:pt idx="106">
                  <c:v>43634</c:v>
                </c:pt>
                <c:pt idx="107">
                  <c:v>43635</c:v>
                </c:pt>
                <c:pt idx="108">
                  <c:v>43636</c:v>
                </c:pt>
                <c:pt idx="109">
                  <c:v>43637</c:v>
                </c:pt>
                <c:pt idx="110">
                  <c:v>43638</c:v>
                </c:pt>
                <c:pt idx="111">
                  <c:v>43641</c:v>
                </c:pt>
                <c:pt idx="112">
                  <c:v>43642</c:v>
                </c:pt>
                <c:pt idx="113">
                  <c:v>43643</c:v>
                </c:pt>
                <c:pt idx="114">
                  <c:v>43644</c:v>
                </c:pt>
                <c:pt idx="115">
                  <c:v>43645</c:v>
                </c:pt>
                <c:pt idx="116">
                  <c:v>43648</c:v>
                </c:pt>
                <c:pt idx="117">
                  <c:v>43649</c:v>
                </c:pt>
                <c:pt idx="118">
                  <c:v>43650</c:v>
                </c:pt>
                <c:pt idx="119">
                  <c:v>43651</c:v>
                </c:pt>
                <c:pt idx="120">
                  <c:v>43652</c:v>
                </c:pt>
                <c:pt idx="121">
                  <c:v>43655</c:v>
                </c:pt>
                <c:pt idx="122">
                  <c:v>43656</c:v>
                </c:pt>
                <c:pt idx="123">
                  <c:v>43657</c:v>
                </c:pt>
                <c:pt idx="124">
                  <c:v>43658</c:v>
                </c:pt>
                <c:pt idx="125">
                  <c:v>43659</c:v>
                </c:pt>
                <c:pt idx="126">
                  <c:v>43662</c:v>
                </c:pt>
                <c:pt idx="127">
                  <c:v>43663</c:v>
                </c:pt>
                <c:pt idx="128">
                  <c:v>43664</c:v>
                </c:pt>
                <c:pt idx="129">
                  <c:v>43665</c:v>
                </c:pt>
                <c:pt idx="130">
                  <c:v>43666</c:v>
                </c:pt>
                <c:pt idx="131">
                  <c:v>43669</c:v>
                </c:pt>
                <c:pt idx="132">
                  <c:v>43670</c:v>
                </c:pt>
                <c:pt idx="133">
                  <c:v>43671</c:v>
                </c:pt>
                <c:pt idx="134">
                  <c:v>43672</c:v>
                </c:pt>
                <c:pt idx="135">
                  <c:v>43673</c:v>
                </c:pt>
                <c:pt idx="136">
                  <c:v>43676</c:v>
                </c:pt>
                <c:pt idx="137">
                  <c:v>43677</c:v>
                </c:pt>
                <c:pt idx="138">
                  <c:v>43678</c:v>
                </c:pt>
                <c:pt idx="139">
                  <c:v>43679</c:v>
                </c:pt>
                <c:pt idx="140">
                  <c:v>43680</c:v>
                </c:pt>
                <c:pt idx="141">
                  <c:v>43683</c:v>
                </c:pt>
                <c:pt idx="142">
                  <c:v>43684</c:v>
                </c:pt>
                <c:pt idx="143">
                  <c:v>43685</c:v>
                </c:pt>
                <c:pt idx="144">
                  <c:v>43686</c:v>
                </c:pt>
                <c:pt idx="145">
                  <c:v>43687</c:v>
                </c:pt>
                <c:pt idx="146">
                  <c:v>43690</c:v>
                </c:pt>
                <c:pt idx="147">
                  <c:v>43691</c:v>
                </c:pt>
                <c:pt idx="148">
                  <c:v>43692</c:v>
                </c:pt>
                <c:pt idx="149">
                  <c:v>43693</c:v>
                </c:pt>
                <c:pt idx="150">
                  <c:v>43694</c:v>
                </c:pt>
                <c:pt idx="151">
                  <c:v>43697</c:v>
                </c:pt>
                <c:pt idx="152">
                  <c:v>43698</c:v>
                </c:pt>
                <c:pt idx="153">
                  <c:v>43699</c:v>
                </c:pt>
                <c:pt idx="154">
                  <c:v>43700</c:v>
                </c:pt>
                <c:pt idx="155">
                  <c:v>43701</c:v>
                </c:pt>
                <c:pt idx="156">
                  <c:v>43704</c:v>
                </c:pt>
                <c:pt idx="157">
                  <c:v>43705</c:v>
                </c:pt>
                <c:pt idx="158">
                  <c:v>43706</c:v>
                </c:pt>
                <c:pt idx="159">
                  <c:v>43707</c:v>
                </c:pt>
                <c:pt idx="160">
                  <c:v>43708</c:v>
                </c:pt>
                <c:pt idx="161">
                  <c:v>43711</c:v>
                </c:pt>
                <c:pt idx="162">
                  <c:v>43712</c:v>
                </c:pt>
                <c:pt idx="163">
                  <c:v>43713</c:v>
                </c:pt>
                <c:pt idx="164">
                  <c:v>43714</c:v>
                </c:pt>
                <c:pt idx="165">
                  <c:v>43715</c:v>
                </c:pt>
                <c:pt idx="166">
                  <c:v>43718</c:v>
                </c:pt>
                <c:pt idx="167">
                  <c:v>43719</c:v>
                </c:pt>
                <c:pt idx="168">
                  <c:v>43720</c:v>
                </c:pt>
                <c:pt idx="169">
                  <c:v>43721</c:v>
                </c:pt>
                <c:pt idx="170">
                  <c:v>43722</c:v>
                </c:pt>
                <c:pt idx="171">
                  <c:v>43725</c:v>
                </c:pt>
                <c:pt idx="172">
                  <c:v>43726</c:v>
                </c:pt>
                <c:pt idx="173">
                  <c:v>43727</c:v>
                </c:pt>
                <c:pt idx="174">
                  <c:v>43728</c:v>
                </c:pt>
                <c:pt idx="175">
                  <c:v>43729</c:v>
                </c:pt>
                <c:pt idx="176">
                  <c:v>43732</c:v>
                </c:pt>
                <c:pt idx="177">
                  <c:v>43733</c:v>
                </c:pt>
                <c:pt idx="178">
                  <c:v>43734</c:v>
                </c:pt>
                <c:pt idx="179">
                  <c:v>43735</c:v>
                </c:pt>
                <c:pt idx="180">
                  <c:v>43736</c:v>
                </c:pt>
                <c:pt idx="181">
                  <c:v>43739</c:v>
                </c:pt>
                <c:pt idx="182">
                  <c:v>43740</c:v>
                </c:pt>
                <c:pt idx="183">
                  <c:v>43741</c:v>
                </c:pt>
                <c:pt idx="184">
                  <c:v>43742</c:v>
                </c:pt>
                <c:pt idx="185">
                  <c:v>43743</c:v>
                </c:pt>
                <c:pt idx="186">
                  <c:v>43746</c:v>
                </c:pt>
                <c:pt idx="187">
                  <c:v>43747</c:v>
                </c:pt>
                <c:pt idx="188">
                  <c:v>43748</c:v>
                </c:pt>
                <c:pt idx="189">
                  <c:v>43749</c:v>
                </c:pt>
                <c:pt idx="190">
                  <c:v>43750</c:v>
                </c:pt>
                <c:pt idx="191">
                  <c:v>43753</c:v>
                </c:pt>
                <c:pt idx="192">
                  <c:v>43754</c:v>
                </c:pt>
                <c:pt idx="193">
                  <c:v>43755</c:v>
                </c:pt>
                <c:pt idx="194">
                  <c:v>43756</c:v>
                </c:pt>
                <c:pt idx="195">
                  <c:v>43757</c:v>
                </c:pt>
                <c:pt idx="196">
                  <c:v>43760</c:v>
                </c:pt>
                <c:pt idx="197">
                  <c:v>43761</c:v>
                </c:pt>
                <c:pt idx="198">
                  <c:v>43762</c:v>
                </c:pt>
                <c:pt idx="199">
                  <c:v>43763</c:v>
                </c:pt>
                <c:pt idx="200">
                  <c:v>43764</c:v>
                </c:pt>
                <c:pt idx="201">
                  <c:v>43767</c:v>
                </c:pt>
                <c:pt idx="202">
                  <c:v>43768</c:v>
                </c:pt>
                <c:pt idx="203">
                  <c:v>43769</c:v>
                </c:pt>
                <c:pt idx="204">
                  <c:v>43770</c:v>
                </c:pt>
                <c:pt idx="205">
                  <c:v>43771</c:v>
                </c:pt>
                <c:pt idx="206">
                  <c:v>43775</c:v>
                </c:pt>
                <c:pt idx="207">
                  <c:v>43776</c:v>
                </c:pt>
                <c:pt idx="208">
                  <c:v>43777</c:v>
                </c:pt>
                <c:pt idx="209">
                  <c:v>43778</c:v>
                </c:pt>
                <c:pt idx="210">
                  <c:v>43781</c:v>
                </c:pt>
                <c:pt idx="211">
                  <c:v>43782</c:v>
                </c:pt>
                <c:pt idx="212">
                  <c:v>43783</c:v>
                </c:pt>
                <c:pt idx="213">
                  <c:v>43784</c:v>
                </c:pt>
                <c:pt idx="214">
                  <c:v>43785</c:v>
                </c:pt>
                <c:pt idx="215">
                  <c:v>43788</c:v>
                </c:pt>
                <c:pt idx="216">
                  <c:v>43789</c:v>
                </c:pt>
                <c:pt idx="217">
                  <c:v>43790</c:v>
                </c:pt>
                <c:pt idx="218">
                  <c:v>43791</c:v>
                </c:pt>
                <c:pt idx="219">
                  <c:v>43792</c:v>
                </c:pt>
                <c:pt idx="220">
                  <c:v>43795</c:v>
                </c:pt>
                <c:pt idx="221">
                  <c:v>43796</c:v>
                </c:pt>
                <c:pt idx="222">
                  <c:v>43797</c:v>
                </c:pt>
                <c:pt idx="223">
                  <c:v>43798</c:v>
                </c:pt>
                <c:pt idx="224">
                  <c:v>43799</c:v>
                </c:pt>
                <c:pt idx="225">
                  <c:v>43802</c:v>
                </c:pt>
                <c:pt idx="226">
                  <c:v>43803</c:v>
                </c:pt>
                <c:pt idx="227">
                  <c:v>43804</c:v>
                </c:pt>
                <c:pt idx="228">
                  <c:v>43805</c:v>
                </c:pt>
                <c:pt idx="229">
                  <c:v>43806</c:v>
                </c:pt>
                <c:pt idx="230">
                  <c:v>43809</c:v>
                </c:pt>
                <c:pt idx="231">
                  <c:v>43810</c:v>
                </c:pt>
                <c:pt idx="232">
                  <c:v>43811</c:v>
                </c:pt>
                <c:pt idx="233">
                  <c:v>43812</c:v>
                </c:pt>
                <c:pt idx="234">
                  <c:v>43813</c:v>
                </c:pt>
                <c:pt idx="235">
                  <c:v>43816</c:v>
                </c:pt>
                <c:pt idx="236">
                  <c:v>43817</c:v>
                </c:pt>
                <c:pt idx="237">
                  <c:v>43818</c:v>
                </c:pt>
                <c:pt idx="238">
                  <c:v>43819</c:v>
                </c:pt>
                <c:pt idx="239">
                  <c:v>43820</c:v>
                </c:pt>
                <c:pt idx="240">
                  <c:v>43823</c:v>
                </c:pt>
                <c:pt idx="241">
                  <c:v>43824</c:v>
                </c:pt>
                <c:pt idx="242">
                  <c:v>43825</c:v>
                </c:pt>
                <c:pt idx="243">
                  <c:v>43826</c:v>
                </c:pt>
                <c:pt idx="244">
                  <c:v>43827</c:v>
                </c:pt>
                <c:pt idx="245">
                  <c:v>43830</c:v>
                </c:pt>
                <c:pt idx="246">
                  <c:v>43831</c:v>
                </c:pt>
                <c:pt idx="247">
                  <c:v>43840</c:v>
                </c:pt>
                <c:pt idx="248">
                  <c:v>43841</c:v>
                </c:pt>
                <c:pt idx="249">
                  <c:v>43844</c:v>
                </c:pt>
                <c:pt idx="250">
                  <c:v>43845</c:v>
                </c:pt>
                <c:pt idx="251">
                  <c:v>43846</c:v>
                </c:pt>
                <c:pt idx="252">
                  <c:v>43847</c:v>
                </c:pt>
                <c:pt idx="253">
                  <c:v>43848</c:v>
                </c:pt>
                <c:pt idx="254">
                  <c:v>43851</c:v>
                </c:pt>
                <c:pt idx="255">
                  <c:v>43852</c:v>
                </c:pt>
                <c:pt idx="256">
                  <c:v>43853</c:v>
                </c:pt>
                <c:pt idx="257">
                  <c:v>43854</c:v>
                </c:pt>
                <c:pt idx="258">
                  <c:v>43855</c:v>
                </c:pt>
                <c:pt idx="259">
                  <c:v>43858</c:v>
                </c:pt>
                <c:pt idx="260">
                  <c:v>43859</c:v>
                </c:pt>
                <c:pt idx="261">
                  <c:v>43860</c:v>
                </c:pt>
                <c:pt idx="262">
                  <c:v>43861</c:v>
                </c:pt>
                <c:pt idx="263">
                  <c:v>43862</c:v>
                </c:pt>
                <c:pt idx="264">
                  <c:v>43865</c:v>
                </c:pt>
                <c:pt idx="265">
                  <c:v>43866</c:v>
                </c:pt>
                <c:pt idx="266">
                  <c:v>43867</c:v>
                </c:pt>
                <c:pt idx="267">
                  <c:v>43868</c:v>
                </c:pt>
                <c:pt idx="268">
                  <c:v>43869</c:v>
                </c:pt>
                <c:pt idx="269">
                  <c:v>43872</c:v>
                </c:pt>
                <c:pt idx="270">
                  <c:v>43873</c:v>
                </c:pt>
                <c:pt idx="271">
                  <c:v>43874</c:v>
                </c:pt>
                <c:pt idx="272">
                  <c:v>43875</c:v>
                </c:pt>
                <c:pt idx="273">
                  <c:v>43876</c:v>
                </c:pt>
                <c:pt idx="274">
                  <c:v>43879</c:v>
                </c:pt>
                <c:pt idx="275">
                  <c:v>43880</c:v>
                </c:pt>
                <c:pt idx="276">
                  <c:v>43881</c:v>
                </c:pt>
                <c:pt idx="277">
                  <c:v>43882</c:v>
                </c:pt>
                <c:pt idx="278">
                  <c:v>43883</c:v>
                </c:pt>
                <c:pt idx="279">
                  <c:v>43887</c:v>
                </c:pt>
                <c:pt idx="280">
                  <c:v>43888</c:v>
                </c:pt>
                <c:pt idx="281">
                  <c:v>43889</c:v>
                </c:pt>
                <c:pt idx="282">
                  <c:v>43890</c:v>
                </c:pt>
                <c:pt idx="283">
                  <c:v>43893</c:v>
                </c:pt>
                <c:pt idx="284">
                  <c:v>43894</c:v>
                </c:pt>
                <c:pt idx="285">
                  <c:v>43895</c:v>
                </c:pt>
                <c:pt idx="286">
                  <c:v>43896</c:v>
                </c:pt>
                <c:pt idx="287">
                  <c:v>43897</c:v>
                </c:pt>
                <c:pt idx="288">
                  <c:v>43901</c:v>
                </c:pt>
                <c:pt idx="289">
                  <c:v>43902</c:v>
                </c:pt>
                <c:pt idx="290">
                  <c:v>43903</c:v>
                </c:pt>
                <c:pt idx="291">
                  <c:v>43904</c:v>
                </c:pt>
                <c:pt idx="292">
                  <c:v>43907</c:v>
                </c:pt>
                <c:pt idx="293">
                  <c:v>43908</c:v>
                </c:pt>
                <c:pt idx="294">
                  <c:v>43909</c:v>
                </c:pt>
                <c:pt idx="295">
                  <c:v>43910</c:v>
                </c:pt>
                <c:pt idx="296">
                  <c:v>43911</c:v>
                </c:pt>
                <c:pt idx="297">
                  <c:v>43914</c:v>
                </c:pt>
                <c:pt idx="298">
                  <c:v>43915</c:v>
                </c:pt>
                <c:pt idx="299">
                  <c:v>43916</c:v>
                </c:pt>
                <c:pt idx="300">
                  <c:v>43917</c:v>
                </c:pt>
                <c:pt idx="301">
                  <c:v>43918</c:v>
                </c:pt>
                <c:pt idx="302">
                  <c:v>43928</c:v>
                </c:pt>
                <c:pt idx="303">
                  <c:v>43929</c:v>
                </c:pt>
                <c:pt idx="304">
                  <c:v>43930</c:v>
                </c:pt>
                <c:pt idx="305">
                  <c:v>43931</c:v>
                </c:pt>
                <c:pt idx="306">
                  <c:v>43932</c:v>
                </c:pt>
                <c:pt idx="307">
                  <c:v>43935</c:v>
                </c:pt>
                <c:pt idx="308">
                  <c:v>43936</c:v>
                </c:pt>
                <c:pt idx="309">
                  <c:v>43937</c:v>
                </c:pt>
                <c:pt idx="310">
                  <c:v>43938</c:v>
                </c:pt>
                <c:pt idx="311">
                  <c:v>43939</c:v>
                </c:pt>
                <c:pt idx="312">
                  <c:v>43942</c:v>
                </c:pt>
                <c:pt idx="313">
                  <c:v>43943</c:v>
                </c:pt>
                <c:pt idx="314">
                  <c:v>43944</c:v>
                </c:pt>
                <c:pt idx="315">
                  <c:v>43945</c:v>
                </c:pt>
                <c:pt idx="316">
                  <c:v>43946</c:v>
                </c:pt>
                <c:pt idx="317">
                  <c:v>43949</c:v>
                </c:pt>
                <c:pt idx="318">
                  <c:v>43950</c:v>
                </c:pt>
                <c:pt idx="319">
                  <c:v>43951</c:v>
                </c:pt>
                <c:pt idx="320">
                  <c:v>43952</c:v>
                </c:pt>
                <c:pt idx="321">
                  <c:v>43958</c:v>
                </c:pt>
                <c:pt idx="322">
                  <c:v>43959</c:v>
                </c:pt>
                <c:pt idx="323">
                  <c:v>43960</c:v>
                </c:pt>
                <c:pt idx="324">
                  <c:v>43964</c:v>
                </c:pt>
                <c:pt idx="325">
                  <c:v>43965</c:v>
                </c:pt>
                <c:pt idx="326">
                  <c:v>43966</c:v>
                </c:pt>
                <c:pt idx="327">
                  <c:v>43967</c:v>
                </c:pt>
                <c:pt idx="328">
                  <c:v>43970</c:v>
                </c:pt>
                <c:pt idx="329">
                  <c:v>43971</c:v>
                </c:pt>
                <c:pt idx="330">
                  <c:v>43972</c:v>
                </c:pt>
                <c:pt idx="331">
                  <c:v>43973</c:v>
                </c:pt>
                <c:pt idx="332">
                  <c:v>43974</c:v>
                </c:pt>
                <c:pt idx="333">
                  <c:v>43977</c:v>
                </c:pt>
                <c:pt idx="334">
                  <c:v>43978</c:v>
                </c:pt>
                <c:pt idx="335">
                  <c:v>43979</c:v>
                </c:pt>
                <c:pt idx="336">
                  <c:v>43980</c:v>
                </c:pt>
                <c:pt idx="337">
                  <c:v>43981</c:v>
                </c:pt>
                <c:pt idx="338">
                  <c:v>43984</c:v>
                </c:pt>
                <c:pt idx="339">
                  <c:v>43985</c:v>
                </c:pt>
                <c:pt idx="340">
                  <c:v>43986</c:v>
                </c:pt>
                <c:pt idx="341">
                  <c:v>43987</c:v>
                </c:pt>
                <c:pt idx="342">
                  <c:v>43988</c:v>
                </c:pt>
                <c:pt idx="343">
                  <c:v>43991</c:v>
                </c:pt>
                <c:pt idx="344">
                  <c:v>43992</c:v>
                </c:pt>
                <c:pt idx="345">
                  <c:v>43993</c:v>
                </c:pt>
                <c:pt idx="346">
                  <c:v>43994</c:v>
                </c:pt>
                <c:pt idx="347">
                  <c:v>43998</c:v>
                </c:pt>
                <c:pt idx="348">
                  <c:v>43999</c:v>
                </c:pt>
                <c:pt idx="349">
                  <c:v>44000</c:v>
                </c:pt>
                <c:pt idx="350">
                  <c:v>44001</c:v>
                </c:pt>
                <c:pt idx="351">
                  <c:v>44002</c:v>
                </c:pt>
                <c:pt idx="352">
                  <c:v>44005</c:v>
                </c:pt>
                <c:pt idx="353">
                  <c:v>44006</c:v>
                </c:pt>
                <c:pt idx="354">
                  <c:v>44007</c:v>
                </c:pt>
                <c:pt idx="355">
                  <c:v>44008</c:v>
                </c:pt>
                <c:pt idx="356">
                  <c:v>44009</c:v>
                </c:pt>
                <c:pt idx="357">
                  <c:v>44012</c:v>
                </c:pt>
                <c:pt idx="358">
                  <c:v>44013</c:v>
                </c:pt>
                <c:pt idx="359">
                  <c:v>44014</c:v>
                </c:pt>
                <c:pt idx="360">
                  <c:v>44015</c:v>
                </c:pt>
                <c:pt idx="361">
                  <c:v>44016</c:v>
                </c:pt>
                <c:pt idx="362">
                  <c:v>44019</c:v>
                </c:pt>
                <c:pt idx="363">
                  <c:v>44020</c:v>
                </c:pt>
                <c:pt idx="364">
                  <c:v>44021</c:v>
                </c:pt>
                <c:pt idx="365">
                  <c:v>44022</c:v>
                </c:pt>
                <c:pt idx="366">
                  <c:v>44023</c:v>
                </c:pt>
                <c:pt idx="367">
                  <c:v>44026</c:v>
                </c:pt>
                <c:pt idx="368">
                  <c:v>44027</c:v>
                </c:pt>
                <c:pt idx="369">
                  <c:v>44028</c:v>
                </c:pt>
                <c:pt idx="370">
                  <c:v>44029</c:v>
                </c:pt>
                <c:pt idx="371">
                  <c:v>44030</c:v>
                </c:pt>
                <c:pt idx="372">
                  <c:v>44033</c:v>
                </c:pt>
                <c:pt idx="373">
                  <c:v>44034</c:v>
                </c:pt>
                <c:pt idx="374">
                  <c:v>44035</c:v>
                </c:pt>
                <c:pt idx="375">
                  <c:v>44036</c:v>
                </c:pt>
                <c:pt idx="376">
                  <c:v>44037</c:v>
                </c:pt>
                <c:pt idx="377">
                  <c:v>44040</c:v>
                </c:pt>
                <c:pt idx="378">
                  <c:v>44041</c:v>
                </c:pt>
                <c:pt idx="379">
                  <c:v>44042</c:v>
                </c:pt>
                <c:pt idx="380">
                  <c:v>44043</c:v>
                </c:pt>
                <c:pt idx="381">
                  <c:v>44044</c:v>
                </c:pt>
                <c:pt idx="382">
                  <c:v>44047</c:v>
                </c:pt>
                <c:pt idx="383">
                  <c:v>44048</c:v>
                </c:pt>
                <c:pt idx="384">
                  <c:v>44049</c:v>
                </c:pt>
                <c:pt idx="385">
                  <c:v>44050</c:v>
                </c:pt>
                <c:pt idx="386">
                  <c:v>44051</c:v>
                </c:pt>
                <c:pt idx="387">
                  <c:v>44054</c:v>
                </c:pt>
                <c:pt idx="388">
                  <c:v>44055</c:v>
                </c:pt>
                <c:pt idx="389">
                  <c:v>44056</c:v>
                </c:pt>
                <c:pt idx="390">
                  <c:v>44057</c:v>
                </c:pt>
                <c:pt idx="391">
                  <c:v>44058</c:v>
                </c:pt>
                <c:pt idx="392">
                  <c:v>44061</c:v>
                </c:pt>
                <c:pt idx="393">
                  <c:v>44062</c:v>
                </c:pt>
                <c:pt idx="394">
                  <c:v>44063</c:v>
                </c:pt>
                <c:pt idx="395">
                  <c:v>44064</c:v>
                </c:pt>
                <c:pt idx="396">
                  <c:v>44065</c:v>
                </c:pt>
                <c:pt idx="397">
                  <c:v>44068</c:v>
                </c:pt>
                <c:pt idx="398">
                  <c:v>44069</c:v>
                </c:pt>
                <c:pt idx="399">
                  <c:v>44070</c:v>
                </c:pt>
                <c:pt idx="400">
                  <c:v>44071</c:v>
                </c:pt>
                <c:pt idx="401">
                  <c:v>44072</c:v>
                </c:pt>
                <c:pt idx="402">
                  <c:v>44075</c:v>
                </c:pt>
                <c:pt idx="403">
                  <c:v>44076</c:v>
                </c:pt>
                <c:pt idx="404">
                  <c:v>44077</c:v>
                </c:pt>
                <c:pt idx="405">
                  <c:v>44078</c:v>
                </c:pt>
                <c:pt idx="406">
                  <c:v>44079</c:v>
                </c:pt>
                <c:pt idx="407">
                  <c:v>44082</c:v>
                </c:pt>
                <c:pt idx="408">
                  <c:v>44083</c:v>
                </c:pt>
                <c:pt idx="409">
                  <c:v>44084</c:v>
                </c:pt>
                <c:pt idx="410">
                  <c:v>44085</c:v>
                </c:pt>
                <c:pt idx="411">
                  <c:v>44086</c:v>
                </c:pt>
                <c:pt idx="412">
                  <c:v>44089</c:v>
                </c:pt>
                <c:pt idx="413">
                  <c:v>44090</c:v>
                </c:pt>
                <c:pt idx="414">
                  <c:v>44091</c:v>
                </c:pt>
                <c:pt idx="415">
                  <c:v>44092</c:v>
                </c:pt>
                <c:pt idx="416">
                  <c:v>44093</c:v>
                </c:pt>
                <c:pt idx="417">
                  <c:v>44096</c:v>
                </c:pt>
                <c:pt idx="418">
                  <c:v>44097</c:v>
                </c:pt>
                <c:pt idx="419">
                  <c:v>44098</c:v>
                </c:pt>
                <c:pt idx="420">
                  <c:v>44099</c:v>
                </c:pt>
                <c:pt idx="421">
                  <c:v>44100</c:v>
                </c:pt>
                <c:pt idx="422">
                  <c:v>44103</c:v>
                </c:pt>
                <c:pt idx="423">
                  <c:v>44104</c:v>
                </c:pt>
                <c:pt idx="424">
                  <c:v>44105</c:v>
                </c:pt>
                <c:pt idx="425">
                  <c:v>44106</c:v>
                </c:pt>
                <c:pt idx="426">
                  <c:v>44107</c:v>
                </c:pt>
                <c:pt idx="427">
                  <c:v>44110</c:v>
                </c:pt>
                <c:pt idx="428">
                  <c:v>44111</c:v>
                </c:pt>
                <c:pt idx="429">
                  <c:v>44112</c:v>
                </c:pt>
                <c:pt idx="430">
                  <c:v>44113</c:v>
                </c:pt>
                <c:pt idx="431">
                  <c:v>44114</c:v>
                </c:pt>
                <c:pt idx="432">
                  <c:v>44117</c:v>
                </c:pt>
                <c:pt idx="433">
                  <c:v>44118</c:v>
                </c:pt>
                <c:pt idx="434">
                  <c:v>44119</c:v>
                </c:pt>
                <c:pt idx="435">
                  <c:v>44120</c:v>
                </c:pt>
                <c:pt idx="436">
                  <c:v>44121</c:v>
                </c:pt>
                <c:pt idx="437">
                  <c:v>44124</c:v>
                </c:pt>
                <c:pt idx="438">
                  <c:v>44125</c:v>
                </c:pt>
                <c:pt idx="439">
                  <c:v>44126</c:v>
                </c:pt>
                <c:pt idx="440">
                  <c:v>44127</c:v>
                </c:pt>
                <c:pt idx="441">
                  <c:v>44128</c:v>
                </c:pt>
                <c:pt idx="442">
                  <c:v>44131</c:v>
                </c:pt>
                <c:pt idx="443">
                  <c:v>44132</c:v>
                </c:pt>
                <c:pt idx="444">
                  <c:v>44133</c:v>
                </c:pt>
                <c:pt idx="445">
                  <c:v>44134</c:v>
                </c:pt>
                <c:pt idx="446">
                  <c:v>44135</c:v>
                </c:pt>
                <c:pt idx="447">
                  <c:v>44138</c:v>
                </c:pt>
                <c:pt idx="448">
                  <c:v>44139</c:v>
                </c:pt>
                <c:pt idx="449">
                  <c:v>44141</c:v>
                </c:pt>
                <c:pt idx="450">
                  <c:v>44142</c:v>
                </c:pt>
                <c:pt idx="451">
                  <c:v>44145</c:v>
                </c:pt>
                <c:pt idx="452">
                  <c:v>44146</c:v>
                </c:pt>
                <c:pt idx="453">
                  <c:v>44147</c:v>
                </c:pt>
                <c:pt idx="454">
                  <c:v>44148</c:v>
                </c:pt>
                <c:pt idx="455">
                  <c:v>44149</c:v>
                </c:pt>
                <c:pt idx="456">
                  <c:v>44152</c:v>
                </c:pt>
                <c:pt idx="457">
                  <c:v>44153</c:v>
                </c:pt>
                <c:pt idx="458">
                  <c:v>44154</c:v>
                </c:pt>
                <c:pt idx="459">
                  <c:v>44155</c:v>
                </c:pt>
                <c:pt idx="460">
                  <c:v>44156</c:v>
                </c:pt>
                <c:pt idx="461">
                  <c:v>44159</c:v>
                </c:pt>
                <c:pt idx="462">
                  <c:v>44160</c:v>
                </c:pt>
                <c:pt idx="463">
                  <c:v>44161</c:v>
                </c:pt>
                <c:pt idx="464">
                  <c:v>44162</c:v>
                </c:pt>
                <c:pt idx="465">
                  <c:v>44163</c:v>
                </c:pt>
                <c:pt idx="466">
                  <c:v>44166</c:v>
                </c:pt>
                <c:pt idx="467">
                  <c:v>44167</c:v>
                </c:pt>
                <c:pt idx="468">
                  <c:v>44168</c:v>
                </c:pt>
                <c:pt idx="469">
                  <c:v>44169</c:v>
                </c:pt>
                <c:pt idx="470">
                  <c:v>44170</c:v>
                </c:pt>
                <c:pt idx="471">
                  <c:v>44173</c:v>
                </c:pt>
                <c:pt idx="472">
                  <c:v>44174</c:v>
                </c:pt>
                <c:pt idx="473">
                  <c:v>44175</c:v>
                </c:pt>
                <c:pt idx="474">
                  <c:v>44176</c:v>
                </c:pt>
                <c:pt idx="475">
                  <c:v>44177</c:v>
                </c:pt>
                <c:pt idx="476">
                  <c:v>44180</c:v>
                </c:pt>
                <c:pt idx="477">
                  <c:v>44181</c:v>
                </c:pt>
                <c:pt idx="478">
                  <c:v>44182</c:v>
                </c:pt>
                <c:pt idx="479">
                  <c:v>44183</c:v>
                </c:pt>
                <c:pt idx="480">
                  <c:v>44184</c:v>
                </c:pt>
                <c:pt idx="481">
                  <c:v>44187</c:v>
                </c:pt>
                <c:pt idx="482">
                  <c:v>44188</c:v>
                </c:pt>
                <c:pt idx="483">
                  <c:v>44189</c:v>
                </c:pt>
                <c:pt idx="484">
                  <c:v>44190</c:v>
                </c:pt>
                <c:pt idx="485">
                  <c:v>44191</c:v>
                </c:pt>
                <c:pt idx="486">
                  <c:v>44194</c:v>
                </c:pt>
                <c:pt idx="487">
                  <c:v>44195</c:v>
                </c:pt>
                <c:pt idx="488">
                  <c:v>44196</c:v>
                </c:pt>
                <c:pt idx="489">
                  <c:v>44197</c:v>
                </c:pt>
                <c:pt idx="490">
                  <c:v>44208</c:v>
                </c:pt>
                <c:pt idx="491">
                  <c:v>44209</c:v>
                </c:pt>
                <c:pt idx="492">
                  <c:v>44210</c:v>
                </c:pt>
                <c:pt idx="493">
                  <c:v>44211</c:v>
                </c:pt>
                <c:pt idx="494">
                  <c:v>44212</c:v>
                </c:pt>
                <c:pt idx="495">
                  <c:v>44215</c:v>
                </c:pt>
                <c:pt idx="496">
                  <c:v>44216</c:v>
                </c:pt>
                <c:pt idx="497">
                  <c:v>44217</c:v>
                </c:pt>
                <c:pt idx="498">
                  <c:v>44218</c:v>
                </c:pt>
                <c:pt idx="499">
                  <c:v>44219</c:v>
                </c:pt>
                <c:pt idx="500">
                  <c:v>44222</c:v>
                </c:pt>
                <c:pt idx="501">
                  <c:v>44223</c:v>
                </c:pt>
                <c:pt idx="502">
                  <c:v>44224</c:v>
                </c:pt>
                <c:pt idx="503">
                  <c:v>44225</c:v>
                </c:pt>
                <c:pt idx="504">
                  <c:v>44226</c:v>
                </c:pt>
                <c:pt idx="505">
                  <c:v>44229</c:v>
                </c:pt>
                <c:pt idx="506">
                  <c:v>44230</c:v>
                </c:pt>
                <c:pt idx="507">
                  <c:v>44231</c:v>
                </c:pt>
                <c:pt idx="508">
                  <c:v>44232</c:v>
                </c:pt>
                <c:pt idx="509">
                  <c:v>44233</c:v>
                </c:pt>
                <c:pt idx="510">
                  <c:v>44236</c:v>
                </c:pt>
                <c:pt idx="511">
                  <c:v>44237</c:v>
                </c:pt>
                <c:pt idx="512">
                  <c:v>44238</c:v>
                </c:pt>
                <c:pt idx="513">
                  <c:v>44239</c:v>
                </c:pt>
                <c:pt idx="514">
                  <c:v>44240</c:v>
                </c:pt>
                <c:pt idx="515">
                  <c:v>44243</c:v>
                </c:pt>
                <c:pt idx="516">
                  <c:v>44244</c:v>
                </c:pt>
                <c:pt idx="517">
                  <c:v>44245</c:v>
                </c:pt>
                <c:pt idx="518">
                  <c:v>44246</c:v>
                </c:pt>
                <c:pt idx="519">
                  <c:v>44247</c:v>
                </c:pt>
                <c:pt idx="520">
                  <c:v>44248</c:v>
                </c:pt>
                <c:pt idx="521">
                  <c:v>44252</c:v>
                </c:pt>
                <c:pt idx="522">
                  <c:v>44253</c:v>
                </c:pt>
                <c:pt idx="523">
                  <c:v>44254</c:v>
                </c:pt>
                <c:pt idx="524">
                  <c:v>44257</c:v>
                </c:pt>
                <c:pt idx="525">
                  <c:v>44258</c:v>
                </c:pt>
                <c:pt idx="526">
                  <c:v>44259</c:v>
                </c:pt>
                <c:pt idx="527">
                  <c:v>44260</c:v>
                </c:pt>
                <c:pt idx="528">
                  <c:v>44261</c:v>
                </c:pt>
                <c:pt idx="529">
                  <c:v>44265</c:v>
                </c:pt>
                <c:pt idx="530">
                  <c:v>44266</c:v>
                </c:pt>
                <c:pt idx="531">
                  <c:v>44267</c:v>
                </c:pt>
                <c:pt idx="532">
                  <c:v>44268</c:v>
                </c:pt>
                <c:pt idx="533">
                  <c:v>44271</c:v>
                </c:pt>
                <c:pt idx="534">
                  <c:v>44272</c:v>
                </c:pt>
                <c:pt idx="535">
                  <c:v>44273</c:v>
                </c:pt>
                <c:pt idx="536">
                  <c:v>44274</c:v>
                </c:pt>
                <c:pt idx="537">
                  <c:v>44275</c:v>
                </c:pt>
                <c:pt idx="538">
                  <c:v>44278</c:v>
                </c:pt>
                <c:pt idx="539">
                  <c:v>44279</c:v>
                </c:pt>
                <c:pt idx="540">
                  <c:v>44280</c:v>
                </c:pt>
                <c:pt idx="541">
                  <c:v>44281</c:v>
                </c:pt>
                <c:pt idx="542">
                  <c:v>44282</c:v>
                </c:pt>
                <c:pt idx="543">
                  <c:v>44285</c:v>
                </c:pt>
                <c:pt idx="544">
                  <c:v>44286</c:v>
                </c:pt>
                <c:pt idx="545">
                  <c:v>44287</c:v>
                </c:pt>
                <c:pt idx="546">
                  <c:v>44288</c:v>
                </c:pt>
                <c:pt idx="547">
                  <c:v>44289</c:v>
                </c:pt>
                <c:pt idx="548">
                  <c:v>44292</c:v>
                </c:pt>
                <c:pt idx="549">
                  <c:v>44293</c:v>
                </c:pt>
                <c:pt idx="550">
                  <c:v>44294</c:v>
                </c:pt>
                <c:pt idx="551">
                  <c:v>44295</c:v>
                </c:pt>
                <c:pt idx="552">
                  <c:v>44296</c:v>
                </c:pt>
                <c:pt idx="553">
                  <c:v>44299</c:v>
                </c:pt>
                <c:pt idx="554">
                  <c:v>44300</c:v>
                </c:pt>
                <c:pt idx="555">
                  <c:v>44301</c:v>
                </c:pt>
                <c:pt idx="556">
                  <c:v>44302</c:v>
                </c:pt>
                <c:pt idx="557">
                  <c:v>44303</c:v>
                </c:pt>
                <c:pt idx="558">
                  <c:v>44306</c:v>
                </c:pt>
                <c:pt idx="559">
                  <c:v>44307</c:v>
                </c:pt>
                <c:pt idx="560">
                  <c:v>44308</c:v>
                </c:pt>
                <c:pt idx="561">
                  <c:v>44309</c:v>
                </c:pt>
                <c:pt idx="562">
                  <c:v>44310</c:v>
                </c:pt>
                <c:pt idx="563">
                  <c:v>44313</c:v>
                </c:pt>
                <c:pt idx="564">
                  <c:v>44314</c:v>
                </c:pt>
                <c:pt idx="565">
                  <c:v>44315</c:v>
                </c:pt>
                <c:pt idx="566">
                  <c:v>44316</c:v>
                </c:pt>
                <c:pt idx="567">
                  <c:v>44317</c:v>
                </c:pt>
                <c:pt idx="568">
                  <c:v>44321</c:v>
                </c:pt>
                <c:pt idx="569">
                  <c:v>44322</c:v>
                </c:pt>
                <c:pt idx="570">
                  <c:v>44323</c:v>
                </c:pt>
                <c:pt idx="571">
                  <c:v>44324</c:v>
                </c:pt>
                <c:pt idx="572">
                  <c:v>44328</c:v>
                </c:pt>
                <c:pt idx="573">
                  <c:v>44329</c:v>
                </c:pt>
                <c:pt idx="574">
                  <c:v>44330</c:v>
                </c:pt>
                <c:pt idx="575">
                  <c:v>44331</c:v>
                </c:pt>
                <c:pt idx="576">
                  <c:v>44334</c:v>
                </c:pt>
                <c:pt idx="577">
                  <c:v>44335</c:v>
                </c:pt>
                <c:pt idx="578">
                  <c:v>44336</c:v>
                </c:pt>
                <c:pt idx="579">
                  <c:v>44337</c:v>
                </c:pt>
                <c:pt idx="580">
                  <c:v>44338</c:v>
                </c:pt>
                <c:pt idx="581">
                  <c:v>44341</c:v>
                </c:pt>
                <c:pt idx="582">
                  <c:v>44342</c:v>
                </c:pt>
                <c:pt idx="583">
                  <c:v>44343</c:v>
                </c:pt>
                <c:pt idx="584">
                  <c:v>44344</c:v>
                </c:pt>
                <c:pt idx="585">
                  <c:v>44345</c:v>
                </c:pt>
                <c:pt idx="586">
                  <c:v>44348</c:v>
                </c:pt>
                <c:pt idx="587">
                  <c:v>44349</c:v>
                </c:pt>
                <c:pt idx="588">
                  <c:v>44350</c:v>
                </c:pt>
                <c:pt idx="589">
                  <c:v>44351</c:v>
                </c:pt>
                <c:pt idx="590">
                  <c:v>44352</c:v>
                </c:pt>
                <c:pt idx="591">
                  <c:v>44355</c:v>
                </c:pt>
                <c:pt idx="592">
                  <c:v>44356</c:v>
                </c:pt>
                <c:pt idx="593">
                  <c:v>44357</c:v>
                </c:pt>
                <c:pt idx="594">
                  <c:v>44358</c:v>
                </c:pt>
                <c:pt idx="595">
                  <c:v>44359</c:v>
                </c:pt>
                <c:pt idx="596">
                  <c:v>44363</c:v>
                </c:pt>
                <c:pt idx="597">
                  <c:v>44364</c:v>
                </c:pt>
                <c:pt idx="598">
                  <c:v>44365</c:v>
                </c:pt>
                <c:pt idx="599">
                  <c:v>44366</c:v>
                </c:pt>
                <c:pt idx="600">
                  <c:v>44369</c:v>
                </c:pt>
                <c:pt idx="601">
                  <c:v>44370</c:v>
                </c:pt>
                <c:pt idx="602">
                  <c:v>44371</c:v>
                </c:pt>
                <c:pt idx="603">
                  <c:v>44372</c:v>
                </c:pt>
                <c:pt idx="604">
                  <c:v>44373</c:v>
                </c:pt>
                <c:pt idx="605">
                  <c:v>44376</c:v>
                </c:pt>
                <c:pt idx="606">
                  <c:v>44377</c:v>
                </c:pt>
                <c:pt idx="607">
                  <c:v>44378</c:v>
                </c:pt>
                <c:pt idx="608">
                  <c:v>44379</c:v>
                </c:pt>
                <c:pt idx="609">
                  <c:v>44380</c:v>
                </c:pt>
                <c:pt idx="610">
                  <c:v>44383</c:v>
                </c:pt>
                <c:pt idx="611">
                  <c:v>44384</c:v>
                </c:pt>
                <c:pt idx="612">
                  <c:v>44385</c:v>
                </c:pt>
                <c:pt idx="613">
                  <c:v>44386</c:v>
                </c:pt>
                <c:pt idx="614">
                  <c:v>44387</c:v>
                </c:pt>
                <c:pt idx="615">
                  <c:v>44390</c:v>
                </c:pt>
                <c:pt idx="616">
                  <c:v>44391</c:v>
                </c:pt>
                <c:pt idx="617">
                  <c:v>44392</c:v>
                </c:pt>
                <c:pt idx="618">
                  <c:v>44393</c:v>
                </c:pt>
                <c:pt idx="619">
                  <c:v>44394</c:v>
                </c:pt>
                <c:pt idx="620">
                  <c:v>44397</c:v>
                </c:pt>
                <c:pt idx="621">
                  <c:v>44398</c:v>
                </c:pt>
                <c:pt idx="622">
                  <c:v>44399</c:v>
                </c:pt>
                <c:pt idx="623">
                  <c:v>44400</c:v>
                </c:pt>
                <c:pt idx="624">
                  <c:v>44401</c:v>
                </c:pt>
                <c:pt idx="625">
                  <c:v>44404</c:v>
                </c:pt>
                <c:pt idx="626">
                  <c:v>44405</c:v>
                </c:pt>
                <c:pt idx="627">
                  <c:v>44406</c:v>
                </c:pt>
                <c:pt idx="628">
                  <c:v>44407</c:v>
                </c:pt>
                <c:pt idx="629">
                  <c:v>44408</c:v>
                </c:pt>
                <c:pt idx="630">
                  <c:v>44411</c:v>
                </c:pt>
                <c:pt idx="631">
                  <c:v>44412</c:v>
                </c:pt>
                <c:pt idx="632">
                  <c:v>44413</c:v>
                </c:pt>
                <c:pt idx="633">
                  <c:v>44414</c:v>
                </c:pt>
                <c:pt idx="634">
                  <c:v>44415</c:v>
                </c:pt>
                <c:pt idx="635">
                  <c:v>44418</c:v>
                </c:pt>
                <c:pt idx="636">
                  <c:v>44419</c:v>
                </c:pt>
                <c:pt idx="637">
                  <c:v>44420</c:v>
                </c:pt>
                <c:pt idx="638">
                  <c:v>44421</c:v>
                </c:pt>
                <c:pt idx="639">
                  <c:v>44422</c:v>
                </c:pt>
                <c:pt idx="640">
                  <c:v>44425</c:v>
                </c:pt>
                <c:pt idx="641">
                  <c:v>44426</c:v>
                </c:pt>
                <c:pt idx="642">
                  <c:v>44427</c:v>
                </c:pt>
                <c:pt idx="643">
                  <c:v>44428</c:v>
                </c:pt>
                <c:pt idx="644">
                  <c:v>44429</c:v>
                </c:pt>
                <c:pt idx="645">
                  <c:v>44432</c:v>
                </c:pt>
                <c:pt idx="646">
                  <c:v>44433</c:v>
                </c:pt>
                <c:pt idx="647">
                  <c:v>44434</c:v>
                </c:pt>
                <c:pt idx="648">
                  <c:v>44435</c:v>
                </c:pt>
                <c:pt idx="649">
                  <c:v>44436</c:v>
                </c:pt>
                <c:pt idx="650">
                  <c:v>44439</c:v>
                </c:pt>
                <c:pt idx="651">
                  <c:v>44440</c:v>
                </c:pt>
                <c:pt idx="652">
                  <c:v>44441</c:v>
                </c:pt>
                <c:pt idx="653">
                  <c:v>44442</c:v>
                </c:pt>
                <c:pt idx="654">
                  <c:v>44443</c:v>
                </c:pt>
                <c:pt idx="655">
                  <c:v>44446</c:v>
                </c:pt>
                <c:pt idx="656">
                  <c:v>44447</c:v>
                </c:pt>
                <c:pt idx="657">
                  <c:v>44448</c:v>
                </c:pt>
                <c:pt idx="658">
                  <c:v>44449</c:v>
                </c:pt>
                <c:pt idx="659">
                  <c:v>44450</c:v>
                </c:pt>
                <c:pt idx="660">
                  <c:v>44453</c:v>
                </c:pt>
                <c:pt idx="661">
                  <c:v>44454</c:v>
                </c:pt>
                <c:pt idx="662">
                  <c:v>44455</c:v>
                </c:pt>
                <c:pt idx="663">
                  <c:v>44456</c:v>
                </c:pt>
                <c:pt idx="664">
                  <c:v>44457</c:v>
                </c:pt>
                <c:pt idx="665">
                  <c:v>44460</c:v>
                </c:pt>
                <c:pt idx="666">
                  <c:v>44461</c:v>
                </c:pt>
                <c:pt idx="667">
                  <c:v>44462</c:v>
                </c:pt>
                <c:pt idx="668">
                  <c:v>44463</c:v>
                </c:pt>
                <c:pt idx="669">
                  <c:v>44464</c:v>
                </c:pt>
                <c:pt idx="670">
                  <c:v>44467</c:v>
                </c:pt>
                <c:pt idx="671">
                  <c:v>44468</c:v>
                </c:pt>
                <c:pt idx="672">
                  <c:v>44469</c:v>
                </c:pt>
                <c:pt idx="673">
                  <c:v>44470</c:v>
                </c:pt>
                <c:pt idx="674">
                  <c:v>44471</c:v>
                </c:pt>
                <c:pt idx="675">
                  <c:v>44474</c:v>
                </c:pt>
                <c:pt idx="676">
                  <c:v>44475</c:v>
                </c:pt>
                <c:pt idx="677">
                  <c:v>44476</c:v>
                </c:pt>
                <c:pt idx="678">
                  <c:v>44477</c:v>
                </c:pt>
                <c:pt idx="679">
                  <c:v>44478</c:v>
                </c:pt>
                <c:pt idx="680">
                  <c:v>44481</c:v>
                </c:pt>
                <c:pt idx="681">
                  <c:v>44482</c:v>
                </c:pt>
                <c:pt idx="682">
                  <c:v>44483</c:v>
                </c:pt>
                <c:pt idx="683">
                  <c:v>44484</c:v>
                </c:pt>
                <c:pt idx="684">
                  <c:v>44485</c:v>
                </c:pt>
                <c:pt idx="685">
                  <c:v>44488</c:v>
                </c:pt>
                <c:pt idx="686">
                  <c:v>44489</c:v>
                </c:pt>
                <c:pt idx="687">
                  <c:v>44490</c:v>
                </c:pt>
                <c:pt idx="688">
                  <c:v>44491</c:v>
                </c:pt>
                <c:pt idx="689">
                  <c:v>44492</c:v>
                </c:pt>
                <c:pt idx="690">
                  <c:v>44495</c:v>
                </c:pt>
                <c:pt idx="691">
                  <c:v>44496</c:v>
                </c:pt>
                <c:pt idx="692">
                  <c:v>44497</c:v>
                </c:pt>
                <c:pt idx="693">
                  <c:v>44498</c:v>
                </c:pt>
                <c:pt idx="694">
                  <c:v>44499</c:v>
                </c:pt>
                <c:pt idx="695">
                  <c:v>44502</c:v>
                </c:pt>
                <c:pt idx="696">
                  <c:v>44503</c:v>
                </c:pt>
                <c:pt idx="697">
                  <c:v>44504</c:v>
                </c:pt>
                <c:pt idx="698">
                  <c:v>44509</c:v>
                </c:pt>
                <c:pt idx="699">
                  <c:v>44510</c:v>
                </c:pt>
                <c:pt idx="700">
                  <c:v>44511</c:v>
                </c:pt>
                <c:pt idx="701">
                  <c:v>44512</c:v>
                </c:pt>
                <c:pt idx="702">
                  <c:v>44513</c:v>
                </c:pt>
                <c:pt idx="703">
                  <c:v>44516</c:v>
                </c:pt>
                <c:pt idx="704">
                  <c:v>44517</c:v>
                </c:pt>
                <c:pt idx="705">
                  <c:v>44518</c:v>
                </c:pt>
                <c:pt idx="706">
                  <c:v>44519</c:v>
                </c:pt>
                <c:pt idx="707">
                  <c:v>44520</c:v>
                </c:pt>
                <c:pt idx="708">
                  <c:v>44523</c:v>
                </c:pt>
                <c:pt idx="709">
                  <c:v>44524</c:v>
                </c:pt>
                <c:pt idx="710">
                  <c:v>44525</c:v>
                </c:pt>
                <c:pt idx="711">
                  <c:v>44526</c:v>
                </c:pt>
                <c:pt idx="712">
                  <c:v>44527</c:v>
                </c:pt>
                <c:pt idx="713">
                  <c:v>44530</c:v>
                </c:pt>
                <c:pt idx="714">
                  <c:v>44531</c:v>
                </c:pt>
                <c:pt idx="715">
                  <c:v>44532</c:v>
                </c:pt>
                <c:pt idx="716">
                  <c:v>44533</c:v>
                </c:pt>
                <c:pt idx="717">
                  <c:v>44534</c:v>
                </c:pt>
                <c:pt idx="718">
                  <c:v>44537</c:v>
                </c:pt>
                <c:pt idx="719">
                  <c:v>44538</c:v>
                </c:pt>
                <c:pt idx="720">
                  <c:v>44539</c:v>
                </c:pt>
                <c:pt idx="721">
                  <c:v>44540</c:v>
                </c:pt>
                <c:pt idx="722">
                  <c:v>44541</c:v>
                </c:pt>
                <c:pt idx="723">
                  <c:v>44544</c:v>
                </c:pt>
                <c:pt idx="724">
                  <c:v>44545</c:v>
                </c:pt>
                <c:pt idx="725">
                  <c:v>44546</c:v>
                </c:pt>
                <c:pt idx="726">
                  <c:v>44547</c:v>
                </c:pt>
                <c:pt idx="727">
                  <c:v>44548</c:v>
                </c:pt>
                <c:pt idx="728">
                  <c:v>44551</c:v>
                </c:pt>
                <c:pt idx="729">
                  <c:v>44552</c:v>
                </c:pt>
                <c:pt idx="730">
                  <c:v>44553</c:v>
                </c:pt>
                <c:pt idx="731">
                  <c:v>44554</c:v>
                </c:pt>
                <c:pt idx="732">
                  <c:v>44555</c:v>
                </c:pt>
                <c:pt idx="733">
                  <c:v>44558</c:v>
                </c:pt>
                <c:pt idx="734">
                  <c:v>44559</c:v>
                </c:pt>
                <c:pt idx="735">
                  <c:v>44560</c:v>
                </c:pt>
                <c:pt idx="736">
                  <c:v>44561</c:v>
                </c:pt>
                <c:pt idx="737">
                  <c:v>44572</c:v>
                </c:pt>
                <c:pt idx="738">
                  <c:v>44573</c:v>
                </c:pt>
                <c:pt idx="739">
                  <c:v>44574</c:v>
                </c:pt>
                <c:pt idx="740">
                  <c:v>44575</c:v>
                </c:pt>
                <c:pt idx="741">
                  <c:v>44576</c:v>
                </c:pt>
                <c:pt idx="742">
                  <c:v>44579</c:v>
                </c:pt>
                <c:pt idx="743">
                  <c:v>44580</c:v>
                </c:pt>
                <c:pt idx="744">
                  <c:v>44581</c:v>
                </c:pt>
                <c:pt idx="745">
                  <c:v>44582</c:v>
                </c:pt>
                <c:pt idx="746">
                  <c:v>44583</c:v>
                </c:pt>
                <c:pt idx="747">
                  <c:v>44586</c:v>
                </c:pt>
                <c:pt idx="748">
                  <c:v>44587</c:v>
                </c:pt>
                <c:pt idx="749">
                  <c:v>44588</c:v>
                </c:pt>
                <c:pt idx="750">
                  <c:v>44589</c:v>
                </c:pt>
                <c:pt idx="751">
                  <c:v>44590</c:v>
                </c:pt>
                <c:pt idx="752">
                  <c:v>44593</c:v>
                </c:pt>
                <c:pt idx="753">
                  <c:v>44594</c:v>
                </c:pt>
                <c:pt idx="754">
                  <c:v>44595</c:v>
                </c:pt>
                <c:pt idx="755">
                  <c:v>44596</c:v>
                </c:pt>
                <c:pt idx="756">
                  <c:v>44597</c:v>
                </c:pt>
                <c:pt idx="757">
                  <c:v>44600</c:v>
                </c:pt>
                <c:pt idx="758">
                  <c:v>44601</c:v>
                </c:pt>
                <c:pt idx="759">
                  <c:v>44602</c:v>
                </c:pt>
                <c:pt idx="760">
                  <c:v>44603</c:v>
                </c:pt>
                <c:pt idx="761">
                  <c:v>44604</c:v>
                </c:pt>
                <c:pt idx="762">
                  <c:v>44607</c:v>
                </c:pt>
                <c:pt idx="763">
                  <c:v>44608</c:v>
                </c:pt>
                <c:pt idx="764">
                  <c:v>44609</c:v>
                </c:pt>
                <c:pt idx="765">
                  <c:v>44610</c:v>
                </c:pt>
                <c:pt idx="766">
                  <c:v>44611</c:v>
                </c:pt>
                <c:pt idx="767">
                  <c:v>44614</c:v>
                </c:pt>
                <c:pt idx="768">
                  <c:v>44615</c:v>
                </c:pt>
                <c:pt idx="769">
                  <c:v>44617</c:v>
                </c:pt>
                <c:pt idx="770">
                  <c:v>44618</c:v>
                </c:pt>
                <c:pt idx="771">
                  <c:v>44621</c:v>
                </c:pt>
                <c:pt idx="772">
                  <c:v>44622</c:v>
                </c:pt>
                <c:pt idx="773">
                  <c:v>44623</c:v>
                </c:pt>
                <c:pt idx="774">
                  <c:v>44624</c:v>
                </c:pt>
                <c:pt idx="775">
                  <c:v>44625</c:v>
                </c:pt>
                <c:pt idx="776">
                  <c:v>44626</c:v>
                </c:pt>
                <c:pt idx="777">
                  <c:v>44630</c:v>
                </c:pt>
                <c:pt idx="778">
                  <c:v>44631</c:v>
                </c:pt>
                <c:pt idx="779">
                  <c:v>44632</c:v>
                </c:pt>
                <c:pt idx="780">
                  <c:v>44635</c:v>
                </c:pt>
                <c:pt idx="781">
                  <c:v>44636</c:v>
                </c:pt>
                <c:pt idx="782">
                  <c:v>44637</c:v>
                </c:pt>
                <c:pt idx="783">
                  <c:v>44638</c:v>
                </c:pt>
                <c:pt idx="784">
                  <c:v>44639</c:v>
                </c:pt>
                <c:pt idx="785">
                  <c:v>44642</c:v>
                </c:pt>
                <c:pt idx="786">
                  <c:v>44643</c:v>
                </c:pt>
                <c:pt idx="787">
                  <c:v>44644</c:v>
                </c:pt>
                <c:pt idx="788">
                  <c:v>44645</c:v>
                </c:pt>
                <c:pt idx="789">
                  <c:v>44646</c:v>
                </c:pt>
                <c:pt idx="790">
                  <c:v>44649</c:v>
                </c:pt>
                <c:pt idx="791">
                  <c:v>44650</c:v>
                </c:pt>
                <c:pt idx="792">
                  <c:v>44651</c:v>
                </c:pt>
                <c:pt idx="793">
                  <c:v>44652</c:v>
                </c:pt>
                <c:pt idx="794">
                  <c:v>44653</c:v>
                </c:pt>
                <c:pt idx="795">
                  <c:v>44656</c:v>
                </c:pt>
                <c:pt idx="796">
                  <c:v>44657</c:v>
                </c:pt>
                <c:pt idx="797">
                  <c:v>44658</c:v>
                </c:pt>
                <c:pt idx="798">
                  <c:v>44659</c:v>
                </c:pt>
                <c:pt idx="799">
                  <c:v>44660</c:v>
                </c:pt>
                <c:pt idx="800">
                  <c:v>44663</c:v>
                </c:pt>
                <c:pt idx="801">
                  <c:v>44664</c:v>
                </c:pt>
                <c:pt idx="802">
                  <c:v>44665</c:v>
                </c:pt>
                <c:pt idx="803">
                  <c:v>44666</c:v>
                </c:pt>
                <c:pt idx="804">
                  <c:v>44667</c:v>
                </c:pt>
                <c:pt idx="805">
                  <c:v>44670</c:v>
                </c:pt>
                <c:pt idx="806">
                  <c:v>44671</c:v>
                </c:pt>
                <c:pt idx="807">
                  <c:v>44672</c:v>
                </c:pt>
                <c:pt idx="808">
                  <c:v>44673</c:v>
                </c:pt>
                <c:pt idx="809">
                  <c:v>44674</c:v>
                </c:pt>
                <c:pt idx="810">
                  <c:v>44677</c:v>
                </c:pt>
                <c:pt idx="811">
                  <c:v>44678</c:v>
                </c:pt>
                <c:pt idx="812">
                  <c:v>44679</c:v>
                </c:pt>
                <c:pt idx="813">
                  <c:v>44680</c:v>
                </c:pt>
                <c:pt idx="814">
                  <c:v>44681</c:v>
                </c:pt>
                <c:pt idx="815">
                  <c:v>44686</c:v>
                </c:pt>
                <c:pt idx="816">
                  <c:v>44687</c:v>
                </c:pt>
                <c:pt idx="817">
                  <c:v>44688</c:v>
                </c:pt>
                <c:pt idx="818">
                  <c:v>44693</c:v>
                </c:pt>
                <c:pt idx="819">
                  <c:v>44694</c:v>
                </c:pt>
                <c:pt idx="820">
                  <c:v>44695</c:v>
                </c:pt>
                <c:pt idx="821">
                  <c:v>44698</c:v>
                </c:pt>
                <c:pt idx="822">
                  <c:v>44699</c:v>
                </c:pt>
                <c:pt idx="823">
                  <c:v>44700</c:v>
                </c:pt>
                <c:pt idx="824">
                  <c:v>44701</c:v>
                </c:pt>
                <c:pt idx="825">
                  <c:v>44702</c:v>
                </c:pt>
                <c:pt idx="826">
                  <c:v>44705</c:v>
                </c:pt>
                <c:pt idx="827">
                  <c:v>44706</c:v>
                </c:pt>
                <c:pt idx="828">
                  <c:v>44707</c:v>
                </c:pt>
                <c:pt idx="829">
                  <c:v>44708</c:v>
                </c:pt>
                <c:pt idx="830">
                  <c:v>44709</c:v>
                </c:pt>
                <c:pt idx="831">
                  <c:v>44712</c:v>
                </c:pt>
                <c:pt idx="832">
                  <c:v>44713</c:v>
                </c:pt>
                <c:pt idx="833">
                  <c:v>44714</c:v>
                </c:pt>
                <c:pt idx="834">
                  <c:v>44715</c:v>
                </c:pt>
                <c:pt idx="835">
                  <c:v>44716</c:v>
                </c:pt>
                <c:pt idx="836">
                  <c:v>44719</c:v>
                </c:pt>
                <c:pt idx="837">
                  <c:v>44720</c:v>
                </c:pt>
                <c:pt idx="838">
                  <c:v>44721</c:v>
                </c:pt>
                <c:pt idx="839">
                  <c:v>44722</c:v>
                </c:pt>
                <c:pt idx="840">
                  <c:v>44723</c:v>
                </c:pt>
                <c:pt idx="841">
                  <c:v>44727</c:v>
                </c:pt>
                <c:pt idx="842">
                  <c:v>44728</c:v>
                </c:pt>
                <c:pt idx="843">
                  <c:v>44729</c:v>
                </c:pt>
                <c:pt idx="844">
                  <c:v>44730</c:v>
                </c:pt>
                <c:pt idx="845">
                  <c:v>44733</c:v>
                </c:pt>
                <c:pt idx="846">
                  <c:v>44734</c:v>
                </c:pt>
                <c:pt idx="847">
                  <c:v>44735</c:v>
                </c:pt>
                <c:pt idx="848">
                  <c:v>44736</c:v>
                </c:pt>
                <c:pt idx="849">
                  <c:v>44737</c:v>
                </c:pt>
                <c:pt idx="850">
                  <c:v>44740</c:v>
                </c:pt>
                <c:pt idx="851">
                  <c:v>44741</c:v>
                </c:pt>
                <c:pt idx="852">
                  <c:v>44742</c:v>
                </c:pt>
                <c:pt idx="853">
                  <c:v>44743</c:v>
                </c:pt>
                <c:pt idx="854">
                  <c:v>44744</c:v>
                </c:pt>
                <c:pt idx="855">
                  <c:v>44747</c:v>
                </c:pt>
                <c:pt idx="856">
                  <c:v>44748</c:v>
                </c:pt>
                <c:pt idx="857">
                  <c:v>44749</c:v>
                </c:pt>
                <c:pt idx="858">
                  <c:v>44750</c:v>
                </c:pt>
                <c:pt idx="859">
                  <c:v>44751</c:v>
                </c:pt>
                <c:pt idx="860">
                  <c:v>44754</c:v>
                </c:pt>
                <c:pt idx="861">
                  <c:v>44755</c:v>
                </c:pt>
                <c:pt idx="862">
                  <c:v>44756</c:v>
                </c:pt>
                <c:pt idx="863">
                  <c:v>44757</c:v>
                </c:pt>
                <c:pt idx="864">
                  <c:v>44758</c:v>
                </c:pt>
                <c:pt idx="865">
                  <c:v>44761</c:v>
                </c:pt>
                <c:pt idx="866">
                  <c:v>44762</c:v>
                </c:pt>
                <c:pt idx="867">
                  <c:v>44763</c:v>
                </c:pt>
                <c:pt idx="868">
                  <c:v>44764</c:v>
                </c:pt>
                <c:pt idx="869">
                  <c:v>44765</c:v>
                </c:pt>
                <c:pt idx="870">
                  <c:v>44768</c:v>
                </c:pt>
                <c:pt idx="871">
                  <c:v>44769</c:v>
                </c:pt>
                <c:pt idx="872">
                  <c:v>44770</c:v>
                </c:pt>
                <c:pt idx="873">
                  <c:v>44771</c:v>
                </c:pt>
                <c:pt idx="874">
                  <c:v>44772</c:v>
                </c:pt>
                <c:pt idx="875">
                  <c:v>44775</c:v>
                </c:pt>
                <c:pt idx="876">
                  <c:v>44776</c:v>
                </c:pt>
                <c:pt idx="877">
                  <c:v>44777</c:v>
                </c:pt>
                <c:pt idx="878">
                  <c:v>44778</c:v>
                </c:pt>
                <c:pt idx="879">
                  <c:v>44779</c:v>
                </c:pt>
                <c:pt idx="880">
                  <c:v>44782</c:v>
                </c:pt>
                <c:pt idx="881">
                  <c:v>44783</c:v>
                </c:pt>
                <c:pt idx="882">
                  <c:v>44784</c:v>
                </c:pt>
                <c:pt idx="883">
                  <c:v>44785</c:v>
                </c:pt>
                <c:pt idx="884">
                  <c:v>44786</c:v>
                </c:pt>
                <c:pt idx="885">
                  <c:v>44789</c:v>
                </c:pt>
                <c:pt idx="886">
                  <c:v>44790</c:v>
                </c:pt>
                <c:pt idx="887">
                  <c:v>44791</c:v>
                </c:pt>
                <c:pt idx="888">
                  <c:v>44792</c:v>
                </c:pt>
                <c:pt idx="889">
                  <c:v>44793</c:v>
                </c:pt>
                <c:pt idx="890">
                  <c:v>44796</c:v>
                </c:pt>
                <c:pt idx="891">
                  <c:v>44797</c:v>
                </c:pt>
                <c:pt idx="892">
                  <c:v>44798</c:v>
                </c:pt>
                <c:pt idx="893">
                  <c:v>44799</c:v>
                </c:pt>
                <c:pt idx="894">
                  <c:v>44800</c:v>
                </c:pt>
                <c:pt idx="895">
                  <c:v>44803</c:v>
                </c:pt>
                <c:pt idx="896">
                  <c:v>44804</c:v>
                </c:pt>
                <c:pt idx="897">
                  <c:v>44805</c:v>
                </c:pt>
                <c:pt idx="898">
                  <c:v>44806</c:v>
                </c:pt>
                <c:pt idx="899">
                  <c:v>44807</c:v>
                </c:pt>
                <c:pt idx="900">
                  <c:v>44810</c:v>
                </c:pt>
                <c:pt idx="901">
                  <c:v>44811</c:v>
                </c:pt>
                <c:pt idx="902">
                  <c:v>44812</c:v>
                </c:pt>
                <c:pt idx="903">
                  <c:v>44813</c:v>
                </c:pt>
                <c:pt idx="904">
                  <c:v>44814</c:v>
                </c:pt>
                <c:pt idx="905">
                  <c:v>44817</c:v>
                </c:pt>
                <c:pt idx="906">
                  <c:v>44818</c:v>
                </c:pt>
                <c:pt idx="907">
                  <c:v>44819</c:v>
                </c:pt>
                <c:pt idx="908">
                  <c:v>44820</c:v>
                </c:pt>
                <c:pt idx="909">
                  <c:v>44821</c:v>
                </c:pt>
                <c:pt idx="910">
                  <c:v>44824</c:v>
                </c:pt>
                <c:pt idx="911">
                  <c:v>44825</c:v>
                </c:pt>
                <c:pt idx="912">
                  <c:v>44826</c:v>
                </c:pt>
                <c:pt idx="913">
                  <c:v>44827</c:v>
                </c:pt>
                <c:pt idx="914">
                  <c:v>44828</c:v>
                </c:pt>
                <c:pt idx="915">
                  <c:v>44831</c:v>
                </c:pt>
                <c:pt idx="916">
                  <c:v>44832</c:v>
                </c:pt>
                <c:pt idx="917">
                  <c:v>44833</c:v>
                </c:pt>
                <c:pt idx="918">
                  <c:v>44834</c:v>
                </c:pt>
                <c:pt idx="919">
                  <c:v>44835</c:v>
                </c:pt>
                <c:pt idx="920">
                  <c:v>44838</c:v>
                </c:pt>
                <c:pt idx="921">
                  <c:v>44839</c:v>
                </c:pt>
                <c:pt idx="922">
                  <c:v>44840</c:v>
                </c:pt>
                <c:pt idx="923">
                  <c:v>44841</c:v>
                </c:pt>
                <c:pt idx="924">
                  <c:v>44842</c:v>
                </c:pt>
                <c:pt idx="925">
                  <c:v>44845</c:v>
                </c:pt>
                <c:pt idx="926">
                  <c:v>44846</c:v>
                </c:pt>
                <c:pt idx="927">
                  <c:v>44847</c:v>
                </c:pt>
                <c:pt idx="928">
                  <c:v>44848</c:v>
                </c:pt>
                <c:pt idx="929">
                  <c:v>44849</c:v>
                </c:pt>
                <c:pt idx="930">
                  <c:v>44852</c:v>
                </c:pt>
                <c:pt idx="931">
                  <c:v>44853</c:v>
                </c:pt>
                <c:pt idx="932">
                  <c:v>44854</c:v>
                </c:pt>
                <c:pt idx="933">
                  <c:v>44855</c:v>
                </c:pt>
                <c:pt idx="934">
                  <c:v>44856</c:v>
                </c:pt>
                <c:pt idx="935">
                  <c:v>44859</c:v>
                </c:pt>
                <c:pt idx="936">
                  <c:v>44860</c:v>
                </c:pt>
                <c:pt idx="937">
                  <c:v>44861</c:v>
                </c:pt>
                <c:pt idx="938">
                  <c:v>44862</c:v>
                </c:pt>
                <c:pt idx="939">
                  <c:v>44863</c:v>
                </c:pt>
                <c:pt idx="940">
                  <c:v>44866</c:v>
                </c:pt>
                <c:pt idx="941">
                  <c:v>44867</c:v>
                </c:pt>
                <c:pt idx="942">
                  <c:v>44868</c:v>
                </c:pt>
                <c:pt idx="943">
                  <c:v>44869</c:v>
                </c:pt>
                <c:pt idx="944">
                  <c:v>44873</c:v>
                </c:pt>
                <c:pt idx="945">
                  <c:v>44874</c:v>
                </c:pt>
                <c:pt idx="946">
                  <c:v>44875</c:v>
                </c:pt>
                <c:pt idx="947">
                  <c:v>44876</c:v>
                </c:pt>
                <c:pt idx="948">
                  <c:v>44877</c:v>
                </c:pt>
                <c:pt idx="949">
                  <c:v>44880</c:v>
                </c:pt>
                <c:pt idx="950">
                  <c:v>44881</c:v>
                </c:pt>
                <c:pt idx="951">
                  <c:v>44882</c:v>
                </c:pt>
                <c:pt idx="952">
                  <c:v>44883</c:v>
                </c:pt>
                <c:pt idx="953">
                  <c:v>44884</c:v>
                </c:pt>
                <c:pt idx="954">
                  <c:v>44887</c:v>
                </c:pt>
                <c:pt idx="955">
                  <c:v>44888</c:v>
                </c:pt>
                <c:pt idx="956">
                  <c:v>44889</c:v>
                </c:pt>
                <c:pt idx="957">
                  <c:v>44890</c:v>
                </c:pt>
                <c:pt idx="958">
                  <c:v>44891</c:v>
                </c:pt>
                <c:pt idx="959">
                  <c:v>44894</c:v>
                </c:pt>
                <c:pt idx="960">
                  <c:v>44895</c:v>
                </c:pt>
                <c:pt idx="961">
                  <c:v>44896</c:v>
                </c:pt>
                <c:pt idx="962">
                  <c:v>44897</c:v>
                </c:pt>
                <c:pt idx="963">
                  <c:v>44898</c:v>
                </c:pt>
                <c:pt idx="964">
                  <c:v>44901</c:v>
                </c:pt>
                <c:pt idx="965">
                  <c:v>44902</c:v>
                </c:pt>
                <c:pt idx="966">
                  <c:v>44903</c:v>
                </c:pt>
                <c:pt idx="967">
                  <c:v>44904</c:v>
                </c:pt>
                <c:pt idx="968">
                  <c:v>44905</c:v>
                </c:pt>
                <c:pt idx="969">
                  <c:v>44908</c:v>
                </c:pt>
                <c:pt idx="970">
                  <c:v>44909</c:v>
                </c:pt>
                <c:pt idx="971">
                  <c:v>44910</c:v>
                </c:pt>
                <c:pt idx="972">
                  <c:v>44911</c:v>
                </c:pt>
                <c:pt idx="973">
                  <c:v>44912</c:v>
                </c:pt>
                <c:pt idx="974">
                  <c:v>44915</c:v>
                </c:pt>
                <c:pt idx="975">
                  <c:v>44916</c:v>
                </c:pt>
                <c:pt idx="976">
                  <c:v>44917</c:v>
                </c:pt>
                <c:pt idx="977">
                  <c:v>44918</c:v>
                </c:pt>
                <c:pt idx="978">
                  <c:v>44919</c:v>
                </c:pt>
                <c:pt idx="979">
                  <c:v>44922</c:v>
                </c:pt>
                <c:pt idx="980">
                  <c:v>44923</c:v>
                </c:pt>
                <c:pt idx="981">
                  <c:v>44924</c:v>
                </c:pt>
                <c:pt idx="982">
                  <c:v>44925</c:v>
                </c:pt>
                <c:pt idx="983">
                  <c:v>44926</c:v>
                </c:pt>
                <c:pt idx="984">
                  <c:v>44936</c:v>
                </c:pt>
                <c:pt idx="985">
                  <c:v>44937</c:v>
                </c:pt>
                <c:pt idx="986">
                  <c:v>44938</c:v>
                </c:pt>
                <c:pt idx="987">
                  <c:v>44939</c:v>
                </c:pt>
                <c:pt idx="988">
                  <c:v>44940</c:v>
                </c:pt>
                <c:pt idx="989">
                  <c:v>44943</c:v>
                </c:pt>
                <c:pt idx="990">
                  <c:v>44944</c:v>
                </c:pt>
                <c:pt idx="991">
                  <c:v>44945</c:v>
                </c:pt>
                <c:pt idx="992">
                  <c:v>44946</c:v>
                </c:pt>
                <c:pt idx="993">
                  <c:v>44947</c:v>
                </c:pt>
                <c:pt idx="994">
                  <c:v>44950</c:v>
                </c:pt>
                <c:pt idx="995">
                  <c:v>44951</c:v>
                </c:pt>
                <c:pt idx="996">
                  <c:v>44952</c:v>
                </c:pt>
                <c:pt idx="997">
                  <c:v>44953</c:v>
                </c:pt>
                <c:pt idx="998">
                  <c:v>44954</c:v>
                </c:pt>
                <c:pt idx="999">
                  <c:v>44957</c:v>
                </c:pt>
                <c:pt idx="1000">
                  <c:v>44958</c:v>
                </c:pt>
                <c:pt idx="1001">
                  <c:v>44959</c:v>
                </c:pt>
                <c:pt idx="1002">
                  <c:v>44960</c:v>
                </c:pt>
                <c:pt idx="1003">
                  <c:v>44961</c:v>
                </c:pt>
                <c:pt idx="1004">
                  <c:v>44964</c:v>
                </c:pt>
                <c:pt idx="1005">
                  <c:v>44965</c:v>
                </c:pt>
                <c:pt idx="1006">
                  <c:v>44966</c:v>
                </c:pt>
                <c:pt idx="1007">
                  <c:v>44967</c:v>
                </c:pt>
                <c:pt idx="1008">
                  <c:v>44968</c:v>
                </c:pt>
                <c:pt idx="1009">
                  <c:v>44971</c:v>
                </c:pt>
                <c:pt idx="1010">
                  <c:v>44972</c:v>
                </c:pt>
                <c:pt idx="1011">
                  <c:v>44973</c:v>
                </c:pt>
                <c:pt idx="1012">
                  <c:v>44974</c:v>
                </c:pt>
                <c:pt idx="1013">
                  <c:v>44975</c:v>
                </c:pt>
                <c:pt idx="1014">
                  <c:v>44978</c:v>
                </c:pt>
                <c:pt idx="1015">
                  <c:v>44979</c:v>
                </c:pt>
                <c:pt idx="1016">
                  <c:v>44980</c:v>
                </c:pt>
                <c:pt idx="1017">
                  <c:v>44985</c:v>
                </c:pt>
                <c:pt idx="1018">
                  <c:v>44986</c:v>
                </c:pt>
                <c:pt idx="1019">
                  <c:v>44987</c:v>
                </c:pt>
                <c:pt idx="1020">
                  <c:v>44988</c:v>
                </c:pt>
                <c:pt idx="1021">
                  <c:v>44989</c:v>
                </c:pt>
                <c:pt idx="1022">
                  <c:v>44992</c:v>
                </c:pt>
                <c:pt idx="1023">
                  <c:v>44993</c:v>
                </c:pt>
                <c:pt idx="1024">
                  <c:v>44995</c:v>
                </c:pt>
                <c:pt idx="1025">
                  <c:v>44996</c:v>
                </c:pt>
                <c:pt idx="1026">
                  <c:v>44999</c:v>
                </c:pt>
                <c:pt idx="1027">
                  <c:v>45000</c:v>
                </c:pt>
                <c:pt idx="1028">
                  <c:v>45001</c:v>
                </c:pt>
                <c:pt idx="1029">
                  <c:v>45002</c:v>
                </c:pt>
                <c:pt idx="1030">
                  <c:v>45003</c:v>
                </c:pt>
                <c:pt idx="1031">
                  <c:v>45006</c:v>
                </c:pt>
                <c:pt idx="1032">
                  <c:v>45007</c:v>
                </c:pt>
                <c:pt idx="1033">
                  <c:v>45008</c:v>
                </c:pt>
                <c:pt idx="1034">
                  <c:v>45009</c:v>
                </c:pt>
                <c:pt idx="1035">
                  <c:v>45010</c:v>
                </c:pt>
                <c:pt idx="1036">
                  <c:v>45013</c:v>
                </c:pt>
                <c:pt idx="1037">
                  <c:v>45014</c:v>
                </c:pt>
                <c:pt idx="1038">
                  <c:v>45015</c:v>
                </c:pt>
                <c:pt idx="1039">
                  <c:v>45016</c:v>
                </c:pt>
                <c:pt idx="1040">
                  <c:v>45017</c:v>
                </c:pt>
                <c:pt idx="1041">
                  <c:v>45020</c:v>
                </c:pt>
                <c:pt idx="1042">
                  <c:v>45021</c:v>
                </c:pt>
                <c:pt idx="1043">
                  <c:v>45022</c:v>
                </c:pt>
                <c:pt idx="1044">
                  <c:v>45023</c:v>
                </c:pt>
                <c:pt idx="1045">
                  <c:v>45024</c:v>
                </c:pt>
                <c:pt idx="1046">
                  <c:v>45027</c:v>
                </c:pt>
                <c:pt idx="1047">
                  <c:v>45028</c:v>
                </c:pt>
                <c:pt idx="1048">
                  <c:v>45029</c:v>
                </c:pt>
                <c:pt idx="1049">
                  <c:v>45030</c:v>
                </c:pt>
                <c:pt idx="1050">
                  <c:v>45031</c:v>
                </c:pt>
                <c:pt idx="1051">
                  <c:v>45034</c:v>
                </c:pt>
                <c:pt idx="1052">
                  <c:v>45035</c:v>
                </c:pt>
                <c:pt idx="1053">
                  <c:v>45036</c:v>
                </c:pt>
                <c:pt idx="1054">
                  <c:v>45037</c:v>
                </c:pt>
                <c:pt idx="1055">
                  <c:v>45038</c:v>
                </c:pt>
                <c:pt idx="1056">
                  <c:v>45041</c:v>
                </c:pt>
                <c:pt idx="1057">
                  <c:v>45042</c:v>
                </c:pt>
                <c:pt idx="1058">
                  <c:v>45043</c:v>
                </c:pt>
                <c:pt idx="1059">
                  <c:v>45044</c:v>
                </c:pt>
                <c:pt idx="1060">
                  <c:v>45045</c:v>
                </c:pt>
                <c:pt idx="1061">
                  <c:v>45049</c:v>
                </c:pt>
                <c:pt idx="1062">
                  <c:v>45050</c:v>
                </c:pt>
                <c:pt idx="1063">
                  <c:v>45051</c:v>
                </c:pt>
                <c:pt idx="1064">
                  <c:v>45052</c:v>
                </c:pt>
                <c:pt idx="1065">
                  <c:v>45057</c:v>
                </c:pt>
                <c:pt idx="1066">
                  <c:v>45058</c:v>
                </c:pt>
                <c:pt idx="1067">
                  <c:v>45059</c:v>
                </c:pt>
                <c:pt idx="1068">
                  <c:v>45062</c:v>
                </c:pt>
                <c:pt idx="1069">
                  <c:v>45063</c:v>
                </c:pt>
                <c:pt idx="1070">
                  <c:v>45064</c:v>
                </c:pt>
                <c:pt idx="1071">
                  <c:v>45065</c:v>
                </c:pt>
                <c:pt idx="1072">
                  <c:v>45066</c:v>
                </c:pt>
                <c:pt idx="1073">
                  <c:v>45069</c:v>
                </c:pt>
                <c:pt idx="1074">
                  <c:v>45070</c:v>
                </c:pt>
                <c:pt idx="1075">
                  <c:v>45071</c:v>
                </c:pt>
                <c:pt idx="1076">
                  <c:v>45072</c:v>
                </c:pt>
                <c:pt idx="1077">
                  <c:v>45073</c:v>
                </c:pt>
                <c:pt idx="1078">
                  <c:v>45076</c:v>
                </c:pt>
                <c:pt idx="1079">
                  <c:v>45077</c:v>
                </c:pt>
                <c:pt idx="1080">
                  <c:v>45078</c:v>
                </c:pt>
                <c:pt idx="1081">
                  <c:v>45079</c:v>
                </c:pt>
                <c:pt idx="1082">
                  <c:v>45080</c:v>
                </c:pt>
                <c:pt idx="1083">
                  <c:v>45083</c:v>
                </c:pt>
                <c:pt idx="1084">
                  <c:v>45084</c:v>
                </c:pt>
                <c:pt idx="1085">
                  <c:v>45085</c:v>
                </c:pt>
                <c:pt idx="1086">
                  <c:v>45086</c:v>
                </c:pt>
                <c:pt idx="1087">
                  <c:v>45087</c:v>
                </c:pt>
                <c:pt idx="1088">
                  <c:v>45091</c:v>
                </c:pt>
                <c:pt idx="1089">
                  <c:v>45092</c:v>
                </c:pt>
                <c:pt idx="1090">
                  <c:v>45093</c:v>
                </c:pt>
                <c:pt idx="1091">
                  <c:v>45094</c:v>
                </c:pt>
                <c:pt idx="1092">
                  <c:v>45097</c:v>
                </c:pt>
                <c:pt idx="1093">
                  <c:v>45098</c:v>
                </c:pt>
                <c:pt idx="1094">
                  <c:v>45099</c:v>
                </c:pt>
                <c:pt idx="1095">
                  <c:v>45100</c:v>
                </c:pt>
                <c:pt idx="1096">
                  <c:v>45101</c:v>
                </c:pt>
                <c:pt idx="1097">
                  <c:v>45104</c:v>
                </c:pt>
                <c:pt idx="1098">
                  <c:v>45105</c:v>
                </c:pt>
                <c:pt idx="1099">
                  <c:v>45106</c:v>
                </c:pt>
                <c:pt idx="1100">
                  <c:v>45107</c:v>
                </c:pt>
                <c:pt idx="1101">
                  <c:v>45108</c:v>
                </c:pt>
                <c:pt idx="1102">
                  <c:v>45111</c:v>
                </c:pt>
                <c:pt idx="1103">
                  <c:v>45112</c:v>
                </c:pt>
                <c:pt idx="1104">
                  <c:v>45113</c:v>
                </c:pt>
                <c:pt idx="1105">
                  <c:v>45114</c:v>
                </c:pt>
                <c:pt idx="1106">
                  <c:v>45115</c:v>
                </c:pt>
                <c:pt idx="1107">
                  <c:v>45118</c:v>
                </c:pt>
                <c:pt idx="1108">
                  <c:v>45119</c:v>
                </c:pt>
                <c:pt idx="1109">
                  <c:v>45120</c:v>
                </c:pt>
                <c:pt idx="1110">
                  <c:v>45121</c:v>
                </c:pt>
                <c:pt idx="1111">
                  <c:v>45122</c:v>
                </c:pt>
                <c:pt idx="1112">
                  <c:v>45125</c:v>
                </c:pt>
                <c:pt idx="1113">
                  <c:v>45126</c:v>
                </c:pt>
                <c:pt idx="1114">
                  <c:v>45127</c:v>
                </c:pt>
                <c:pt idx="1115">
                  <c:v>45128</c:v>
                </c:pt>
                <c:pt idx="1116">
                  <c:v>45129</c:v>
                </c:pt>
                <c:pt idx="1117">
                  <c:v>45132</c:v>
                </c:pt>
                <c:pt idx="1118">
                  <c:v>45133</c:v>
                </c:pt>
                <c:pt idx="1119">
                  <c:v>45134</c:v>
                </c:pt>
                <c:pt idx="1120">
                  <c:v>45135</c:v>
                </c:pt>
                <c:pt idx="1121">
                  <c:v>45136</c:v>
                </c:pt>
                <c:pt idx="1122">
                  <c:v>45139</c:v>
                </c:pt>
                <c:pt idx="1123">
                  <c:v>45140</c:v>
                </c:pt>
                <c:pt idx="1124">
                  <c:v>45141</c:v>
                </c:pt>
                <c:pt idx="1125">
                  <c:v>45142</c:v>
                </c:pt>
                <c:pt idx="1126">
                  <c:v>45143</c:v>
                </c:pt>
                <c:pt idx="1127">
                  <c:v>45146</c:v>
                </c:pt>
                <c:pt idx="1128">
                  <c:v>45147</c:v>
                </c:pt>
                <c:pt idx="1129">
                  <c:v>45148</c:v>
                </c:pt>
                <c:pt idx="1130">
                  <c:v>45149</c:v>
                </c:pt>
                <c:pt idx="1131">
                  <c:v>45150</c:v>
                </c:pt>
                <c:pt idx="1132">
                  <c:v>45153</c:v>
                </c:pt>
                <c:pt idx="1133">
                  <c:v>45154</c:v>
                </c:pt>
                <c:pt idx="1134">
                  <c:v>45155</c:v>
                </c:pt>
                <c:pt idx="1135">
                  <c:v>45156</c:v>
                </c:pt>
                <c:pt idx="1136">
                  <c:v>45157</c:v>
                </c:pt>
                <c:pt idx="1137">
                  <c:v>45160</c:v>
                </c:pt>
                <c:pt idx="1138">
                  <c:v>45161</c:v>
                </c:pt>
                <c:pt idx="1139">
                  <c:v>45162</c:v>
                </c:pt>
                <c:pt idx="1140">
                  <c:v>45163</c:v>
                </c:pt>
                <c:pt idx="1141">
                  <c:v>45164</c:v>
                </c:pt>
                <c:pt idx="1142">
                  <c:v>45167</c:v>
                </c:pt>
                <c:pt idx="1143">
                  <c:v>45168</c:v>
                </c:pt>
                <c:pt idx="1144">
                  <c:v>45169</c:v>
                </c:pt>
                <c:pt idx="1145">
                  <c:v>45170</c:v>
                </c:pt>
                <c:pt idx="1146">
                  <c:v>45171</c:v>
                </c:pt>
                <c:pt idx="1147">
                  <c:v>45174</c:v>
                </c:pt>
                <c:pt idx="1148">
                  <c:v>45175</c:v>
                </c:pt>
                <c:pt idx="1149">
                  <c:v>45176</c:v>
                </c:pt>
                <c:pt idx="1150">
                  <c:v>45177</c:v>
                </c:pt>
                <c:pt idx="1151">
                  <c:v>45178</c:v>
                </c:pt>
                <c:pt idx="1152">
                  <c:v>45181</c:v>
                </c:pt>
                <c:pt idx="1153">
                  <c:v>45182</c:v>
                </c:pt>
                <c:pt idx="1154">
                  <c:v>45183</c:v>
                </c:pt>
                <c:pt idx="1155">
                  <c:v>45184</c:v>
                </c:pt>
                <c:pt idx="1156">
                  <c:v>45185</c:v>
                </c:pt>
                <c:pt idx="1157">
                  <c:v>45188</c:v>
                </c:pt>
                <c:pt idx="1158">
                  <c:v>45189</c:v>
                </c:pt>
                <c:pt idx="1159">
                  <c:v>45190</c:v>
                </c:pt>
                <c:pt idx="1160">
                  <c:v>45191</c:v>
                </c:pt>
                <c:pt idx="1161">
                  <c:v>45192</c:v>
                </c:pt>
                <c:pt idx="1162">
                  <c:v>45195</c:v>
                </c:pt>
                <c:pt idx="1163">
                  <c:v>45196</c:v>
                </c:pt>
                <c:pt idx="1164">
                  <c:v>45197</c:v>
                </c:pt>
                <c:pt idx="1165">
                  <c:v>45198</c:v>
                </c:pt>
                <c:pt idx="1166">
                  <c:v>45199</c:v>
                </c:pt>
                <c:pt idx="1167">
                  <c:v>45202</c:v>
                </c:pt>
                <c:pt idx="1168">
                  <c:v>45203</c:v>
                </c:pt>
                <c:pt idx="1169">
                  <c:v>45204</c:v>
                </c:pt>
                <c:pt idx="1170">
                  <c:v>45205</c:v>
                </c:pt>
                <c:pt idx="1171">
                  <c:v>45206</c:v>
                </c:pt>
                <c:pt idx="1172">
                  <c:v>45209</c:v>
                </c:pt>
                <c:pt idx="1173">
                  <c:v>45210</c:v>
                </c:pt>
                <c:pt idx="1174">
                  <c:v>45211</c:v>
                </c:pt>
                <c:pt idx="1175">
                  <c:v>45212</c:v>
                </c:pt>
                <c:pt idx="1176">
                  <c:v>45213</c:v>
                </c:pt>
                <c:pt idx="1177">
                  <c:v>45216</c:v>
                </c:pt>
                <c:pt idx="1178">
                  <c:v>45217</c:v>
                </c:pt>
                <c:pt idx="1179">
                  <c:v>45218</c:v>
                </c:pt>
                <c:pt idx="1180">
                  <c:v>45219</c:v>
                </c:pt>
                <c:pt idx="1181">
                  <c:v>45220</c:v>
                </c:pt>
                <c:pt idx="1182">
                  <c:v>45223</c:v>
                </c:pt>
                <c:pt idx="1183">
                  <c:v>45224</c:v>
                </c:pt>
                <c:pt idx="1184">
                  <c:v>45225</c:v>
                </c:pt>
                <c:pt idx="1185">
                  <c:v>45226</c:v>
                </c:pt>
                <c:pt idx="1186">
                  <c:v>45227</c:v>
                </c:pt>
                <c:pt idx="1187">
                  <c:v>45230</c:v>
                </c:pt>
                <c:pt idx="1188">
                  <c:v>45231</c:v>
                </c:pt>
                <c:pt idx="1189">
                  <c:v>45232</c:v>
                </c:pt>
                <c:pt idx="1190">
                  <c:v>45233</c:v>
                </c:pt>
                <c:pt idx="1191">
                  <c:v>45234</c:v>
                </c:pt>
                <c:pt idx="1192">
                  <c:v>45238</c:v>
                </c:pt>
                <c:pt idx="1193">
                  <c:v>45239</c:v>
                </c:pt>
                <c:pt idx="1194">
                  <c:v>45240</c:v>
                </c:pt>
                <c:pt idx="1195">
                  <c:v>45241</c:v>
                </c:pt>
                <c:pt idx="1196">
                  <c:v>45244</c:v>
                </c:pt>
                <c:pt idx="1197">
                  <c:v>45245</c:v>
                </c:pt>
                <c:pt idx="1198">
                  <c:v>45246</c:v>
                </c:pt>
                <c:pt idx="1199">
                  <c:v>45247</c:v>
                </c:pt>
                <c:pt idx="1200">
                  <c:v>45248</c:v>
                </c:pt>
                <c:pt idx="1201">
                  <c:v>45251</c:v>
                </c:pt>
                <c:pt idx="1202">
                  <c:v>45252</c:v>
                </c:pt>
                <c:pt idx="1203">
                  <c:v>45253</c:v>
                </c:pt>
                <c:pt idx="1204">
                  <c:v>45254</c:v>
                </c:pt>
                <c:pt idx="1205">
                  <c:v>45255</c:v>
                </c:pt>
                <c:pt idx="1206">
                  <c:v>45258</c:v>
                </c:pt>
                <c:pt idx="1207">
                  <c:v>45259</c:v>
                </c:pt>
                <c:pt idx="1208">
                  <c:v>45260</c:v>
                </c:pt>
                <c:pt idx="1209">
                  <c:v>45261</c:v>
                </c:pt>
                <c:pt idx="1210">
                  <c:v>45262</c:v>
                </c:pt>
                <c:pt idx="1211">
                  <c:v>45265</c:v>
                </c:pt>
                <c:pt idx="1212">
                  <c:v>45266</c:v>
                </c:pt>
                <c:pt idx="1213">
                  <c:v>45267</c:v>
                </c:pt>
                <c:pt idx="1214">
                  <c:v>45268</c:v>
                </c:pt>
                <c:pt idx="1215">
                  <c:v>45269</c:v>
                </c:pt>
                <c:pt idx="1216">
                  <c:v>45272</c:v>
                </c:pt>
                <c:pt idx="1217">
                  <c:v>45273</c:v>
                </c:pt>
                <c:pt idx="1218">
                  <c:v>45274</c:v>
                </c:pt>
                <c:pt idx="1219">
                  <c:v>45275</c:v>
                </c:pt>
                <c:pt idx="1220">
                  <c:v>45276</c:v>
                </c:pt>
                <c:pt idx="1221">
                  <c:v>45279</c:v>
                </c:pt>
                <c:pt idx="1222">
                  <c:v>45280</c:v>
                </c:pt>
                <c:pt idx="1223">
                  <c:v>45281</c:v>
                </c:pt>
                <c:pt idx="1224">
                  <c:v>45282</c:v>
                </c:pt>
                <c:pt idx="1225">
                  <c:v>45283</c:v>
                </c:pt>
                <c:pt idx="1226">
                  <c:v>45286</c:v>
                </c:pt>
                <c:pt idx="1227">
                  <c:v>45287</c:v>
                </c:pt>
                <c:pt idx="1228">
                  <c:v>45288</c:v>
                </c:pt>
                <c:pt idx="1229">
                  <c:v>45289</c:v>
                </c:pt>
                <c:pt idx="1230">
                  <c:v>45290</c:v>
                </c:pt>
                <c:pt idx="1231">
                  <c:v>45301</c:v>
                </c:pt>
                <c:pt idx="1232">
                  <c:v>45302</c:v>
                </c:pt>
                <c:pt idx="1233">
                  <c:v>45303</c:v>
                </c:pt>
                <c:pt idx="1234">
                  <c:v>45304</c:v>
                </c:pt>
                <c:pt idx="1235">
                  <c:v>45307</c:v>
                </c:pt>
                <c:pt idx="1236">
                  <c:v>45308</c:v>
                </c:pt>
                <c:pt idx="1237">
                  <c:v>45309</c:v>
                </c:pt>
                <c:pt idx="1238">
                  <c:v>45310</c:v>
                </c:pt>
                <c:pt idx="1239">
                  <c:v>45311</c:v>
                </c:pt>
                <c:pt idx="1240">
                  <c:v>45314</c:v>
                </c:pt>
                <c:pt idx="1241">
                  <c:v>45315</c:v>
                </c:pt>
                <c:pt idx="1242">
                  <c:v>45316</c:v>
                </c:pt>
                <c:pt idx="1243">
                  <c:v>45317</c:v>
                </c:pt>
                <c:pt idx="1244">
                  <c:v>45318</c:v>
                </c:pt>
                <c:pt idx="1245">
                  <c:v>45321</c:v>
                </c:pt>
                <c:pt idx="1246">
                  <c:v>45322</c:v>
                </c:pt>
                <c:pt idx="1247">
                  <c:v>45323</c:v>
                </c:pt>
                <c:pt idx="1248" formatCode="dd/mm/yy;@">
                  <c:v>45324</c:v>
                </c:pt>
                <c:pt idx="1249" formatCode="dd/mm/yy;@">
                  <c:v>45325</c:v>
                </c:pt>
                <c:pt idx="1250" formatCode="dd/mm/yy;@">
                  <c:v>45328</c:v>
                </c:pt>
                <c:pt idx="1251" formatCode="dd/mm/yy;@">
                  <c:v>45329</c:v>
                </c:pt>
                <c:pt idx="1252" formatCode="dd/mm/yy;@">
                  <c:v>45330</c:v>
                </c:pt>
                <c:pt idx="1253" formatCode="dd/mm/yy;@">
                  <c:v>45331</c:v>
                </c:pt>
                <c:pt idx="1254" formatCode="dd/mm/yy;@">
                  <c:v>45332</c:v>
                </c:pt>
                <c:pt idx="1255" formatCode="dd/mm/yy;@">
                  <c:v>45335</c:v>
                </c:pt>
                <c:pt idx="1256" formatCode="dd/mm/yy;@">
                  <c:v>45336</c:v>
                </c:pt>
                <c:pt idx="1257" formatCode="dd/mm/yy;@">
                  <c:v>45337</c:v>
                </c:pt>
                <c:pt idx="1258" formatCode="dd/mm/yy;@">
                  <c:v>45338</c:v>
                </c:pt>
                <c:pt idx="1259" formatCode="dd/mm/yy;@">
                  <c:v>45339</c:v>
                </c:pt>
                <c:pt idx="1260" formatCode="dd/mm/yy;@">
                  <c:v>45342</c:v>
                </c:pt>
                <c:pt idx="1261" formatCode="dd/mm/yy;@">
                  <c:v>45343</c:v>
                </c:pt>
                <c:pt idx="1262" formatCode="dd/mm/yy;@">
                  <c:v>45344</c:v>
                </c:pt>
                <c:pt idx="1263" formatCode="dd/mm/yy;@">
                  <c:v>45345</c:v>
                </c:pt>
                <c:pt idx="1264" formatCode="dd/mm/yy;@">
                  <c:v>45349</c:v>
                </c:pt>
                <c:pt idx="1265" formatCode="dd/mm/yy;@">
                  <c:v>45350</c:v>
                </c:pt>
                <c:pt idx="1266" formatCode="dd/mm/yy;@">
                  <c:v>45351</c:v>
                </c:pt>
                <c:pt idx="1267" formatCode="dd/mm/yy;@">
                  <c:v>45352</c:v>
                </c:pt>
                <c:pt idx="1268" formatCode="dd/mm/yy;@">
                  <c:v>45353</c:v>
                </c:pt>
                <c:pt idx="1269" formatCode="dd/mm/yy;@">
                  <c:v>45356</c:v>
                </c:pt>
                <c:pt idx="1270" formatCode="dd/mm/yy;@">
                  <c:v>45357</c:v>
                </c:pt>
                <c:pt idx="1271" formatCode="dd/mm/yy;@">
                  <c:v>45358</c:v>
                </c:pt>
                <c:pt idx="1272" formatCode="dd/mm/yy;@">
                  <c:v>45359</c:v>
                </c:pt>
                <c:pt idx="1273" formatCode="dd/mm/yy;@">
                  <c:v>45363</c:v>
                </c:pt>
                <c:pt idx="1274" formatCode="dd/mm/yy;@">
                  <c:v>45364</c:v>
                </c:pt>
                <c:pt idx="1275" formatCode="dd/mm/yy;@">
                  <c:v>45365</c:v>
                </c:pt>
                <c:pt idx="1276" formatCode="dd/mm/yy;@">
                  <c:v>45366</c:v>
                </c:pt>
                <c:pt idx="1277" formatCode="dd/mm/yy;@">
                  <c:v>45367</c:v>
                </c:pt>
                <c:pt idx="1278" formatCode="dd/mm/yy;@">
                  <c:v>45370</c:v>
                </c:pt>
                <c:pt idx="1279" formatCode="dd/mm/yy;@">
                  <c:v>45371</c:v>
                </c:pt>
                <c:pt idx="1280" formatCode="dd/mm/yy;@">
                  <c:v>45372</c:v>
                </c:pt>
                <c:pt idx="1281" formatCode="dd/mm/yy;@">
                  <c:v>45373</c:v>
                </c:pt>
                <c:pt idx="1282" formatCode="dd/mm/yy;@">
                  <c:v>45374</c:v>
                </c:pt>
                <c:pt idx="1283" formatCode="dd/mm/yy;@">
                  <c:v>45377</c:v>
                </c:pt>
                <c:pt idx="1284" formatCode="dd/mm/yy;@">
                  <c:v>45378</c:v>
                </c:pt>
                <c:pt idx="1285" formatCode="dd/mm/yy;@">
                  <c:v>45379</c:v>
                </c:pt>
                <c:pt idx="1286" formatCode="dd/mm/yy;@">
                  <c:v>45380</c:v>
                </c:pt>
                <c:pt idx="1287" formatCode="dd/mm/yy;@">
                  <c:v>45381</c:v>
                </c:pt>
                <c:pt idx="1288" formatCode="dd/mm/yy;@">
                  <c:v>45384</c:v>
                </c:pt>
                <c:pt idx="1289" formatCode="dd/mm/yy;@">
                  <c:v>45385</c:v>
                </c:pt>
                <c:pt idx="1290" formatCode="dd/mm/yy;@">
                  <c:v>45386</c:v>
                </c:pt>
                <c:pt idx="1291" formatCode="dd/mm/yy;@">
                  <c:v>45387</c:v>
                </c:pt>
                <c:pt idx="1292" formatCode="dd/mm/yy;@">
                  <c:v>45388</c:v>
                </c:pt>
                <c:pt idx="1293" formatCode="dd/mm/yy;@">
                  <c:v>45391</c:v>
                </c:pt>
                <c:pt idx="1294" formatCode="dd/mm/yy;@">
                  <c:v>45392</c:v>
                </c:pt>
                <c:pt idx="1295" formatCode="dd/mm/yy;@">
                  <c:v>45393</c:v>
                </c:pt>
                <c:pt idx="1296" formatCode="dd/mm/yy;@">
                  <c:v>45394</c:v>
                </c:pt>
                <c:pt idx="1297" formatCode="dd/mm/yy;@">
                  <c:v>45395</c:v>
                </c:pt>
                <c:pt idx="1298" formatCode="dd/mm/yy;@">
                  <c:v>45398</c:v>
                </c:pt>
                <c:pt idx="1299" formatCode="dd/mm/yy;@">
                  <c:v>45399</c:v>
                </c:pt>
                <c:pt idx="1300" formatCode="dd/mm/yy;@">
                  <c:v>45400</c:v>
                </c:pt>
                <c:pt idx="1301" formatCode="dd/mm/yy;@">
                  <c:v>45401</c:v>
                </c:pt>
                <c:pt idx="1302" formatCode="dd/mm/yy;@">
                  <c:v>45402</c:v>
                </c:pt>
                <c:pt idx="1303" formatCode="dd/mm/yy;@">
                  <c:v>45405</c:v>
                </c:pt>
                <c:pt idx="1304" formatCode="dd/mm/yy;@">
                  <c:v>45406</c:v>
                </c:pt>
                <c:pt idx="1305" formatCode="dd/mm/yy;@">
                  <c:v>45407</c:v>
                </c:pt>
                <c:pt idx="1306" formatCode="dd/mm/yy;@">
                  <c:v>45408</c:v>
                </c:pt>
                <c:pt idx="1307" formatCode="dd/mm/yy;@">
                  <c:v>45409</c:v>
                </c:pt>
                <c:pt idx="1308" formatCode="dd/mm/yy;@">
                  <c:v>45410</c:v>
                </c:pt>
                <c:pt idx="1309" formatCode="dd/mm/yy;@">
                  <c:v>45415</c:v>
                </c:pt>
                <c:pt idx="1310" formatCode="dd/mm/yy;@">
                  <c:v>45416</c:v>
                </c:pt>
                <c:pt idx="1311" formatCode="dd/mm/yy;@">
                  <c:v>45419</c:v>
                </c:pt>
                <c:pt idx="1312" formatCode="dd/mm/yy;@">
                  <c:v>45420</c:v>
                </c:pt>
                <c:pt idx="1313" formatCode="dd/mm/yy;@">
                  <c:v>45421</c:v>
                </c:pt>
                <c:pt idx="1314" formatCode="dd/mm/yy;@">
                  <c:v>45426</c:v>
                </c:pt>
                <c:pt idx="1315" formatCode="dd/mm/yy;@">
                  <c:v>45427</c:v>
                </c:pt>
                <c:pt idx="1316" formatCode="dd/mm/yy;@">
                  <c:v>45428</c:v>
                </c:pt>
                <c:pt idx="1317" formatCode="dd/mm/yy;@">
                  <c:v>45429</c:v>
                </c:pt>
                <c:pt idx="1318" formatCode="dd/mm/yy;@">
                  <c:v>45430</c:v>
                </c:pt>
                <c:pt idx="1319" formatCode="dd/mm/yy;@">
                  <c:v>45433</c:v>
                </c:pt>
                <c:pt idx="1320" formatCode="dd/mm/yy;@">
                  <c:v>45434</c:v>
                </c:pt>
                <c:pt idx="1321" formatCode="dd/mm/yy;@">
                  <c:v>45435</c:v>
                </c:pt>
                <c:pt idx="1322" formatCode="dd/mm/yy;@">
                  <c:v>45436</c:v>
                </c:pt>
                <c:pt idx="1323" formatCode="dd/mm/yy;@">
                  <c:v>45437</c:v>
                </c:pt>
                <c:pt idx="1324" formatCode="dd/mm/yy;@">
                  <c:v>45440</c:v>
                </c:pt>
                <c:pt idx="1325" formatCode="dd/mm/yy;@">
                  <c:v>45441</c:v>
                </c:pt>
                <c:pt idx="1326" formatCode="dd/mm/yy;@">
                  <c:v>45442</c:v>
                </c:pt>
                <c:pt idx="1327" formatCode="dd/mm/yy;@">
                  <c:v>45443</c:v>
                </c:pt>
                <c:pt idx="1328" formatCode="dd/mm/yy;@">
                  <c:v>45444</c:v>
                </c:pt>
                <c:pt idx="1329" formatCode="dd/mm/yy;@">
                  <c:v>45447</c:v>
                </c:pt>
                <c:pt idx="1330" formatCode="dd/mm/yy;@">
                  <c:v>45448</c:v>
                </c:pt>
                <c:pt idx="1331" formatCode="dd/mm/yy;@">
                  <c:v>45449</c:v>
                </c:pt>
                <c:pt idx="1332" formatCode="dd/mm/yy;@">
                  <c:v>45450</c:v>
                </c:pt>
                <c:pt idx="1333" formatCode="dd/mm/yy;@">
                  <c:v>45451</c:v>
                </c:pt>
                <c:pt idx="1334" formatCode="dd/mm/yy;@">
                  <c:v>45454</c:v>
                </c:pt>
                <c:pt idx="1335" formatCode="dd/mm/yy;@">
                  <c:v>45455</c:v>
                </c:pt>
                <c:pt idx="1336" formatCode="dd/mm/yy;@">
                  <c:v>45457</c:v>
                </c:pt>
                <c:pt idx="1337" formatCode="dd/mm/yy;@">
                  <c:v>45458</c:v>
                </c:pt>
                <c:pt idx="1338" formatCode="dd/mm/yy;@">
                  <c:v>45461</c:v>
                </c:pt>
                <c:pt idx="1339" formatCode="dd/mm/yy;@">
                  <c:v>45462</c:v>
                </c:pt>
                <c:pt idx="1340" formatCode="dd/mm/yy;@">
                  <c:v>45463</c:v>
                </c:pt>
                <c:pt idx="1341" formatCode="dd/mm/yy;@">
                  <c:v>45464</c:v>
                </c:pt>
                <c:pt idx="1342" formatCode="dd/mm/yy;@">
                  <c:v>45465</c:v>
                </c:pt>
                <c:pt idx="1343" formatCode="dd/mm/yy;@">
                  <c:v>45468</c:v>
                </c:pt>
                <c:pt idx="1344" formatCode="dd/mm/yy;@">
                  <c:v>45469</c:v>
                </c:pt>
                <c:pt idx="1345" formatCode="dd/mm/yy;@">
                  <c:v>45470</c:v>
                </c:pt>
                <c:pt idx="1346" formatCode="dd/mm/yy;@">
                  <c:v>45471</c:v>
                </c:pt>
                <c:pt idx="1347" formatCode="dd/mm/yy;@">
                  <c:v>45472</c:v>
                </c:pt>
                <c:pt idx="1348" formatCode="dd/mm/yy;@">
                  <c:v>45475</c:v>
                </c:pt>
                <c:pt idx="1349" formatCode="dd/mm/yy;@">
                  <c:v>45476</c:v>
                </c:pt>
                <c:pt idx="1350" formatCode="dd/mm/yy;@">
                  <c:v>45477</c:v>
                </c:pt>
                <c:pt idx="1351" formatCode="dd/mm/yy;@">
                  <c:v>45478</c:v>
                </c:pt>
                <c:pt idx="1352" formatCode="dd/mm/yy;@">
                  <c:v>45479</c:v>
                </c:pt>
                <c:pt idx="1353" formatCode="dd/mm/yy;@">
                  <c:v>45482</c:v>
                </c:pt>
                <c:pt idx="1354" formatCode="dd/mm/yy;@">
                  <c:v>45483</c:v>
                </c:pt>
                <c:pt idx="1355" formatCode="dd/mm/yy;@">
                  <c:v>45484</c:v>
                </c:pt>
                <c:pt idx="1356" formatCode="dd/mm/yy;@">
                  <c:v>45485</c:v>
                </c:pt>
                <c:pt idx="1357" formatCode="dd/mm/yy;@">
                  <c:v>45486</c:v>
                </c:pt>
                <c:pt idx="1358" formatCode="dd/mm/yy;@">
                  <c:v>45489</c:v>
                </c:pt>
                <c:pt idx="1359" formatCode="dd/mm/yy;@">
                  <c:v>45490</c:v>
                </c:pt>
                <c:pt idx="1360" formatCode="dd/mm/yy;@">
                  <c:v>45491</c:v>
                </c:pt>
                <c:pt idx="1361" formatCode="dd/mm/yy;@">
                  <c:v>45492</c:v>
                </c:pt>
                <c:pt idx="1362" formatCode="dd/mm/yy;@">
                  <c:v>45493</c:v>
                </c:pt>
                <c:pt idx="1363" formatCode="dd/mm/yy;@">
                  <c:v>45496</c:v>
                </c:pt>
                <c:pt idx="1364" formatCode="dd/mm/yy;@">
                  <c:v>45497</c:v>
                </c:pt>
                <c:pt idx="1365" formatCode="dd/mm/yy;@">
                  <c:v>45498</c:v>
                </c:pt>
                <c:pt idx="1366" formatCode="dd/mm/yy;@">
                  <c:v>45499</c:v>
                </c:pt>
                <c:pt idx="1367" formatCode="dd/mm/yy;@">
                  <c:v>45500</c:v>
                </c:pt>
                <c:pt idx="1368" formatCode="dd/mm/yy;@">
                  <c:v>45503</c:v>
                </c:pt>
                <c:pt idx="1369" formatCode="dd/mm/yy;@">
                  <c:v>45504</c:v>
                </c:pt>
                <c:pt idx="1370" formatCode="dd/mm/yy;@">
                  <c:v>45505</c:v>
                </c:pt>
                <c:pt idx="1371" formatCode="dd/mm/yy;@">
                  <c:v>45506</c:v>
                </c:pt>
                <c:pt idx="1372" formatCode="dd/mm/yy;@">
                  <c:v>45507</c:v>
                </c:pt>
                <c:pt idx="1373" formatCode="dd/mm/yy;@">
                  <c:v>45510</c:v>
                </c:pt>
                <c:pt idx="1374" formatCode="dd/mm/yy;@">
                  <c:v>45511</c:v>
                </c:pt>
                <c:pt idx="1375" formatCode="dd/mm/yy;@">
                  <c:v>45512</c:v>
                </c:pt>
                <c:pt idx="1376" formatCode="dd/mm/yy;@">
                  <c:v>45513</c:v>
                </c:pt>
                <c:pt idx="1377" formatCode="dd/mm/yy;@">
                  <c:v>45514</c:v>
                </c:pt>
                <c:pt idx="1378" formatCode="dd/mm/yy;@">
                  <c:v>45517</c:v>
                </c:pt>
                <c:pt idx="1379" formatCode="dd/mm/yy;@">
                  <c:v>45518</c:v>
                </c:pt>
                <c:pt idx="1380" formatCode="dd/mm/yy;@">
                  <c:v>45519</c:v>
                </c:pt>
                <c:pt idx="1381" formatCode="dd/mm/yy;@">
                  <c:v>45520</c:v>
                </c:pt>
                <c:pt idx="1382" formatCode="dd/mm/yy;@">
                  <c:v>45521</c:v>
                </c:pt>
                <c:pt idx="1383" formatCode="dd/mm/yy;@">
                  <c:v>45524</c:v>
                </c:pt>
                <c:pt idx="1384" formatCode="dd/mm/yy;@">
                  <c:v>45525</c:v>
                </c:pt>
                <c:pt idx="1385" formatCode="dd/mm/yy;@">
                  <c:v>45526</c:v>
                </c:pt>
                <c:pt idx="1386" formatCode="dd/mm/yy;@">
                  <c:v>45527</c:v>
                </c:pt>
                <c:pt idx="1387" formatCode="dd/mm/yy;@">
                  <c:v>45528</c:v>
                </c:pt>
                <c:pt idx="1388" formatCode="dd/mm/yy;@">
                  <c:v>45531</c:v>
                </c:pt>
                <c:pt idx="1389" formatCode="dd/mm/yy;@">
                  <c:v>45532</c:v>
                </c:pt>
                <c:pt idx="1390" formatCode="dd/mm/yy;@">
                  <c:v>45533</c:v>
                </c:pt>
                <c:pt idx="1391" formatCode="dd/mm/yy;@">
                  <c:v>45534</c:v>
                </c:pt>
                <c:pt idx="1392" formatCode="dd/mm/yy;@">
                  <c:v>45535</c:v>
                </c:pt>
                <c:pt idx="1393" formatCode="dd/mm/yy;@">
                  <c:v>45538</c:v>
                </c:pt>
                <c:pt idx="1394" formatCode="dd/mm/yy;@">
                  <c:v>45539</c:v>
                </c:pt>
                <c:pt idx="1395" formatCode="dd/mm/yy;@">
                  <c:v>45540</c:v>
                </c:pt>
                <c:pt idx="1396" formatCode="dd/mm/yy;@">
                  <c:v>45541</c:v>
                </c:pt>
                <c:pt idx="1397" formatCode="dd/mm/yy;@">
                  <c:v>45542</c:v>
                </c:pt>
                <c:pt idx="1398" formatCode="dd/mm/yy;@">
                  <c:v>45545</c:v>
                </c:pt>
                <c:pt idx="1399" formatCode="dd/mm/yy;@">
                  <c:v>45546</c:v>
                </c:pt>
                <c:pt idx="1400" formatCode="dd/mm/yy;@">
                  <c:v>45547</c:v>
                </c:pt>
                <c:pt idx="1401" formatCode="dd/mm/yy;@">
                  <c:v>45548</c:v>
                </c:pt>
                <c:pt idx="1402" formatCode="dd/mm/yy;@">
                  <c:v>45549</c:v>
                </c:pt>
                <c:pt idx="1403" formatCode="dd/mm/yy;@">
                  <c:v>45552</c:v>
                </c:pt>
                <c:pt idx="1404" formatCode="dd/mm/yy;@">
                  <c:v>45553</c:v>
                </c:pt>
                <c:pt idx="1405" formatCode="dd/mm/yy;@">
                  <c:v>45554</c:v>
                </c:pt>
                <c:pt idx="1406" formatCode="dd/mm/yy;@">
                  <c:v>45555</c:v>
                </c:pt>
                <c:pt idx="1407" formatCode="dd/mm/yy;@">
                  <c:v>45556</c:v>
                </c:pt>
                <c:pt idx="1408" formatCode="dd/mm/yy;@">
                  <c:v>45559</c:v>
                </c:pt>
                <c:pt idx="1409" formatCode="dd/mm/yy;@">
                  <c:v>45560</c:v>
                </c:pt>
                <c:pt idx="1410" formatCode="dd/mm/yy;@">
                  <c:v>45561</c:v>
                </c:pt>
                <c:pt idx="1411" formatCode="dd/mm/yy;@">
                  <c:v>45562</c:v>
                </c:pt>
                <c:pt idx="1412" formatCode="dd/mm/yy;@">
                  <c:v>45563</c:v>
                </c:pt>
                <c:pt idx="1413" formatCode="dd/mm/yy;@">
                  <c:v>45566</c:v>
                </c:pt>
                <c:pt idx="1414" formatCode="dd/mm/yy;@">
                  <c:v>45567</c:v>
                </c:pt>
                <c:pt idx="1415" formatCode="dd/mm/yy;@">
                  <c:v>45568</c:v>
                </c:pt>
                <c:pt idx="1416" formatCode="dd/mm/yy;@">
                  <c:v>45569</c:v>
                </c:pt>
                <c:pt idx="1417" formatCode="dd/mm/yy;@">
                  <c:v>45570</c:v>
                </c:pt>
                <c:pt idx="1418" formatCode="dd/mm/yy;@">
                  <c:v>45573</c:v>
                </c:pt>
                <c:pt idx="1419" formatCode="dd/mm/yy;@">
                  <c:v>45574</c:v>
                </c:pt>
                <c:pt idx="1420" formatCode="dd/mm/yy;@">
                  <c:v>45575</c:v>
                </c:pt>
                <c:pt idx="1421" formatCode="dd/mm/yy;@">
                  <c:v>45576</c:v>
                </c:pt>
                <c:pt idx="1422" formatCode="dd/mm/yy;@">
                  <c:v>45577</c:v>
                </c:pt>
                <c:pt idx="1423" formatCode="dd/mm/yy;@">
                  <c:v>45580</c:v>
                </c:pt>
                <c:pt idx="1424" formatCode="dd/mm/yy;@">
                  <c:v>45581</c:v>
                </c:pt>
                <c:pt idx="1425" formatCode="dd/mm/yy;@">
                  <c:v>45582</c:v>
                </c:pt>
                <c:pt idx="1426" formatCode="dd/mm/yy;@">
                  <c:v>45583</c:v>
                </c:pt>
                <c:pt idx="1427" formatCode="dd/mm/yy;@">
                  <c:v>45584</c:v>
                </c:pt>
                <c:pt idx="1428" formatCode="dd/mm/yy;@">
                  <c:v>45587</c:v>
                </c:pt>
                <c:pt idx="1429" formatCode="dd/mm/yy;@">
                  <c:v>45588</c:v>
                </c:pt>
                <c:pt idx="1430" formatCode="dd/mm/yy;@">
                  <c:v>45589</c:v>
                </c:pt>
                <c:pt idx="1431" formatCode="dd/mm/yy;@">
                  <c:v>45590</c:v>
                </c:pt>
                <c:pt idx="1432" formatCode="dd/mm/yy;@">
                  <c:v>45591</c:v>
                </c:pt>
                <c:pt idx="1433" formatCode="dd/mm/yy;@">
                  <c:v>45594</c:v>
                </c:pt>
                <c:pt idx="1434" formatCode="dd/mm/yy;@">
                  <c:v>45595</c:v>
                </c:pt>
                <c:pt idx="1435" formatCode="dd/mm/yy;@">
                  <c:v>45596</c:v>
                </c:pt>
                <c:pt idx="1436" formatCode="dd/mm/yy;@">
                  <c:v>45597</c:v>
                </c:pt>
                <c:pt idx="1437" formatCode="dd/mm/yy;@">
                  <c:v>45598</c:v>
                </c:pt>
                <c:pt idx="1438" formatCode="dd/mm/yy;@">
                  <c:v>45599</c:v>
                </c:pt>
                <c:pt idx="1439" formatCode="dd/mm/yy;@">
                  <c:v>45602</c:v>
                </c:pt>
                <c:pt idx="1440" formatCode="dd/mm/yy;@">
                  <c:v>45603</c:v>
                </c:pt>
                <c:pt idx="1441" formatCode="dd/mm/yy;@">
                  <c:v>45604</c:v>
                </c:pt>
                <c:pt idx="1442" formatCode="dd/mm/yy;@">
                  <c:v>45605</c:v>
                </c:pt>
                <c:pt idx="1443" formatCode="dd/mm/yy;@">
                  <c:v>45608</c:v>
                </c:pt>
                <c:pt idx="1444" formatCode="dd/mm/yy;@">
                  <c:v>45609</c:v>
                </c:pt>
                <c:pt idx="1445" formatCode="dd/mm/yy;@">
                  <c:v>45610</c:v>
                </c:pt>
                <c:pt idx="1446" formatCode="dd/mm/yy;@">
                  <c:v>45611</c:v>
                </c:pt>
                <c:pt idx="1447" formatCode="dd/mm/yy;@">
                  <c:v>45612</c:v>
                </c:pt>
                <c:pt idx="1448" formatCode="dd/mm/yy;@">
                  <c:v>45615</c:v>
                </c:pt>
                <c:pt idx="1449" formatCode="dd/mm/yy;@">
                  <c:v>45616</c:v>
                </c:pt>
                <c:pt idx="1450" formatCode="dd/mm/yy;@">
                  <c:v>45617</c:v>
                </c:pt>
                <c:pt idx="1451" formatCode="dd/mm/yy;@">
                  <c:v>45618</c:v>
                </c:pt>
                <c:pt idx="1452" formatCode="dd/mm/yy;@">
                  <c:v>45619</c:v>
                </c:pt>
                <c:pt idx="1453" formatCode="m/d/yyyy">
                  <c:v>45622</c:v>
                </c:pt>
                <c:pt idx="1454" formatCode="m/d/yyyy">
                  <c:v>45623</c:v>
                </c:pt>
                <c:pt idx="1455" formatCode="m/d/yyyy">
                  <c:v>45624</c:v>
                </c:pt>
                <c:pt idx="1456" formatCode="m/d/yyyy">
                  <c:v>45625</c:v>
                </c:pt>
                <c:pt idx="1457" formatCode="dd/mm/yy;@">
                  <c:v>45626</c:v>
                </c:pt>
                <c:pt idx="1458" formatCode="dd/mm/yy;@">
                  <c:v>45629</c:v>
                </c:pt>
                <c:pt idx="1459" formatCode="dd/mm/yy;@">
                  <c:v>45630</c:v>
                </c:pt>
                <c:pt idx="1460" formatCode="dd/mm/yy;@">
                  <c:v>45631</c:v>
                </c:pt>
                <c:pt idx="1461" formatCode="dd/mm/yy;@">
                  <c:v>45632</c:v>
                </c:pt>
                <c:pt idx="1462" formatCode="dd/mm/yy;@">
                  <c:v>45633</c:v>
                </c:pt>
                <c:pt idx="1463" formatCode="dd/mm/yy;@">
                  <c:v>45636</c:v>
                </c:pt>
                <c:pt idx="1464" formatCode="dd/mm/yy;@">
                  <c:v>45637</c:v>
                </c:pt>
                <c:pt idx="1465" formatCode="dd/mm/yy;@">
                  <c:v>45638</c:v>
                </c:pt>
                <c:pt idx="1466" formatCode="dd/mm/yy;@">
                  <c:v>45639</c:v>
                </c:pt>
                <c:pt idx="1467" formatCode="dd/mm/yy;@">
                  <c:v>45640</c:v>
                </c:pt>
                <c:pt idx="1468" formatCode="dd/mm/yy;@">
                  <c:v>45643</c:v>
                </c:pt>
                <c:pt idx="1469" formatCode="dd/mm/yy;@">
                  <c:v>45644</c:v>
                </c:pt>
                <c:pt idx="1470" formatCode="m/d/yyyy">
                  <c:v>45645</c:v>
                </c:pt>
                <c:pt idx="1471" formatCode="m/d/yyyy">
                  <c:v>45646</c:v>
                </c:pt>
                <c:pt idx="1472" formatCode="m/d/yyyy">
                  <c:v>45647</c:v>
                </c:pt>
                <c:pt idx="1473" formatCode="m/d/yyyy">
                  <c:v>45650</c:v>
                </c:pt>
                <c:pt idx="1474" formatCode="m/d/yyyy">
                  <c:v>45651</c:v>
                </c:pt>
                <c:pt idx="1475" formatCode="m/d/yyyy">
                  <c:v>45652</c:v>
                </c:pt>
                <c:pt idx="1476" formatCode="m/d/yyyy">
                  <c:v>45653</c:v>
                </c:pt>
                <c:pt idx="1477" formatCode="m/d/yyyy">
                  <c:v>45654</c:v>
                </c:pt>
                <c:pt idx="1478" formatCode="m/d/yyyy">
                  <c:v>45655</c:v>
                </c:pt>
                <c:pt idx="1479" formatCode="m/d/yyyy">
                  <c:v>45667</c:v>
                </c:pt>
                <c:pt idx="1480" formatCode="m/d/yyyy">
                  <c:v>45668</c:v>
                </c:pt>
                <c:pt idx="1481" formatCode="m/d/yyyy">
                  <c:v>45671</c:v>
                </c:pt>
                <c:pt idx="1482" formatCode="m/d/yyyy">
                  <c:v>45672</c:v>
                </c:pt>
                <c:pt idx="1483" formatCode="m/d/yyyy">
                  <c:v>45673</c:v>
                </c:pt>
                <c:pt idx="1484" formatCode="m/d/yyyy">
                  <c:v>45674</c:v>
                </c:pt>
                <c:pt idx="1485" formatCode="m/d/yyyy">
                  <c:v>45675</c:v>
                </c:pt>
                <c:pt idx="1486" formatCode="m/d/yyyy">
                  <c:v>45678</c:v>
                </c:pt>
              </c:numCache>
            </c:numRef>
          </c:cat>
          <c:val>
            <c:numRef>
              <c:f>Лист1!$C$2:$C$1488</c:f>
              <c:numCache>
                <c:formatCode>General</c:formatCode>
                <c:ptCount val="1487"/>
                <c:pt idx="0">
                  <c:v>1</c:v>
                </c:pt>
                <c:pt idx="1">
                  <c:v>0.9967352171676892</c:v>
                </c:pt>
                <c:pt idx="2">
                  <c:v>0.99757302901780742</c:v>
                </c:pt>
                <c:pt idx="3">
                  <c:v>1.0016771144686529</c:v>
                </c:pt>
                <c:pt idx="4">
                  <c:v>1.0000372692104145</c:v>
                </c:pt>
                <c:pt idx="5">
                  <c:v>0.99526233797210784</c:v>
                </c:pt>
                <c:pt idx="6">
                  <c:v>0.99052318517579885</c:v>
                </c:pt>
                <c:pt idx="7">
                  <c:v>0.98884010763347974</c:v>
                </c:pt>
                <c:pt idx="8">
                  <c:v>0.98932460736886829</c:v>
                </c:pt>
                <c:pt idx="9">
                  <c:v>0.99210489046579053</c:v>
                </c:pt>
                <c:pt idx="10">
                  <c:v>0.98885352454922892</c:v>
                </c:pt>
                <c:pt idx="11">
                  <c:v>0.98393100723768068</c:v>
                </c:pt>
                <c:pt idx="12">
                  <c:v>0.98266981715725377</c:v>
                </c:pt>
                <c:pt idx="13">
                  <c:v>0.98286361705140934</c:v>
                </c:pt>
                <c:pt idx="14">
                  <c:v>0.98899365678038753</c:v>
                </c:pt>
                <c:pt idx="15">
                  <c:v>0.98537854337018016</c:v>
                </c:pt>
                <c:pt idx="16">
                  <c:v>0.97433194940331991</c:v>
                </c:pt>
                <c:pt idx="17">
                  <c:v>0.97884003309505896</c:v>
                </c:pt>
                <c:pt idx="18">
                  <c:v>0.97773388292995622</c:v>
                </c:pt>
                <c:pt idx="19">
                  <c:v>0.97748343383597092</c:v>
                </c:pt>
                <c:pt idx="20">
                  <c:v>0.97896674841046816</c:v>
                </c:pt>
                <c:pt idx="21">
                  <c:v>0.984203817857915</c:v>
                </c:pt>
                <c:pt idx="22">
                  <c:v>0.98484335750862784</c:v>
                </c:pt>
                <c:pt idx="23">
                  <c:v>0.97871480854806625</c:v>
                </c:pt>
                <c:pt idx="24">
                  <c:v>0.97965399265051167</c:v>
                </c:pt>
                <c:pt idx="25">
                  <c:v>0.97911135294687646</c:v>
                </c:pt>
                <c:pt idx="26">
                  <c:v>0.99200053667663013</c:v>
                </c:pt>
                <c:pt idx="27">
                  <c:v>0.99440812766940734</c:v>
                </c:pt>
                <c:pt idx="28">
                  <c:v>0.98758935293196881</c:v>
                </c:pt>
                <c:pt idx="29">
                  <c:v>0.98692148868134089</c:v>
                </c:pt>
                <c:pt idx="30">
                  <c:v>0.98177237457047251</c:v>
                </c:pt>
                <c:pt idx="31">
                  <c:v>0.9770511109951624</c:v>
                </c:pt>
                <c:pt idx="32">
                  <c:v>0.97667543735418427</c:v>
                </c:pt>
                <c:pt idx="33">
                  <c:v>0.97284863482882256</c:v>
                </c:pt>
                <c:pt idx="34">
                  <c:v>0.9782154011285118</c:v>
                </c:pt>
                <c:pt idx="35">
                  <c:v>0.98028458769072535</c:v>
                </c:pt>
                <c:pt idx="36">
                  <c:v>0.98225985584269415</c:v>
                </c:pt>
                <c:pt idx="37">
                  <c:v>0.98114177953025883</c:v>
                </c:pt>
                <c:pt idx="38">
                  <c:v>0.98086002429952512</c:v>
                </c:pt>
                <c:pt idx="39">
                  <c:v>0.98093158118352108</c:v>
                </c:pt>
                <c:pt idx="40">
                  <c:v>0.98156664852898434</c:v>
                </c:pt>
                <c:pt idx="41">
                  <c:v>0.98337942292354608</c:v>
                </c:pt>
                <c:pt idx="42">
                  <c:v>0.98504461124486631</c:v>
                </c:pt>
                <c:pt idx="43">
                  <c:v>0.98043962760604952</c:v>
                </c:pt>
                <c:pt idx="44">
                  <c:v>0.9777800967508703</c:v>
                </c:pt>
                <c:pt idx="45">
                  <c:v>0.97499385058028176</c:v>
                </c:pt>
                <c:pt idx="46">
                  <c:v>0.97526218889526617</c:v>
                </c:pt>
                <c:pt idx="47">
                  <c:v>0.96407099039199751</c:v>
                </c:pt>
                <c:pt idx="48">
                  <c:v>0.95881305018671881</c:v>
                </c:pt>
                <c:pt idx="49">
                  <c:v>0.95827041048308348</c:v>
                </c:pt>
                <c:pt idx="50">
                  <c:v>0.95024560409663161</c:v>
                </c:pt>
                <c:pt idx="51">
                  <c:v>0.95067047309535702</c:v>
                </c:pt>
                <c:pt idx="52">
                  <c:v>0.96153519331539461</c:v>
                </c:pt>
                <c:pt idx="53">
                  <c:v>0.95660074985651367</c:v>
                </c:pt>
                <c:pt idx="54">
                  <c:v>0.96292458947964732</c:v>
                </c:pt>
                <c:pt idx="55">
                  <c:v>0.96603582316505043</c:v>
                </c:pt>
                <c:pt idx="56">
                  <c:v>0.96504446216802464</c:v>
                </c:pt>
                <c:pt idx="57">
                  <c:v>0.97522491968485148</c:v>
                </c:pt>
                <c:pt idx="58">
                  <c:v>0.97604484231397082</c:v>
                </c:pt>
                <c:pt idx="59">
                  <c:v>0.97144284021198735</c:v>
                </c:pt>
                <c:pt idx="60">
                  <c:v>0.97389068195201234</c:v>
                </c:pt>
                <c:pt idx="61">
                  <c:v>0.9750698797695273</c:v>
                </c:pt>
                <c:pt idx="62">
                  <c:v>0.9742141786984102</c:v>
                </c:pt>
                <c:pt idx="63">
                  <c:v>0.9656690941345718</c:v>
                </c:pt>
                <c:pt idx="64">
                  <c:v>0.96508322214685571</c:v>
                </c:pt>
                <c:pt idx="65">
                  <c:v>0.96004144336198105</c:v>
                </c:pt>
                <c:pt idx="66">
                  <c:v>0.96180055009354581</c:v>
                </c:pt>
                <c:pt idx="67">
                  <c:v>0.95777249383194574</c:v>
                </c:pt>
                <c:pt idx="68">
                  <c:v>0.95770242771636638</c:v>
                </c:pt>
                <c:pt idx="69">
                  <c:v>0.95327186398228969</c:v>
                </c:pt>
                <c:pt idx="70">
                  <c:v>0.95511743528201609</c:v>
                </c:pt>
                <c:pt idx="71">
                  <c:v>0.95349846078160994</c:v>
                </c:pt>
                <c:pt idx="72">
                  <c:v>0.95090154219992706</c:v>
                </c:pt>
                <c:pt idx="73">
                  <c:v>0.95097011754708971</c:v>
                </c:pt>
                <c:pt idx="74">
                  <c:v>0.95379065139125963</c:v>
                </c:pt>
                <c:pt idx="75">
                  <c:v>0.96422006723365561</c:v>
                </c:pt>
                <c:pt idx="76">
                  <c:v>0.96460617625354983</c:v>
                </c:pt>
                <c:pt idx="77">
                  <c:v>0.96440343174889498</c:v>
                </c:pt>
                <c:pt idx="78">
                  <c:v>0.96350449839369712</c:v>
                </c:pt>
                <c:pt idx="79">
                  <c:v>0.97399354497275614</c:v>
                </c:pt>
                <c:pt idx="80">
                  <c:v>0.9722284751675252</c:v>
                </c:pt>
                <c:pt idx="81">
                  <c:v>0.97240885814593148</c:v>
                </c:pt>
                <c:pt idx="82">
                  <c:v>0.97601055464038933</c:v>
                </c:pt>
                <c:pt idx="83">
                  <c:v>0.97347326679536972</c:v>
                </c:pt>
                <c:pt idx="84">
                  <c:v>0.96674691969975934</c:v>
                </c:pt>
                <c:pt idx="85">
                  <c:v>0.96243710820742556</c:v>
                </c:pt>
                <c:pt idx="86">
                  <c:v>0.9635238783831126</c:v>
                </c:pt>
                <c:pt idx="87">
                  <c:v>0.9613786626316535</c:v>
                </c:pt>
                <c:pt idx="88">
                  <c:v>0.9621001945452784</c:v>
                </c:pt>
                <c:pt idx="89">
                  <c:v>0.96028742015071666</c:v>
                </c:pt>
                <c:pt idx="90">
                  <c:v>0.96141593184206797</c:v>
                </c:pt>
                <c:pt idx="91">
                  <c:v>0.96319441856304844</c:v>
                </c:pt>
                <c:pt idx="92">
                  <c:v>0.96100298899067527</c:v>
                </c:pt>
                <c:pt idx="93">
                  <c:v>0.96213299145044318</c:v>
                </c:pt>
                <c:pt idx="94">
                  <c:v>0.96763392690762462</c:v>
                </c:pt>
                <c:pt idx="95">
                  <c:v>0.96986858876407855</c:v>
                </c:pt>
                <c:pt idx="96">
                  <c:v>0.97471507688638104</c:v>
                </c:pt>
                <c:pt idx="97">
                  <c:v>0.97726876318398315</c:v>
                </c:pt>
                <c:pt idx="98">
                  <c:v>0.97140557100157288</c:v>
                </c:pt>
                <c:pt idx="99">
                  <c:v>0.97085249591902156</c:v>
                </c:pt>
                <c:pt idx="100">
                  <c:v>0.97248786887201011</c:v>
                </c:pt>
                <c:pt idx="101">
                  <c:v>0.96958832430176145</c:v>
                </c:pt>
                <c:pt idx="102">
                  <c:v>0.96589718170230854</c:v>
                </c:pt>
                <c:pt idx="103">
                  <c:v>0.96178117010413022</c:v>
                </c:pt>
                <c:pt idx="104">
                  <c:v>0.96350449839369712</c:v>
                </c:pt>
                <c:pt idx="105">
                  <c:v>0.96054085078153528</c:v>
                </c:pt>
                <c:pt idx="106">
                  <c:v>0.95884286555505049</c:v>
                </c:pt>
                <c:pt idx="107">
                  <c:v>0.95908884234378622</c:v>
                </c:pt>
                <c:pt idx="108">
                  <c:v>0.95378468831759333</c:v>
                </c:pt>
                <c:pt idx="109">
                  <c:v>0.94496381159668763</c:v>
                </c:pt>
                <c:pt idx="110">
                  <c:v>0.94111464754507712</c:v>
                </c:pt>
                <c:pt idx="111">
                  <c:v>0.93783495702860042</c:v>
                </c:pt>
                <c:pt idx="112">
                  <c:v>0.93207164633010087</c:v>
                </c:pt>
                <c:pt idx="113">
                  <c:v>0.93632629939102119</c:v>
                </c:pt>
                <c:pt idx="114">
                  <c:v>0.93985792976990001</c:v>
                </c:pt>
                <c:pt idx="115">
                  <c:v>0.94031112336854039</c:v>
                </c:pt>
                <c:pt idx="116">
                  <c:v>0.93999060815897562</c:v>
                </c:pt>
                <c:pt idx="117">
                  <c:v>0.94256069290916011</c:v>
                </c:pt>
                <c:pt idx="118">
                  <c:v>0.9465648968760948</c:v>
                </c:pt>
                <c:pt idx="119">
                  <c:v>0.94516655610134248</c:v>
                </c:pt>
                <c:pt idx="120">
                  <c:v>0.94789168076685137</c:v>
                </c:pt>
                <c:pt idx="121">
                  <c:v>0.95215229690143788</c:v>
                </c:pt>
                <c:pt idx="122">
                  <c:v>0.95060338851661097</c:v>
                </c:pt>
                <c:pt idx="123">
                  <c:v>0.95109236055724933</c:v>
                </c:pt>
                <c:pt idx="124">
                  <c:v>0.93910061941427714</c:v>
                </c:pt>
                <c:pt idx="125">
                  <c:v>0.93948821920258807</c:v>
                </c:pt>
                <c:pt idx="126">
                  <c:v>0.93661998076908748</c:v>
                </c:pt>
                <c:pt idx="127">
                  <c:v>0.93639487473818384</c:v>
                </c:pt>
                <c:pt idx="128">
                  <c:v>0.93836567058490294</c:v>
                </c:pt>
                <c:pt idx="129">
                  <c:v>0.93662892537958697</c:v>
                </c:pt>
                <c:pt idx="130">
                  <c:v>0.93719541737788747</c:v>
                </c:pt>
                <c:pt idx="131">
                  <c:v>0.93885017032029172</c:v>
                </c:pt>
                <c:pt idx="132">
                  <c:v>0.94110719370299423</c:v>
                </c:pt>
                <c:pt idx="133">
                  <c:v>0.94091637534567196</c:v>
                </c:pt>
                <c:pt idx="134">
                  <c:v>0.94152759039646994</c:v>
                </c:pt>
                <c:pt idx="135">
                  <c:v>0.94107886910307925</c:v>
                </c:pt>
                <c:pt idx="136">
                  <c:v>0.94695100589598913</c:v>
                </c:pt>
                <c:pt idx="137">
                  <c:v>0.94483560551286172</c:v>
                </c:pt>
                <c:pt idx="138">
                  <c:v>0.94540358827957882</c:v>
                </c:pt>
                <c:pt idx="139">
                  <c:v>0.95161711103988567</c:v>
                </c:pt>
                <c:pt idx="140">
                  <c:v>0.96366699215110441</c:v>
                </c:pt>
                <c:pt idx="141">
                  <c:v>0.96981343033266498</c:v>
                </c:pt>
                <c:pt idx="142">
                  <c:v>0.97202573066287024</c:v>
                </c:pt>
                <c:pt idx="143">
                  <c:v>0.97038886694146498</c:v>
                </c:pt>
                <c:pt idx="144">
                  <c:v>0.97093597895035011</c:v>
                </c:pt>
                <c:pt idx="145">
                  <c:v>0.972790494860576</c:v>
                </c:pt>
                <c:pt idx="146">
                  <c:v>0.97539039497909208</c:v>
                </c:pt>
                <c:pt idx="147">
                  <c:v>0.97796942433977596</c:v>
                </c:pt>
                <c:pt idx="148">
                  <c:v>0.97202871219970333</c:v>
                </c:pt>
                <c:pt idx="149">
                  <c:v>0.98227774506369303</c:v>
                </c:pt>
                <c:pt idx="150">
                  <c:v>0.98384901497476873</c:v>
                </c:pt>
                <c:pt idx="151">
                  <c:v>0.99297400845265693</c:v>
                </c:pt>
                <c:pt idx="152">
                  <c:v>0.99559477932900531</c:v>
                </c:pt>
                <c:pt idx="153">
                  <c:v>0.98782787587862175</c:v>
                </c:pt>
                <c:pt idx="154">
                  <c:v>0.97823627188634399</c:v>
                </c:pt>
                <c:pt idx="155">
                  <c:v>0.97801265662385695</c:v>
                </c:pt>
                <c:pt idx="156">
                  <c:v>0.98351210131262168</c:v>
                </c:pt>
                <c:pt idx="157">
                  <c:v>0.98779507897345697</c:v>
                </c:pt>
                <c:pt idx="158">
                  <c:v>0.99005955619824249</c:v>
                </c:pt>
                <c:pt idx="159">
                  <c:v>0.99504468578328709</c:v>
                </c:pt>
                <c:pt idx="160">
                  <c:v>0.99120744787900927</c:v>
                </c:pt>
                <c:pt idx="161">
                  <c:v>0.99320209602039389</c:v>
                </c:pt>
                <c:pt idx="162">
                  <c:v>0.99743140601823221</c:v>
                </c:pt>
                <c:pt idx="163">
                  <c:v>0.99136397856275038</c:v>
                </c:pt>
                <c:pt idx="164">
                  <c:v>0.98469428066696996</c:v>
                </c:pt>
                <c:pt idx="165">
                  <c:v>0.98387883034310031</c:v>
                </c:pt>
                <c:pt idx="166">
                  <c:v>0.9774938692148869</c:v>
                </c:pt>
                <c:pt idx="167">
                  <c:v>0.97554841643124957</c:v>
                </c:pt>
                <c:pt idx="168">
                  <c:v>0.97544108110525585</c:v>
                </c:pt>
                <c:pt idx="169">
                  <c:v>0.97184534768446396</c:v>
                </c:pt>
                <c:pt idx="170">
                  <c:v>0.9611147966219189</c:v>
                </c:pt>
                <c:pt idx="171">
                  <c:v>0.95151573878755802</c:v>
                </c:pt>
                <c:pt idx="172">
                  <c:v>0.95590008870072096</c:v>
                </c:pt>
                <c:pt idx="173">
                  <c:v>0.96048718311853853</c:v>
                </c:pt>
                <c:pt idx="174">
                  <c:v>0.95736998635946902</c:v>
                </c:pt>
                <c:pt idx="175">
                  <c:v>0.95183625399712291</c:v>
                </c:pt>
                <c:pt idx="176">
                  <c:v>0.95327633628753949</c:v>
                </c:pt>
                <c:pt idx="177">
                  <c:v>0.9497089274666628</c:v>
                </c:pt>
                <c:pt idx="178">
                  <c:v>0.95688399585566375</c:v>
                </c:pt>
                <c:pt idx="179">
                  <c:v>0.95839712579849279</c:v>
                </c:pt>
                <c:pt idx="180">
                  <c:v>0.96028742015071666</c:v>
                </c:pt>
                <c:pt idx="181">
                  <c:v>0.96364313985643901</c:v>
                </c:pt>
                <c:pt idx="182">
                  <c:v>0.96999828561632084</c:v>
                </c:pt>
                <c:pt idx="183">
                  <c:v>0.97555736104174895</c:v>
                </c:pt>
                <c:pt idx="184">
                  <c:v>0.9709553589397657</c:v>
                </c:pt>
                <c:pt idx="185">
                  <c:v>0.96944670130218624</c:v>
                </c:pt>
                <c:pt idx="186">
                  <c:v>0.96640404296394589</c:v>
                </c:pt>
                <c:pt idx="187">
                  <c:v>0.96701973031999344</c:v>
                </c:pt>
                <c:pt idx="188">
                  <c:v>0.97045446075179453</c:v>
                </c:pt>
                <c:pt idx="189">
                  <c:v>0.96514732518876867</c:v>
                </c:pt>
                <c:pt idx="190">
                  <c:v>0.95742663555929897</c:v>
                </c:pt>
                <c:pt idx="191">
                  <c:v>0.9595360728687603</c:v>
                </c:pt>
                <c:pt idx="192">
                  <c:v>0.95789026453685566</c:v>
                </c:pt>
                <c:pt idx="193">
                  <c:v>0.9592423914906939</c:v>
                </c:pt>
                <c:pt idx="194">
                  <c:v>0.95430645726339636</c:v>
                </c:pt>
                <c:pt idx="195">
                  <c:v>0.9534090146766151</c:v>
                </c:pt>
                <c:pt idx="196">
                  <c:v>0.95052288702211551</c:v>
                </c:pt>
                <c:pt idx="197">
                  <c:v>0.94862961113305866</c:v>
                </c:pt>
                <c:pt idx="198">
                  <c:v>0.95110577747299851</c:v>
                </c:pt>
                <c:pt idx="199">
                  <c:v>0.95200471082819649</c:v>
                </c:pt>
                <c:pt idx="200">
                  <c:v>0.95404110048524515</c:v>
                </c:pt>
                <c:pt idx="201">
                  <c:v>0.95215378766985448</c:v>
                </c:pt>
                <c:pt idx="202">
                  <c:v>0.95158729567155398</c:v>
                </c:pt>
                <c:pt idx="203">
                  <c:v>0.95220447379601814</c:v>
                </c:pt>
                <c:pt idx="204">
                  <c:v>0.95073457613726997</c:v>
                </c:pt>
                <c:pt idx="205">
                  <c:v>0.95456286943104829</c:v>
                </c:pt>
                <c:pt idx="206">
                  <c:v>0.94288120811872478</c:v>
                </c:pt>
                <c:pt idx="207">
                  <c:v>0.94794982073509793</c:v>
                </c:pt>
                <c:pt idx="208">
                  <c:v>0.95006373034980884</c:v>
                </c:pt>
                <c:pt idx="209">
                  <c:v>0.95005925804455915</c:v>
                </c:pt>
                <c:pt idx="210">
                  <c:v>0.95278140117323484</c:v>
                </c:pt>
                <c:pt idx="211">
                  <c:v>0.95190035703903586</c:v>
                </c:pt>
                <c:pt idx="212">
                  <c:v>0.95708674036031882</c:v>
                </c:pt>
                <c:pt idx="213">
                  <c:v>0.95722389105464412</c:v>
                </c:pt>
                <c:pt idx="214">
                  <c:v>0.9524236167532556</c:v>
                </c:pt>
                <c:pt idx="215">
                  <c:v>0.95042747784345438</c:v>
                </c:pt>
                <c:pt idx="216">
                  <c:v>0.9507077423057716</c:v>
                </c:pt>
                <c:pt idx="217">
                  <c:v>0.95440932028414049</c:v>
                </c:pt>
                <c:pt idx="218">
                  <c:v>0.95175128019737787</c:v>
                </c:pt>
                <c:pt idx="219">
                  <c:v>0.94977004897174255</c:v>
                </c:pt>
                <c:pt idx="220">
                  <c:v>0.95056910084302959</c:v>
                </c:pt>
                <c:pt idx="221">
                  <c:v>0.95444808026297157</c:v>
                </c:pt>
                <c:pt idx="222">
                  <c:v>0.95367735299159961</c:v>
                </c:pt>
                <c:pt idx="223">
                  <c:v>0.95559000887007206</c:v>
                </c:pt>
                <c:pt idx="224">
                  <c:v>0.95530974440775496</c:v>
                </c:pt>
                <c:pt idx="225">
                  <c:v>0.96019946481413854</c:v>
                </c:pt>
                <c:pt idx="226">
                  <c:v>0.95618035316303795</c:v>
                </c:pt>
                <c:pt idx="227">
                  <c:v>0.95699580348690738</c:v>
                </c:pt>
                <c:pt idx="228">
                  <c:v>0.95131150351448657</c:v>
                </c:pt>
                <c:pt idx="229">
                  <c:v>0.94989527351873526</c:v>
                </c:pt>
                <c:pt idx="230">
                  <c:v>0.94998322885531361</c:v>
                </c:pt>
                <c:pt idx="231">
                  <c:v>0.94781267004077263</c:v>
                </c:pt>
                <c:pt idx="232">
                  <c:v>0.94761141630453427</c:v>
                </c:pt>
                <c:pt idx="233">
                  <c:v>0.94254876676182753</c:v>
                </c:pt>
                <c:pt idx="234">
                  <c:v>0.93254123838132374</c:v>
                </c:pt>
                <c:pt idx="235">
                  <c:v>0.9357344643296388</c:v>
                </c:pt>
                <c:pt idx="236">
                  <c:v>0.93221625086650928</c:v>
                </c:pt>
                <c:pt idx="237">
                  <c:v>0.93296908891688224</c:v>
                </c:pt>
                <c:pt idx="238">
                  <c:v>0.93215214782459632</c:v>
                </c:pt>
                <c:pt idx="239">
                  <c:v>0.93034533650370088</c:v>
                </c:pt>
                <c:pt idx="240">
                  <c:v>0.92800184855283652</c:v>
                </c:pt>
                <c:pt idx="241">
                  <c:v>0.92677047384074118</c:v>
                </c:pt>
                <c:pt idx="242">
                  <c:v>0.92004859905038061</c:v>
                </c:pt>
                <c:pt idx="243">
                  <c:v>0.92081187247966978</c:v>
                </c:pt>
                <c:pt idx="244">
                  <c:v>0.92474601033102521</c:v>
                </c:pt>
                <c:pt idx="245">
                  <c:v>0.92287062366296713</c:v>
                </c:pt>
                <c:pt idx="246">
                  <c:v>0.92287062366296713</c:v>
                </c:pt>
                <c:pt idx="247">
                  <c:v>0.91285713220879716</c:v>
                </c:pt>
                <c:pt idx="248">
                  <c:v>0.91329243658643855</c:v>
                </c:pt>
                <c:pt idx="249">
                  <c:v>0.90858458992687785</c:v>
                </c:pt>
                <c:pt idx="250">
                  <c:v>0.91554051535864167</c:v>
                </c:pt>
                <c:pt idx="251">
                  <c:v>0.91582077982095877</c:v>
                </c:pt>
                <c:pt idx="252">
                  <c:v>0.91785716947800755</c:v>
                </c:pt>
                <c:pt idx="253">
                  <c:v>0.91731900207962191</c:v>
                </c:pt>
                <c:pt idx="254">
                  <c:v>0.91630677032476404</c:v>
                </c:pt>
                <c:pt idx="255">
                  <c:v>0.92211778561259417</c:v>
                </c:pt>
                <c:pt idx="256">
                  <c:v>0.92180621501352877</c:v>
                </c:pt>
                <c:pt idx="257">
                  <c:v>0.92355339559776095</c:v>
                </c:pt>
                <c:pt idx="258">
                  <c:v>0.9213410952675557</c:v>
                </c:pt>
                <c:pt idx="259">
                  <c:v>0.92931521552784391</c:v>
                </c:pt>
                <c:pt idx="260">
                  <c:v>0.93664830536900257</c:v>
                </c:pt>
                <c:pt idx="261">
                  <c:v>0.93014110123062943</c:v>
                </c:pt>
                <c:pt idx="262">
                  <c:v>0.93971928830715801</c:v>
                </c:pt>
                <c:pt idx="263">
                  <c:v>0.94124881670256944</c:v>
                </c:pt>
                <c:pt idx="264">
                  <c:v>0.95273667812073748</c:v>
                </c:pt>
                <c:pt idx="265">
                  <c:v>0.94565701891039733</c:v>
                </c:pt>
                <c:pt idx="266">
                  <c:v>0.94178102102728856</c:v>
                </c:pt>
                <c:pt idx="267">
                  <c:v>0.93616827793886359</c:v>
                </c:pt>
                <c:pt idx="268">
                  <c:v>0.94622052937186485</c:v>
                </c:pt>
                <c:pt idx="269">
                  <c:v>0.95067494540060682</c:v>
                </c:pt>
                <c:pt idx="270">
                  <c:v>0.95333149471895295</c:v>
                </c:pt>
                <c:pt idx="271">
                  <c:v>0.93988476360139839</c:v>
                </c:pt>
                <c:pt idx="272">
                  <c:v>0.94815256523975289</c:v>
                </c:pt>
                <c:pt idx="273">
                  <c:v>0.94594622798321404</c:v>
                </c:pt>
                <c:pt idx="274">
                  <c:v>0.94378312301075595</c:v>
                </c:pt>
                <c:pt idx="275">
                  <c:v>0.95066003771644092</c:v>
                </c:pt>
                <c:pt idx="276">
                  <c:v>0.94943015377276219</c:v>
                </c:pt>
                <c:pt idx="277">
                  <c:v>0.95023516871771563</c:v>
                </c:pt>
                <c:pt idx="278">
                  <c:v>0.95857601800848247</c:v>
                </c:pt>
                <c:pt idx="279">
                  <c:v>0.96782623603336349</c:v>
                </c:pt>
                <c:pt idx="280">
                  <c:v>0.97671717886984855</c:v>
                </c:pt>
                <c:pt idx="281">
                  <c:v>0.97808868581310249</c:v>
                </c:pt>
                <c:pt idx="282">
                  <c:v>0.99867917918290983</c:v>
                </c:pt>
                <c:pt idx="283">
                  <c:v>0.98878793073889937</c:v>
                </c:pt>
                <c:pt idx="284">
                  <c:v>0.99052169440738247</c:v>
                </c:pt>
                <c:pt idx="285">
                  <c:v>0.98507591738161449</c:v>
                </c:pt>
                <c:pt idx="286">
                  <c:v>0.98667103958735536</c:v>
                </c:pt>
                <c:pt idx="287">
                  <c:v>1.0065295656646218</c:v>
                </c:pt>
                <c:pt idx="288">
                  <c:v>1.0736633397684836</c:v>
                </c:pt>
                <c:pt idx="289">
                  <c:v>1.0654820026982907</c:v>
                </c:pt>
                <c:pt idx="290">
                  <c:v>1.1035770988155846</c:v>
                </c:pt>
                <c:pt idx="291">
                  <c:v>1.0910665702636424</c:v>
                </c:pt>
                <c:pt idx="292">
                  <c:v>1.1050499780111658</c:v>
                </c:pt>
                <c:pt idx="293">
                  <c:v>1.1015228199375369</c:v>
                </c:pt>
                <c:pt idx="294">
                  <c:v>1.151068508262584</c:v>
                </c:pt>
                <c:pt idx="295">
                  <c:v>1.1949552396782921</c:v>
                </c:pt>
                <c:pt idx="296">
                  <c:v>1.1634597753411997</c:v>
                </c:pt>
                <c:pt idx="297">
                  <c:v>1.2057558568564168</c:v>
                </c:pt>
                <c:pt idx="298">
                  <c:v>1.1754604610946713</c:v>
                </c:pt>
                <c:pt idx="299">
                  <c:v>1.1597104927735002</c:v>
                </c:pt>
                <c:pt idx="300">
                  <c:v>1.1735671852056144</c:v>
                </c:pt>
                <c:pt idx="301">
                  <c:v>1.1588115594183022</c:v>
                </c:pt>
                <c:pt idx="302">
                  <c:v>1.1390573871301963</c:v>
                </c:pt>
                <c:pt idx="303">
                  <c:v>1.1248593087306853</c:v>
                </c:pt>
                <c:pt idx="304">
                  <c:v>1.1292555847911807</c:v>
                </c:pt>
                <c:pt idx="305">
                  <c:v>1.1121877771897526</c:v>
                </c:pt>
                <c:pt idx="306">
                  <c:v>1.0994640687542394</c:v>
                </c:pt>
                <c:pt idx="307">
                  <c:v>1.0960800244486022</c:v>
                </c:pt>
                <c:pt idx="308">
                  <c:v>1.0929568646158663</c:v>
                </c:pt>
                <c:pt idx="309">
                  <c:v>1.0989124844401048</c:v>
                </c:pt>
                <c:pt idx="310">
                  <c:v>1.113781408627077</c:v>
                </c:pt>
                <c:pt idx="311">
                  <c:v>1.1023352887245732</c:v>
                </c:pt>
                <c:pt idx="312">
                  <c:v>1.1130926736186169</c:v>
                </c:pt>
                <c:pt idx="313">
                  <c:v>1.1368033452843269</c:v>
                </c:pt>
                <c:pt idx="314">
                  <c:v>1.1485118404281487</c:v>
                </c:pt>
                <c:pt idx="315">
                  <c:v>1.1199994036926335</c:v>
                </c:pt>
                <c:pt idx="316">
                  <c:v>1.1138470024374065</c:v>
                </c:pt>
                <c:pt idx="317">
                  <c:v>1.1105628396156799</c:v>
                </c:pt>
                <c:pt idx="318">
                  <c:v>1.111674952854449</c:v>
                </c:pt>
                <c:pt idx="319">
                  <c:v>1.0985383015675432</c:v>
                </c:pt>
                <c:pt idx="320">
                  <c:v>1.0841807109474579</c:v>
                </c:pt>
                <c:pt idx="321">
                  <c:v>1.1027497223443825</c:v>
                </c:pt>
                <c:pt idx="322">
                  <c:v>1.104911336548424</c:v>
                </c:pt>
                <c:pt idx="323">
                  <c:v>1.1012678985383018</c:v>
                </c:pt>
                <c:pt idx="324">
                  <c:v>1.0947100082737646</c:v>
                </c:pt>
                <c:pt idx="325">
                  <c:v>1.0969357255197192</c:v>
                </c:pt>
                <c:pt idx="326">
                  <c:v>1.1021221088410023</c:v>
                </c:pt>
                <c:pt idx="327">
                  <c:v>1.0913259639681274</c:v>
                </c:pt>
                <c:pt idx="328">
                  <c:v>1.087959808883489</c:v>
                </c:pt>
                <c:pt idx="329">
                  <c:v>1.0791940905939967</c:v>
                </c:pt>
                <c:pt idx="330">
                  <c:v>1.078393547954293</c:v>
                </c:pt>
                <c:pt idx="331">
                  <c:v>1.0573125917754309</c:v>
                </c:pt>
                <c:pt idx="332">
                  <c:v>1.0715703009116049</c:v>
                </c:pt>
                <c:pt idx="333">
                  <c:v>1.0673335370716837</c:v>
                </c:pt>
                <c:pt idx="334">
                  <c:v>1.0605445777025768</c:v>
                </c:pt>
                <c:pt idx="335">
                  <c:v>1.0593922137165603</c:v>
                </c:pt>
                <c:pt idx="336">
                  <c:v>1.059954233409611</c:v>
                </c:pt>
                <c:pt idx="337">
                  <c:v>1.0547484700989125</c:v>
                </c:pt>
                <c:pt idx="338">
                  <c:v>1.0392355339559776</c:v>
                </c:pt>
                <c:pt idx="339">
                  <c:v>1.0283782675780231</c:v>
                </c:pt>
                <c:pt idx="340">
                  <c:v>1.0188105158804106</c:v>
                </c:pt>
                <c:pt idx="341">
                  <c:v>1.028855313471329</c:v>
                </c:pt>
                <c:pt idx="342">
                  <c:v>1.0231426888989932</c:v>
                </c:pt>
                <c:pt idx="343">
                  <c:v>1.0183781930396023</c:v>
                </c:pt>
                <c:pt idx="344">
                  <c:v>1.0237777562444561</c:v>
                </c:pt>
                <c:pt idx="345">
                  <c:v>1.0229399443943381</c:v>
                </c:pt>
                <c:pt idx="346">
                  <c:v>1.0304474541402366</c:v>
                </c:pt>
                <c:pt idx="347">
                  <c:v>1.0494264268517208</c:v>
                </c:pt>
                <c:pt idx="348">
                  <c:v>1.0398467490067755</c:v>
                </c:pt>
                <c:pt idx="349">
                  <c:v>1.0358186927451756</c:v>
                </c:pt>
                <c:pt idx="350">
                  <c:v>1.0378431562548915</c:v>
                </c:pt>
                <c:pt idx="351">
                  <c:v>1.0371648566253477</c:v>
                </c:pt>
                <c:pt idx="352">
                  <c:v>1.0358380727345913</c:v>
                </c:pt>
                <c:pt idx="353">
                  <c:v>1.0262091995318987</c:v>
                </c:pt>
                <c:pt idx="354">
                  <c:v>1.0262091995318987</c:v>
                </c:pt>
                <c:pt idx="355">
                  <c:v>1.0355771882616895</c:v>
                </c:pt>
                <c:pt idx="356">
                  <c:v>1.0305443540873143</c:v>
                </c:pt>
                <c:pt idx="357">
                  <c:v>1.042811887387354</c:v>
                </c:pt>
                <c:pt idx="358">
                  <c:v>1.0501166526285974</c:v>
                </c:pt>
                <c:pt idx="359">
                  <c:v>1.0501166526285974</c:v>
                </c:pt>
                <c:pt idx="360">
                  <c:v>1.0512869058356131</c:v>
                </c:pt>
                <c:pt idx="361">
                  <c:v>1.0509902429207134</c:v>
                </c:pt>
                <c:pt idx="362">
                  <c:v>1.0635276053041542</c:v>
                </c:pt>
                <c:pt idx="363">
                  <c:v>1.0759158908459365</c:v>
                </c:pt>
                <c:pt idx="364">
                  <c:v>1.0619921138350763</c:v>
                </c:pt>
                <c:pt idx="365">
                  <c:v>1.0566566536721353</c:v>
                </c:pt>
                <c:pt idx="366">
                  <c:v>1.0618713615933333</c:v>
                </c:pt>
                <c:pt idx="367">
                  <c:v>1.0546873485938328</c:v>
                </c:pt>
                <c:pt idx="368">
                  <c:v>1.0603463055031717</c:v>
                </c:pt>
                <c:pt idx="369">
                  <c:v>1.055461057402038</c:v>
                </c:pt>
                <c:pt idx="370">
                  <c:v>1.0618892508143323</c:v>
                </c:pt>
                <c:pt idx="371">
                  <c:v>1.0690881714979987</c:v>
                </c:pt>
                <c:pt idx="372">
                  <c:v>1.0727986940868672</c:v>
                </c:pt>
                <c:pt idx="373">
                  <c:v>1.0579506406577273</c:v>
                </c:pt>
                <c:pt idx="374">
                  <c:v>1.055286637497298</c:v>
                </c:pt>
                <c:pt idx="375">
                  <c:v>1.0578939914578969</c:v>
                </c:pt>
                <c:pt idx="376">
                  <c:v>1.0673514262926824</c:v>
                </c:pt>
                <c:pt idx="377">
                  <c:v>1.0671665710090266</c:v>
                </c:pt>
                <c:pt idx="378">
                  <c:v>1.0721546821309045</c:v>
                </c:pt>
                <c:pt idx="379">
                  <c:v>1.0768535841799658</c:v>
                </c:pt>
                <c:pt idx="380">
                  <c:v>1.0936769057610745</c:v>
                </c:pt>
                <c:pt idx="381">
                  <c:v>1.0946131083266872</c:v>
                </c:pt>
                <c:pt idx="382">
                  <c:v>1.1055329869781381</c:v>
                </c:pt>
                <c:pt idx="383">
                  <c:v>1.093934808697143</c:v>
                </c:pt>
                <c:pt idx="384">
                  <c:v>1.0924440402805629</c:v>
                </c:pt>
                <c:pt idx="385">
                  <c:v>1.0888527791650207</c:v>
                </c:pt>
                <c:pt idx="386">
                  <c:v>1.0977660835277545</c:v>
                </c:pt>
                <c:pt idx="387">
                  <c:v>1.0998143993321359</c:v>
                </c:pt>
                <c:pt idx="388">
                  <c:v>1.0905298936336734</c:v>
                </c:pt>
                <c:pt idx="389">
                  <c:v>1.0917657406510186</c:v>
                </c:pt>
                <c:pt idx="390">
                  <c:v>1.0973054360870311</c:v>
                </c:pt>
                <c:pt idx="391">
                  <c:v>1.091476531578202</c:v>
                </c:pt>
                <c:pt idx="392">
                  <c:v>1.0877779351366663</c:v>
                </c:pt>
                <c:pt idx="393">
                  <c:v>1.094702554431682</c:v>
                </c:pt>
                <c:pt idx="394">
                  <c:v>1.0918268621560985</c:v>
                </c:pt>
                <c:pt idx="395">
                  <c:v>1.0997562593638892</c:v>
                </c:pt>
                <c:pt idx="396">
                  <c:v>1.1046579059176054</c:v>
                </c:pt>
                <c:pt idx="397">
                  <c:v>1.1094060033244137</c:v>
                </c:pt>
                <c:pt idx="398">
                  <c:v>1.1108103071728324</c:v>
                </c:pt>
                <c:pt idx="399">
                  <c:v>1.1260951557480303</c:v>
                </c:pt>
                <c:pt idx="400">
                  <c:v>1.1215855812878748</c:v>
                </c:pt>
                <c:pt idx="401">
                  <c:v>1.1126827123040572</c:v>
                </c:pt>
                <c:pt idx="402">
                  <c:v>1.1002452314045275</c:v>
                </c:pt>
                <c:pt idx="403">
                  <c:v>1.0969804485722168</c:v>
                </c:pt>
                <c:pt idx="404">
                  <c:v>1.1010636632652302</c:v>
                </c:pt>
                <c:pt idx="405">
                  <c:v>1.1250531086248408</c:v>
                </c:pt>
                <c:pt idx="406">
                  <c:v>1.1207939832586706</c:v>
                </c:pt>
                <c:pt idx="407">
                  <c:v>1.1268867537772345</c:v>
                </c:pt>
                <c:pt idx="408">
                  <c:v>1.1324547738131621</c:v>
                </c:pt>
                <c:pt idx="409">
                  <c:v>1.1340469144820697</c:v>
                </c:pt>
                <c:pt idx="410">
                  <c:v>1.1259386250642895</c:v>
                </c:pt>
                <c:pt idx="411">
                  <c:v>1.1164305041033402</c:v>
                </c:pt>
                <c:pt idx="412">
                  <c:v>1.1138246409111576</c:v>
                </c:pt>
                <c:pt idx="413">
                  <c:v>1.1208849201320821</c:v>
                </c:pt>
                <c:pt idx="414">
                  <c:v>1.1169999776384738</c:v>
                </c:pt>
                <c:pt idx="415">
                  <c:v>1.1209698939318273</c:v>
                </c:pt>
                <c:pt idx="416">
                  <c:v>1.1185518675601338</c:v>
                </c:pt>
                <c:pt idx="417">
                  <c:v>1.1335519793677651</c:v>
                </c:pt>
                <c:pt idx="418">
                  <c:v>1.1370254697783975</c:v>
                </c:pt>
                <c:pt idx="419">
                  <c:v>1.1382687706378254</c:v>
                </c:pt>
                <c:pt idx="420">
                  <c:v>1.1505452485483643</c:v>
                </c:pt>
                <c:pt idx="421">
                  <c:v>1.1452008437749239</c:v>
                </c:pt>
                <c:pt idx="422">
                  <c:v>1.1728068933131583</c:v>
                </c:pt>
                <c:pt idx="423">
                  <c:v>1.1879113589099501</c:v>
                </c:pt>
                <c:pt idx="424">
                  <c:v>1.1744974246975604</c:v>
                </c:pt>
                <c:pt idx="425">
                  <c:v>1.1520270723544452</c:v>
                </c:pt>
                <c:pt idx="426">
                  <c:v>1.1641634180338256</c:v>
                </c:pt>
                <c:pt idx="427">
                  <c:v>1.164709039274294</c:v>
                </c:pt>
                <c:pt idx="428">
                  <c:v>1.1704306084571292</c:v>
                </c:pt>
                <c:pt idx="429">
                  <c:v>1.1641723626443252</c:v>
                </c:pt>
                <c:pt idx="430">
                  <c:v>1.1615426471574775</c:v>
                </c:pt>
                <c:pt idx="431">
                  <c:v>1.1483150589971602</c:v>
                </c:pt>
                <c:pt idx="432">
                  <c:v>1.148247974418414</c:v>
                </c:pt>
                <c:pt idx="433">
                  <c:v>1.1521478245961883</c:v>
                </c:pt>
                <c:pt idx="434">
                  <c:v>1.1520047108281963</c:v>
                </c:pt>
                <c:pt idx="435">
                  <c:v>1.1619958407561177</c:v>
                </c:pt>
                <c:pt idx="436">
                  <c:v>1.162268651376352</c:v>
                </c:pt>
                <c:pt idx="437">
                  <c:v>1.1616678717044702</c:v>
                </c:pt>
                <c:pt idx="438">
                  <c:v>1.1594898590478464</c:v>
                </c:pt>
                <c:pt idx="439">
                  <c:v>1.1483717081969902</c:v>
                </c:pt>
                <c:pt idx="440">
                  <c:v>1.1490977124158648</c:v>
                </c:pt>
                <c:pt idx="441">
                  <c:v>1.1399414128012284</c:v>
                </c:pt>
                <c:pt idx="442">
                  <c:v>1.1396074806759144</c:v>
                </c:pt>
                <c:pt idx="443">
                  <c:v>1.139775937506988</c:v>
                </c:pt>
                <c:pt idx="444">
                  <c:v>1.1561207224263748</c:v>
                </c:pt>
                <c:pt idx="445">
                  <c:v>1.1757675593884869</c:v>
                </c:pt>
                <c:pt idx="446">
                  <c:v>1.1826608725467544</c:v>
                </c:pt>
                <c:pt idx="447">
                  <c:v>1.2011851608911814</c:v>
                </c:pt>
                <c:pt idx="448">
                  <c:v>1.1926236778747608</c:v>
                </c:pt>
                <c:pt idx="449">
                  <c:v>1.1695957781438444</c:v>
                </c:pt>
                <c:pt idx="450">
                  <c:v>1.1506868715479395</c:v>
                </c:pt>
                <c:pt idx="451">
                  <c:v>1.1471686580848097</c:v>
                </c:pt>
                <c:pt idx="452">
                  <c:v>1.1389142733622046</c:v>
                </c:pt>
                <c:pt idx="453">
                  <c:v>1.1360773410654521</c:v>
                </c:pt>
                <c:pt idx="454">
                  <c:v>1.1496030829090855</c:v>
                </c:pt>
                <c:pt idx="455">
                  <c:v>1.1527545673417363</c:v>
                </c:pt>
                <c:pt idx="456">
                  <c:v>1.1466945937283375</c:v>
                </c:pt>
                <c:pt idx="457">
                  <c:v>1.1367556406949963</c:v>
                </c:pt>
                <c:pt idx="458">
                  <c:v>1.1318927541201114</c:v>
                </c:pt>
                <c:pt idx="459">
                  <c:v>1.1369002452314045</c:v>
                </c:pt>
                <c:pt idx="460">
                  <c:v>1.1331628888110377</c:v>
                </c:pt>
                <c:pt idx="461">
                  <c:v>1.1294061524012553</c:v>
                </c:pt>
                <c:pt idx="462">
                  <c:v>1.1302201119567081</c:v>
                </c:pt>
                <c:pt idx="463">
                  <c:v>1.12512317474042</c:v>
                </c:pt>
                <c:pt idx="464">
                  <c:v>1.1248116041413547</c:v>
                </c:pt>
                <c:pt idx="465">
                  <c:v>1.1308954300494189</c:v>
                </c:pt>
                <c:pt idx="466">
                  <c:v>1.1359640426657922</c:v>
                </c:pt>
                <c:pt idx="467">
                  <c:v>1.1377589278393549</c:v>
                </c:pt>
                <c:pt idx="468">
                  <c:v>1.1272460289656303</c:v>
                </c:pt>
                <c:pt idx="469">
                  <c:v>1.1210518861947392</c:v>
                </c:pt>
                <c:pt idx="470">
                  <c:v>1.1069387815949732</c:v>
                </c:pt>
                <c:pt idx="471">
                  <c:v>1.1069044939213919</c:v>
                </c:pt>
                <c:pt idx="472">
                  <c:v>1.0981268494845668</c:v>
                </c:pt>
                <c:pt idx="473">
                  <c:v>1.0928182231531243</c:v>
                </c:pt>
                <c:pt idx="474">
                  <c:v>1.0988811783033565</c:v>
                </c:pt>
                <c:pt idx="475">
                  <c:v>1.0900424123614518</c:v>
                </c:pt>
                <c:pt idx="476">
                  <c:v>1.0871756646963677</c:v>
                </c:pt>
                <c:pt idx="477">
                  <c:v>1.0948993358626706</c:v>
                </c:pt>
                <c:pt idx="478">
                  <c:v>1.0945236622216923</c:v>
                </c:pt>
                <c:pt idx="479">
                  <c:v>1.0879344658204071</c:v>
                </c:pt>
                <c:pt idx="480">
                  <c:v>1.0929643184579492</c:v>
                </c:pt>
                <c:pt idx="481">
                  <c:v>1.113188082797278</c:v>
                </c:pt>
                <c:pt idx="482">
                  <c:v>1.1232910203564428</c:v>
                </c:pt>
                <c:pt idx="483">
                  <c:v>1.1248906148674334</c:v>
                </c:pt>
                <c:pt idx="484">
                  <c:v>1.1156791568213837</c:v>
                </c:pt>
                <c:pt idx="485">
                  <c:v>1.0985785523147906</c:v>
                </c:pt>
                <c:pt idx="486">
                  <c:v>1.0989572074926022</c:v>
                </c:pt>
                <c:pt idx="487">
                  <c:v>1.0980508202953212</c:v>
                </c:pt>
                <c:pt idx="488">
                  <c:v>1.1013156031276321</c:v>
                </c:pt>
                <c:pt idx="489">
                  <c:v>1.1013156031276321</c:v>
                </c:pt>
                <c:pt idx="490">
                  <c:v>1.1108565209937462</c:v>
                </c:pt>
                <c:pt idx="491">
                  <c:v>1.107138544562795</c:v>
                </c:pt>
                <c:pt idx="492">
                  <c:v>1.0961083490485171</c:v>
                </c:pt>
                <c:pt idx="493">
                  <c:v>1.1001289514680341</c:v>
                </c:pt>
                <c:pt idx="494">
                  <c:v>1.0963901042792508</c:v>
                </c:pt>
                <c:pt idx="495">
                  <c:v>1.1027735746390477</c:v>
                </c:pt>
                <c:pt idx="496">
                  <c:v>1.0990585797449295</c:v>
                </c:pt>
                <c:pt idx="497">
                  <c:v>1.0935531719824985</c:v>
                </c:pt>
                <c:pt idx="498">
                  <c:v>1.0937678426344859</c:v>
                </c:pt>
                <c:pt idx="499">
                  <c:v>1.1085577560953794</c:v>
                </c:pt>
                <c:pt idx="500">
                  <c:v>1.1159430228311182</c:v>
                </c:pt>
                <c:pt idx="501">
                  <c:v>1.1275486549541962</c:v>
                </c:pt>
                <c:pt idx="502">
                  <c:v>1.118672619801877</c:v>
                </c:pt>
                <c:pt idx="503">
                  <c:v>1.1357478812453881</c:v>
                </c:pt>
                <c:pt idx="504">
                  <c:v>1.1367511683897467</c:v>
                </c:pt>
                <c:pt idx="505">
                  <c:v>1.1256091652442253</c:v>
                </c:pt>
                <c:pt idx="506">
                  <c:v>1.1315692573737135</c:v>
                </c:pt>
                <c:pt idx="507">
                  <c:v>1.1341781021027288</c:v>
                </c:pt>
                <c:pt idx="508">
                  <c:v>1.1289484864973651</c:v>
                </c:pt>
                <c:pt idx="509">
                  <c:v>1.1197265930723992</c:v>
                </c:pt>
                <c:pt idx="510">
                  <c:v>1.1070476076893836</c:v>
                </c:pt>
                <c:pt idx="511">
                  <c:v>1.1049456242220055</c:v>
                </c:pt>
                <c:pt idx="512">
                  <c:v>1.100971235623402</c:v>
                </c:pt>
                <c:pt idx="513">
                  <c:v>1.0995594779329008</c:v>
                </c:pt>
                <c:pt idx="514">
                  <c:v>1.1022413703143286</c:v>
                </c:pt>
                <c:pt idx="515">
                  <c:v>1.0928704000477047</c:v>
                </c:pt>
                <c:pt idx="516">
                  <c:v>1.0925767186696385</c:v>
                </c:pt>
                <c:pt idx="517">
                  <c:v>1.0996936470903929</c:v>
                </c:pt>
                <c:pt idx="518">
                  <c:v>1.0998218531742185</c:v>
                </c:pt>
                <c:pt idx="519">
                  <c:v>1.1027467408075493</c:v>
                </c:pt>
                <c:pt idx="520">
                  <c:v>1.1029196699438726</c:v>
                </c:pt>
                <c:pt idx="521">
                  <c:v>1.0994894118173215</c:v>
                </c:pt>
                <c:pt idx="522">
                  <c:v>1.0953376217771451</c:v>
                </c:pt>
                <c:pt idx="523">
                  <c:v>1.1096877585551472</c:v>
                </c:pt>
                <c:pt idx="524">
                  <c:v>1.1038364925200694</c:v>
                </c:pt>
                <c:pt idx="525">
                  <c:v>1.1117480005068614</c:v>
                </c:pt>
                <c:pt idx="526">
                  <c:v>1.0959935598804404</c:v>
                </c:pt>
                <c:pt idx="527">
                  <c:v>1.0999843469316259</c:v>
                </c:pt>
                <c:pt idx="528">
                  <c:v>1.1095416632503223</c:v>
                </c:pt>
                <c:pt idx="529">
                  <c:v>1.1071042568892135</c:v>
                </c:pt>
                <c:pt idx="530">
                  <c:v>1.1037545002571576</c:v>
                </c:pt>
                <c:pt idx="531">
                  <c:v>1.0957088231128735</c:v>
                </c:pt>
                <c:pt idx="532">
                  <c:v>1.095835538428283</c:v>
                </c:pt>
                <c:pt idx="533">
                  <c:v>1.0917150545248551</c:v>
                </c:pt>
                <c:pt idx="534">
                  <c:v>1.0876929613369213</c:v>
                </c:pt>
                <c:pt idx="535">
                  <c:v>1.0897800371201336</c:v>
                </c:pt>
                <c:pt idx="536">
                  <c:v>1.0980731818215699</c:v>
                </c:pt>
                <c:pt idx="537">
                  <c:v>1.105240796368488</c:v>
                </c:pt>
                <c:pt idx="538">
                  <c:v>1.1122399540843328</c:v>
                </c:pt>
                <c:pt idx="539">
                  <c:v>1.1234207172086854</c:v>
                </c:pt>
                <c:pt idx="540">
                  <c:v>1.1352723261204989</c:v>
                </c:pt>
                <c:pt idx="541">
                  <c:v>1.1355794244143143</c:v>
                </c:pt>
                <c:pt idx="542">
                  <c:v>1.1293703739592573</c:v>
                </c:pt>
                <c:pt idx="543">
                  <c:v>1.1304303103034459</c:v>
                </c:pt>
                <c:pt idx="544">
                  <c:v>1.1285459790248884</c:v>
                </c:pt>
                <c:pt idx="545">
                  <c:v>1.1275769795541111</c:v>
                </c:pt>
                <c:pt idx="546">
                  <c:v>1.1301112858622977</c:v>
                </c:pt>
                <c:pt idx="547">
                  <c:v>1.1340782206188182</c:v>
                </c:pt>
                <c:pt idx="548">
                  <c:v>1.1420061270581923</c:v>
                </c:pt>
                <c:pt idx="549">
                  <c:v>1.1386518981208864</c:v>
                </c:pt>
                <c:pt idx="550">
                  <c:v>1.1594153206270172</c:v>
                </c:pt>
                <c:pt idx="551">
                  <c:v>1.1493988476360142</c:v>
                </c:pt>
                <c:pt idx="552">
                  <c:v>1.1503618840331249</c:v>
                </c:pt>
                <c:pt idx="553">
                  <c:v>1.1555005627650774</c:v>
                </c:pt>
                <c:pt idx="554">
                  <c:v>1.1516707787028826</c:v>
                </c:pt>
                <c:pt idx="555">
                  <c:v>1.1282522976468221</c:v>
                </c:pt>
                <c:pt idx="556">
                  <c:v>1.1476054532308679</c:v>
                </c:pt>
                <c:pt idx="557">
                  <c:v>1.126327715621017</c:v>
                </c:pt>
                <c:pt idx="558">
                  <c:v>1.1366975007267497</c:v>
                </c:pt>
                <c:pt idx="559">
                  <c:v>1.1332150657056181</c:v>
                </c:pt>
                <c:pt idx="560">
                  <c:v>1.1452053160801736</c:v>
                </c:pt>
                <c:pt idx="561">
                  <c:v>1.1392705670137673</c:v>
                </c:pt>
                <c:pt idx="562">
                  <c:v>1.119407568631251</c:v>
                </c:pt>
                <c:pt idx="563">
                  <c:v>1.1146177297087785</c:v>
                </c:pt>
                <c:pt idx="564">
                  <c:v>1.1174472081634481</c:v>
                </c:pt>
                <c:pt idx="565">
                  <c:v>1.1171669437011307</c:v>
                </c:pt>
                <c:pt idx="566">
                  <c:v>1.1088678359260282</c:v>
                </c:pt>
                <c:pt idx="567">
                  <c:v>1.115767112157962</c:v>
                </c:pt>
                <c:pt idx="568">
                  <c:v>1.1219031149606065</c:v>
                </c:pt>
                <c:pt idx="569">
                  <c:v>1.1160145797151142</c:v>
                </c:pt>
                <c:pt idx="570">
                  <c:v>1.1117703620331101</c:v>
                </c:pt>
                <c:pt idx="571">
                  <c:v>1.1052154533054064</c:v>
                </c:pt>
                <c:pt idx="572">
                  <c:v>1.105504662378223</c:v>
                </c:pt>
                <c:pt idx="573">
                  <c:v>1.1037649356360737</c:v>
                </c:pt>
                <c:pt idx="574">
                  <c:v>1.108484708442967</c:v>
                </c:pt>
                <c:pt idx="575">
                  <c:v>1.1031209236801109</c:v>
                </c:pt>
                <c:pt idx="576">
                  <c:v>1.1009876340759845</c:v>
                </c:pt>
                <c:pt idx="577">
                  <c:v>1.0986843968723681</c:v>
                </c:pt>
                <c:pt idx="578">
                  <c:v>1.0983653724312199</c:v>
                </c:pt>
                <c:pt idx="579">
                  <c:v>1.0972159899820364</c:v>
                </c:pt>
                <c:pt idx="580">
                  <c:v>1.0969118732250538</c:v>
                </c:pt>
                <c:pt idx="581">
                  <c:v>1.0961113305853503</c:v>
                </c:pt>
                <c:pt idx="582">
                  <c:v>1.0941688593385461</c:v>
                </c:pt>
                <c:pt idx="583">
                  <c:v>1.0953227140929791</c:v>
                </c:pt>
                <c:pt idx="584">
                  <c:v>1.0950886634515762</c:v>
                </c:pt>
                <c:pt idx="585">
                  <c:v>1.0970117547089648</c:v>
                </c:pt>
                <c:pt idx="586">
                  <c:v>1.092681072458799</c:v>
                </c:pt>
                <c:pt idx="587">
                  <c:v>1.0918551867560136</c:v>
                </c:pt>
                <c:pt idx="588">
                  <c:v>1.0956834800497917</c:v>
                </c:pt>
                <c:pt idx="589">
                  <c:v>1.092190609649744</c:v>
                </c:pt>
                <c:pt idx="590">
                  <c:v>1.0923173249651532</c:v>
                </c:pt>
                <c:pt idx="591">
                  <c:v>1.0872084616015325</c:v>
                </c:pt>
                <c:pt idx="592">
                  <c:v>1.0856610439851222</c:v>
                </c:pt>
                <c:pt idx="593">
                  <c:v>1.0745891069551801</c:v>
                </c:pt>
                <c:pt idx="594">
                  <c:v>1.0762960367921646</c:v>
                </c:pt>
                <c:pt idx="595">
                  <c:v>1.0685783286995283</c:v>
                </c:pt>
                <c:pt idx="596">
                  <c:v>1.070845787461147</c:v>
                </c:pt>
                <c:pt idx="597">
                  <c:v>1.0738347781363906</c:v>
                </c:pt>
                <c:pt idx="598">
                  <c:v>1.0808786589047326</c:v>
                </c:pt>
                <c:pt idx="599">
                  <c:v>1.0766568027489769</c:v>
                </c:pt>
                <c:pt idx="600">
                  <c:v>1.0912231009473834</c:v>
                </c:pt>
                <c:pt idx="601">
                  <c:v>1.0907371104435781</c:v>
                </c:pt>
                <c:pt idx="602">
                  <c:v>1.0832981760448424</c:v>
                </c:pt>
                <c:pt idx="603">
                  <c:v>1.0782131649758868</c:v>
                </c:pt>
                <c:pt idx="604">
                  <c:v>1.0758786216355221</c:v>
                </c:pt>
                <c:pt idx="605">
                  <c:v>1.0760023554140983</c:v>
                </c:pt>
                <c:pt idx="606">
                  <c:v>1.0789033907527634</c:v>
                </c:pt>
                <c:pt idx="607">
                  <c:v>1.0841374786633771</c:v>
                </c:pt>
                <c:pt idx="608">
                  <c:v>1.0868983817708839</c:v>
                </c:pt>
                <c:pt idx="609">
                  <c:v>1.0974664390760218</c:v>
                </c:pt>
                <c:pt idx="610">
                  <c:v>1.0935382642983327</c:v>
                </c:pt>
                <c:pt idx="611">
                  <c:v>1.092226388091742</c:v>
                </c:pt>
                <c:pt idx="612">
                  <c:v>1.1040332739510583</c:v>
                </c:pt>
                <c:pt idx="613">
                  <c:v>1.1209862923844096</c:v>
                </c:pt>
                <c:pt idx="614">
                  <c:v>1.1101379706169545</c:v>
                </c:pt>
                <c:pt idx="615">
                  <c:v>1.1126141369568945</c:v>
                </c:pt>
                <c:pt idx="616">
                  <c:v>1.1040466908668072</c:v>
                </c:pt>
                <c:pt idx="617">
                  <c:v>1.1050112180323348</c:v>
                </c:pt>
                <c:pt idx="618">
                  <c:v>1.1064438464806685</c:v>
                </c:pt>
                <c:pt idx="619">
                  <c:v>1.1056373407672986</c:v>
                </c:pt>
                <c:pt idx="620">
                  <c:v>1.1083311592960592</c:v>
                </c:pt>
                <c:pt idx="621">
                  <c:v>1.110488301194851</c:v>
                </c:pt>
                <c:pt idx="622">
                  <c:v>1.1105434596262644</c:v>
                </c:pt>
                <c:pt idx="623">
                  <c:v>1.0986143307567888</c:v>
                </c:pt>
                <c:pt idx="624">
                  <c:v>1.0996847024798933</c:v>
                </c:pt>
                <c:pt idx="625">
                  <c:v>1.1046295813176903</c:v>
                </c:pt>
                <c:pt idx="626">
                  <c:v>1.1008892433604902</c:v>
                </c:pt>
                <c:pt idx="627">
                  <c:v>1.0973367422237794</c:v>
                </c:pt>
                <c:pt idx="628">
                  <c:v>1.0910993671688072</c:v>
                </c:pt>
                <c:pt idx="629">
                  <c:v>1.0903301306658519</c:v>
                </c:pt>
                <c:pt idx="630">
                  <c:v>1.0884935039766248</c:v>
                </c:pt>
                <c:pt idx="631">
                  <c:v>1.0863587236040817</c:v>
                </c:pt>
                <c:pt idx="632">
                  <c:v>1.0850662273869067</c:v>
                </c:pt>
                <c:pt idx="633">
                  <c:v>1.0907654350434934</c:v>
                </c:pt>
                <c:pt idx="634">
                  <c:v>1.090204906118859</c:v>
                </c:pt>
                <c:pt idx="635">
                  <c:v>1.0958310661230333</c:v>
                </c:pt>
                <c:pt idx="636">
                  <c:v>1.0971489054032901</c:v>
                </c:pt>
                <c:pt idx="637">
                  <c:v>1.1027139439023845</c:v>
                </c:pt>
                <c:pt idx="638">
                  <c:v>1.0967150917940653</c:v>
                </c:pt>
                <c:pt idx="639">
                  <c:v>1.0952988617983139</c:v>
                </c:pt>
                <c:pt idx="640">
                  <c:v>1.0941047562966331</c:v>
                </c:pt>
                <c:pt idx="641">
                  <c:v>1.0953465663876447</c:v>
                </c:pt>
                <c:pt idx="642">
                  <c:v>1.095167674177655</c:v>
                </c:pt>
                <c:pt idx="643">
                  <c:v>1.1054092531995618</c:v>
                </c:pt>
                <c:pt idx="644">
                  <c:v>1.1085950253057939</c:v>
                </c:pt>
                <c:pt idx="645">
                  <c:v>1.104161480034884</c:v>
                </c:pt>
                <c:pt idx="646">
                  <c:v>1.1023710671665712</c:v>
                </c:pt>
                <c:pt idx="647">
                  <c:v>1.099334371901997</c:v>
                </c:pt>
                <c:pt idx="648">
                  <c:v>1.103031477575116</c:v>
                </c:pt>
                <c:pt idx="649">
                  <c:v>1.1029688653016196</c:v>
                </c:pt>
                <c:pt idx="650">
                  <c:v>1.0968239178884756</c:v>
                </c:pt>
                <c:pt idx="651">
                  <c:v>1.0924067710701482</c:v>
                </c:pt>
                <c:pt idx="652">
                  <c:v>1.0911112933161398</c:v>
                </c:pt>
                <c:pt idx="653">
                  <c:v>1.0860113745630187</c:v>
                </c:pt>
                <c:pt idx="654">
                  <c:v>1.086091876057514</c:v>
                </c:pt>
                <c:pt idx="655">
                  <c:v>1.0875722090951783</c:v>
                </c:pt>
                <c:pt idx="656">
                  <c:v>1.0911068210108901</c:v>
                </c:pt>
                <c:pt idx="657">
                  <c:v>1.0948516312733398</c:v>
                </c:pt>
                <c:pt idx="658">
                  <c:v>1.090184035361027</c:v>
                </c:pt>
                <c:pt idx="659">
                  <c:v>1.0846830999038455</c:v>
                </c:pt>
                <c:pt idx="660">
                  <c:v>1.0895146803419824</c:v>
                </c:pt>
                <c:pt idx="661">
                  <c:v>1.0840435602531326</c:v>
                </c:pt>
                <c:pt idx="662">
                  <c:v>1.0860546068470995</c:v>
                </c:pt>
                <c:pt idx="663">
                  <c:v>1.0798067964132112</c:v>
                </c:pt>
                <c:pt idx="664">
                  <c:v>1.081704544607518</c:v>
                </c:pt>
                <c:pt idx="665">
                  <c:v>1.0932028414046022</c:v>
                </c:pt>
                <c:pt idx="666">
                  <c:v>1.0913423624207097</c:v>
                </c:pt>
                <c:pt idx="667">
                  <c:v>1.0864809666142414</c:v>
                </c:pt>
                <c:pt idx="668">
                  <c:v>1.0841538771159596</c:v>
                </c:pt>
                <c:pt idx="669">
                  <c:v>1.0883816963453812</c:v>
                </c:pt>
                <c:pt idx="670">
                  <c:v>1.0832117114766806</c:v>
                </c:pt>
                <c:pt idx="671">
                  <c:v>1.0809308357993128</c:v>
                </c:pt>
                <c:pt idx="672">
                  <c:v>1.0846950260511783</c:v>
                </c:pt>
                <c:pt idx="673">
                  <c:v>1.0832549437607615</c:v>
                </c:pt>
                <c:pt idx="674">
                  <c:v>1.0870906908966227</c:v>
                </c:pt>
                <c:pt idx="675">
                  <c:v>1.0871264693386207</c:v>
                </c:pt>
                <c:pt idx="676">
                  <c:v>1.0818297691545109</c:v>
                </c:pt>
                <c:pt idx="677">
                  <c:v>1.0818238060808445</c:v>
                </c:pt>
                <c:pt idx="678">
                  <c:v>1.0776079129987552</c:v>
                </c:pt>
                <c:pt idx="679">
                  <c:v>1.0731773492646786</c:v>
                </c:pt>
                <c:pt idx="680">
                  <c:v>1.0679462428908981</c:v>
                </c:pt>
                <c:pt idx="681">
                  <c:v>1.0715658286063552</c:v>
                </c:pt>
                <c:pt idx="682">
                  <c:v>1.0712318964810412</c:v>
                </c:pt>
                <c:pt idx="683">
                  <c:v>1.0701421447685209</c:v>
                </c:pt>
                <c:pt idx="684">
                  <c:v>1.0619801876877437</c:v>
                </c:pt>
                <c:pt idx="685">
                  <c:v>1.0610007528380505</c:v>
                </c:pt>
                <c:pt idx="686">
                  <c:v>1.0579595852682266</c:v>
                </c:pt>
                <c:pt idx="687">
                  <c:v>1.0592729522432338</c:v>
                </c:pt>
                <c:pt idx="688">
                  <c:v>1.05830246200404</c:v>
                </c:pt>
                <c:pt idx="689">
                  <c:v>1.0563927876624006</c:v>
                </c:pt>
                <c:pt idx="690">
                  <c:v>1.0455429751265291</c:v>
                </c:pt>
                <c:pt idx="691">
                  <c:v>1.036868193710448</c:v>
                </c:pt>
                <c:pt idx="692">
                  <c:v>1.0407113946883921</c:v>
                </c:pt>
                <c:pt idx="693">
                  <c:v>1.0513003227513624</c:v>
                </c:pt>
                <c:pt idx="694">
                  <c:v>1.0512898873724461</c:v>
                </c:pt>
                <c:pt idx="695">
                  <c:v>1.0597321089155405</c:v>
                </c:pt>
                <c:pt idx="696">
                  <c:v>1.0655759211085356</c:v>
                </c:pt>
                <c:pt idx="697">
                  <c:v>1.0657145625712774</c:v>
                </c:pt>
                <c:pt idx="698">
                  <c:v>1.0643713802279384</c:v>
                </c:pt>
                <c:pt idx="699">
                  <c:v>1.0627181180539511</c:v>
                </c:pt>
                <c:pt idx="700">
                  <c:v>1.0538987321014617</c:v>
                </c:pt>
                <c:pt idx="701">
                  <c:v>1.0613734449421954</c:v>
                </c:pt>
                <c:pt idx="702">
                  <c:v>1.070547633777831</c:v>
                </c:pt>
                <c:pt idx="703">
                  <c:v>1.0774141131046</c:v>
                </c:pt>
                <c:pt idx="704">
                  <c:v>1.0816314969551055</c:v>
                </c:pt>
                <c:pt idx="705">
                  <c:v>1.085619302469458</c:v>
                </c:pt>
                <c:pt idx="706">
                  <c:v>1.0823306673424817</c:v>
                </c:pt>
                <c:pt idx="707">
                  <c:v>1.0847084429669274</c:v>
                </c:pt>
                <c:pt idx="708">
                  <c:v>1.0949783465887493</c:v>
                </c:pt>
                <c:pt idx="709">
                  <c:v>1.1155822568743059</c:v>
                </c:pt>
                <c:pt idx="710">
                  <c:v>1.10872323138962</c:v>
                </c:pt>
                <c:pt idx="711">
                  <c:v>1.1121192018425898</c:v>
                </c:pt>
                <c:pt idx="712">
                  <c:v>1.126831595345821</c:v>
                </c:pt>
                <c:pt idx="713">
                  <c:v>1.1178049925834272</c:v>
                </c:pt>
                <c:pt idx="714">
                  <c:v>1.1164752271558376</c:v>
                </c:pt>
                <c:pt idx="715">
                  <c:v>1.1027899730916302</c:v>
                </c:pt>
                <c:pt idx="716">
                  <c:v>1.1041182477508031</c:v>
                </c:pt>
                <c:pt idx="717">
                  <c:v>1.0993313903651638</c:v>
                </c:pt>
                <c:pt idx="718">
                  <c:v>1.098240147884227</c:v>
                </c:pt>
                <c:pt idx="719">
                  <c:v>1.1052542132842373</c:v>
                </c:pt>
                <c:pt idx="720">
                  <c:v>1.1008624095289916</c:v>
                </c:pt>
                <c:pt idx="721">
                  <c:v>1.0972025730662871</c:v>
                </c:pt>
                <c:pt idx="722">
                  <c:v>1.0972935099396985</c:v>
                </c:pt>
                <c:pt idx="723">
                  <c:v>1.0943835299905338</c:v>
                </c:pt>
                <c:pt idx="724">
                  <c:v>1.0952645741247327</c:v>
                </c:pt>
                <c:pt idx="725">
                  <c:v>1.1009473833287369</c:v>
                </c:pt>
                <c:pt idx="726">
                  <c:v>1.0967702502254788</c:v>
                </c:pt>
                <c:pt idx="727">
                  <c:v>1.0991882765971721</c:v>
                </c:pt>
                <c:pt idx="728">
                  <c:v>1.1075619227931039</c:v>
                </c:pt>
                <c:pt idx="729">
                  <c:v>1.1004941897300964</c:v>
                </c:pt>
                <c:pt idx="730">
                  <c:v>1.1000395053630394</c:v>
                </c:pt>
                <c:pt idx="731">
                  <c:v>1.0936023673402455</c:v>
                </c:pt>
                <c:pt idx="732">
                  <c:v>1.0910725333373086</c:v>
                </c:pt>
                <c:pt idx="733">
                  <c:v>1.0917329437458538</c:v>
                </c:pt>
                <c:pt idx="734">
                  <c:v>1.0956536646814603</c:v>
                </c:pt>
                <c:pt idx="735">
                  <c:v>1.0979718095692426</c:v>
                </c:pt>
                <c:pt idx="736">
                  <c:v>1.1075306166563554</c:v>
                </c:pt>
                <c:pt idx="737">
                  <c:v>1.120036672903048</c:v>
                </c:pt>
                <c:pt idx="738">
                  <c:v>1.1156239983899701</c:v>
                </c:pt>
                <c:pt idx="739">
                  <c:v>1.1110354132037359</c:v>
                </c:pt>
                <c:pt idx="740">
                  <c:v>1.1116451374861174</c:v>
                </c:pt>
                <c:pt idx="741">
                  <c:v>1.1295075246535828</c:v>
                </c:pt>
                <c:pt idx="742">
                  <c:v>1.1335862670413466</c:v>
                </c:pt>
                <c:pt idx="743">
                  <c:v>1.1379735984913424</c:v>
                </c:pt>
                <c:pt idx="744">
                  <c:v>1.1459492095200472</c:v>
                </c:pt>
                <c:pt idx="745">
                  <c:v>1.1395553037813342</c:v>
                </c:pt>
                <c:pt idx="746">
                  <c:v>1.1432747709807021</c:v>
                </c:pt>
                <c:pt idx="747">
                  <c:v>1.153331494718953</c:v>
                </c:pt>
                <c:pt idx="748">
                  <c:v>1.1723730797039336</c:v>
                </c:pt>
                <c:pt idx="749">
                  <c:v>1.1768677464799233</c:v>
                </c:pt>
                <c:pt idx="750">
                  <c:v>1.1769169418376704</c:v>
                </c:pt>
                <c:pt idx="751">
                  <c:v>1.160077221803979</c:v>
                </c:pt>
                <c:pt idx="752">
                  <c:v>1.154901273861612</c:v>
                </c:pt>
                <c:pt idx="753">
                  <c:v>1.149832661245239</c:v>
                </c:pt>
                <c:pt idx="754">
                  <c:v>1.140212732653046</c:v>
                </c:pt>
                <c:pt idx="755">
                  <c:v>1.1426754820772367</c:v>
                </c:pt>
                <c:pt idx="756">
                  <c:v>1.1337427977250873</c:v>
                </c:pt>
                <c:pt idx="757">
                  <c:v>1.1282224822784905</c:v>
                </c:pt>
                <c:pt idx="758">
                  <c:v>1.1226112299584821</c:v>
                </c:pt>
                <c:pt idx="759">
                  <c:v>1.1151171371283328</c:v>
                </c:pt>
                <c:pt idx="760">
                  <c:v>1.1139632823738999</c:v>
                </c:pt>
                <c:pt idx="761">
                  <c:v>1.1178780402358397</c:v>
                </c:pt>
                <c:pt idx="762">
                  <c:v>1.141573804217384</c:v>
                </c:pt>
                <c:pt idx="763">
                  <c:v>1.1354586721725715</c:v>
                </c:pt>
                <c:pt idx="764">
                  <c:v>1.1182865107819826</c:v>
                </c:pt>
                <c:pt idx="765">
                  <c:v>1.1292973263068451</c:v>
                </c:pt>
                <c:pt idx="766">
                  <c:v>1.1294344770011704</c:v>
                </c:pt>
                <c:pt idx="767">
                  <c:v>1.1444196811246357</c:v>
                </c:pt>
                <c:pt idx="768">
                  <c:v>1.198867016003399</c:v>
                </c:pt>
                <c:pt idx="769">
                  <c:v>1.2959070953122787</c:v>
                </c:pt>
                <c:pt idx="770">
                  <c:v>1.2455146505266141</c:v>
                </c:pt>
                <c:pt idx="771">
                  <c:v>1.394746532099971</c:v>
                </c:pt>
                <c:pt idx="772">
                  <c:v>1.3677159191705366</c:v>
                </c:pt>
                <c:pt idx="773">
                  <c:v>1.5391990101297714</c:v>
                </c:pt>
                <c:pt idx="774">
                  <c:v>1.666029114707176</c:v>
                </c:pt>
                <c:pt idx="775">
                  <c:v>1.5774178400256413</c:v>
                </c:pt>
                <c:pt idx="776">
                  <c:v>1.5774178400256413</c:v>
                </c:pt>
                <c:pt idx="777">
                  <c:v>1.7305540440820222</c:v>
                </c:pt>
                <c:pt idx="778">
                  <c:v>1.7945646583531483</c:v>
                </c:pt>
                <c:pt idx="779">
                  <c:v>1.740497469420613</c:v>
                </c:pt>
                <c:pt idx="780">
                  <c:v>1.7173100574691225</c:v>
                </c:pt>
                <c:pt idx="781">
                  <c:v>1.6619429184773291</c:v>
                </c:pt>
                <c:pt idx="782">
                  <c:v>1.6108065802517908</c:v>
                </c:pt>
                <c:pt idx="783">
                  <c:v>1.5623431897971809</c:v>
                </c:pt>
                <c:pt idx="784">
                  <c:v>1.5496895474772472</c:v>
                </c:pt>
                <c:pt idx="785">
                  <c:v>1.5605647030762007</c:v>
                </c:pt>
                <c:pt idx="786">
                  <c:v>1.5515038126402254</c:v>
                </c:pt>
                <c:pt idx="787">
                  <c:v>1.5379035323757633</c:v>
                </c:pt>
                <c:pt idx="788">
                  <c:v>1.4318204518519071</c:v>
                </c:pt>
                <c:pt idx="789">
                  <c:v>1.4260959011322387</c:v>
                </c:pt>
                <c:pt idx="790">
                  <c:v>1.3970363523878384</c:v>
                </c:pt>
                <c:pt idx="791">
                  <c:v>1.2862990928674187</c:v>
                </c:pt>
                <c:pt idx="792">
                  <c:v>1.2535141138499839</c:v>
                </c:pt>
                <c:pt idx="793">
                  <c:v>1.2434454639644006</c:v>
                </c:pt>
                <c:pt idx="794">
                  <c:v>1.2437257284267176</c:v>
                </c:pt>
                <c:pt idx="795">
                  <c:v>1.2461810240088254</c:v>
                </c:pt>
                <c:pt idx="796">
                  <c:v>1.2425852905880337</c:v>
                </c:pt>
                <c:pt idx="797">
                  <c:v>1.2313180628955196</c:v>
                </c:pt>
                <c:pt idx="798">
                  <c:v>1.1367809837580782</c:v>
                </c:pt>
                <c:pt idx="799">
                  <c:v>1.1158416505787909</c:v>
                </c:pt>
                <c:pt idx="800">
                  <c:v>1.1800863154913199</c:v>
                </c:pt>
                <c:pt idx="801">
                  <c:v>1.1870601301440828</c:v>
                </c:pt>
                <c:pt idx="802">
                  <c:v>1.1903353483553099</c:v>
                </c:pt>
                <c:pt idx="803">
                  <c:v>1.2118158304698157</c:v>
                </c:pt>
                <c:pt idx="804">
                  <c:v>1.1932661990623068</c:v>
                </c:pt>
                <c:pt idx="805">
                  <c:v>1.1844587392571502</c:v>
                </c:pt>
                <c:pt idx="806">
                  <c:v>1.1781348996340164</c:v>
                </c:pt>
                <c:pt idx="807">
                  <c:v>1.1490977124158648</c:v>
                </c:pt>
                <c:pt idx="808">
                  <c:v>1.1180614047510788</c:v>
                </c:pt>
                <c:pt idx="809">
                  <c:v>1.0957893246073689</c:v>
                </c:pt>
                <c:pt idx="810">
                  <c:v>1.0936441088559097</c:v>
                </c:pt>
                <c:pt idx="811">
                  <c:v>1.0839213172429729</c:v>
                </c:pt>
                <c:pt idx="812">
                  <c:v>1.0864183543407451</c:v>
                </c:pt>
                <c:pt idx="813">
                  <c:v>1.0777554990719966</c:v>
                </c:pt>
                <c:pt idx="814">
                  <c:v>1.0587988878867614</c:v>
                </c:pt>
                <c:pt idx="815">
                  <c:v>1.0348318040533993</c:v>
                </c:pt>
                <c:pt idx="816">
                  <c:v>0.9874522022376433</c:v>
                </c:pt>
                <c:pt idx="817">
                  <c:v>1.0045438621337368</c:v>
                </c:pt>
                <c:pt idx="818">
                  <c:v>1.0262285795213142</c:v>
                </c:pt>
                <c:pt idx="819">
                  <c:v>0.98080039356286208</c:v>
                </c:pt>
                <c:pt idx="820">
                  <c:v>0.95081060532651562</c:v>
                </c:pt>
                <c:pt idx="821">
                  <c:v>0.94581056805730512</c:v>
                </c:pt>
                <c:pt idx="822">
                  <c:v>0.94727599341080371</c:v>
                </c:pt>
                <c:pt idx="823">
                  <c:v>0.94759650862036848</c:v>
                </c:pt>
                <c:pt idx="824">
                  <c:v>0.93028570576703773</c:v>
                </c:pt>
                <c:pt idx="825">
                  <c:v>0.87785687132432422</c:v>
                </c:pt>
                <c:pt idx="826">
                  <c:v>0.8677569153019925</c:v>
                </c:pt>
                <c:pt idx="827">
                  <c:v>0.84927585924164617</c:v>
                </c:pt>
                <c:pt idx="828">
                  <c:v>0.83929665546105747</c:v>
                </c:pt>
                <c:pt idx="829">
                  <c:v>0.92501434864600962</c:v>
                </c:pt>
                <c:pt idx="830">
                  <c:v>0.98991346089341758</c:v>
                </c:pt>
                <c:pt idx="831">
                  <c:v>0.94063760165177146</c:v>
                </c:pt>
                <c:pt idx="832">
                  <c:v>0.91841620763422516</c:v>
                </c:pt>
                <c:pt idx="833">
                  <c:v>0.91642454102967386</c:v>
                </c:pt>
                <c:pt idx="834">
                  <c:v>0.91794065250933599</c:v>
                </c:pt>
                <c:pt idx="835">
                  <c:v>0.9237680662497485</c:v>
                </c:pt>
                <c:pt idx="836">
                  <c:v>0.91099963476173795</c:v>
                </c:pt>
                <c:pt idx="837">
                  <c:v>0.90872024985278665</c:v>
                </c:pt>
                <c:pt idx="838">
                  <c:v>0.89786298347483218</c:v>
                </c:pt>
                <c:pt idx="839">
                  <c:v>0.87045222459916971</c:v>
                </c:pt>
                <c:pt idx="840">
                  <c:v>0.86133617573178101</c:v>
                </c:pt>
                <c:pt idx="841">
                  <c:v>0.85111844900453937</c:v>
                </c:pt>
                <c:pt idx="842">
                  <c:v>0.84470516327641088</c:v>
                </c:pt>
                <c:pt idx="843">
                  <c:v>0.84778658159348241</c:v>
                </c:pt>
                <c:pt idx="844">
                  <c:v>0.84541625981111967</c:v>
                </c:pt>
                <c:pt idx="845">
                  <c:v>0.837404870340417</c:v>
                </c:pt>
                <c:pt idx="846">
                  <c:v>0.81557107611118163</c:v>
                </c:pt>
                <c:pt idx="847">
                  <c:v>0.79426352313299886</c:v>
                </c:pt>
                <c:pt idx="848">
                  <c:v>0.79544123018209734</c:v>
                </c:pt>
                <c:pt idx="849">
                  <c:v>0.79492840584679381</c:v>
                </c:pt>
                <c:pt idx="850">
                  <c:v>0.79553514859234198</c:v>
                </c:pt>
                <c:pt idx="851">
                  <c:v>0.78965853949418241</c:v>
                </c:pt>
                <c:pt idx="852">
                  <c:v>0.76264730655416346</c:v>
                </c:pt>
                <c:pt idx="853">
                  <c:v>0.78283678321991079</c:v>
                </c:pt>
                <c:pt idx="854">
                  <c:v>0.80155039915324366</c:v>
                </c:pt>
                <c:pt idx="855">
                  <c:v>0.82120170842060547</c:v>
                </c:pt>
                <c:pt idx="856">
                  <c:v>0.87227543437264743</c:v>
                </c:pt>
                <c:pt idx="857">
                  <c:v>0.93785731855484922</c:v>
                </c:pt>
                <c:pt idx="858">
                  <c:v>0.94131142897606579</c:v>
                </c:pt>
                <c:pt idx="859">
                  <c:v>0.91334014117576912</c:v>
                </c:pt>
                <c:pt idx="860">
                  <c:v>0.91390812394248622</c:v>
                </c:pt>
                <c:pt idx="861">
                  <c:v>0.87737833466260196</c:v>
                </c:pt>
                <c:pt idx="862">
                  <c:v>0.87257955112962982</c:v>
                </c:pt>
                <c:pt idx="863">
                  <c:v>0.8684739749103676</c:v>
                </c:pt>
                <c:pt idx="864">
                  <c:v>0.86214566298198403</c:v>
                </c:pt>
                <c:pt idx="865">
                  <c:v>0.84320246871249793</c:v>
                </c:pt>
                <c:pt idx="866">
                  <c:v>0.82643728709963549</c:v>
                </c:pt>
                <c:pt idx="867">
                  <c:v>0.81767305957855985</c:v>
                </c:pt>
                <c:pt idx="868">
                  <c:v>0.8419606586214865</c:v>
                </c:pt>
                <c:pt idx="869">
                  <c:v>0.85557733733853125</c:v>
                </c:pt>
                <c:pt idx="870">
                  <c:v>0.86139729723686076</c:v>
                </c:pt>
                <c:pt idx="871">
                  <c:v>0.87449220700810237</c:v>
                </c:pt>
                <c:pt idx="872">
                  <c:v>0.89773775892783936</c:v>
                </c:pt>
                <c:pt idx="873">
                  <c:v>0.89748880060227043</c:v>
                </c:pt>
                <c:pt idx="874">
                  <c:v>0.91399160697381465</c:v>
                </c:pt>
                <c:pt idx="875">
                  <c:v>0.92503074709859212</c:v>
                </c:pt>
                <c:pt idx="876">
                  <c:v>0.8968388255726415</c:v>
                </c:pt>
                <c:pt idx="877">
                  <c:v>0.89800013416915758</c:v>
                </c:pt>
                <c:pt idx="878">
                  <c:v>0.89830723246297317</c:v>
                </c:pt>
                <c:pt idx="879">
                  <c:v>0.89997093001587669</c:v>
                </c:pt>
                <c:pt idx="880">
                  <c:v>0.89917784121825606</c:v>
                </c:pt>
                <c:pt idx="881">
                  <c:v>0.90014684068903317</c:v>
                </c:pt>
                <c:pt idx="882">
                  <c:v>0.90123212009630371</c:v>
                </c:pt>
                <c:pt idx="883">
                  <c:v>0.90374704641507475</c:v>
                </c:pt>
                <c:pt idx="884">
                  <c:v>0.90786753031850265</c:v>
                </c:pt>
                <c:pt idx="885">
                  <c:v>0.91495464337092558</c:v>
                </c:pt>
                <c:pt idx="886">
                  <c:v>0.91570002757921576</c:v>
                </c:pt>
                <c:pt idx="887">
                  <c:v>0.90571933303021046</c:v>
                </c:pt>
                <c:pt idx="888">
                  <c:v>0.89382001952906631</c:v>
                </c:pt>
                <c:pt idx="889">
                  <c:v>0.88152267086069525</c:v>
                </c:pt>
                <c:pt idx="890">
                  <c:v>0.89061337666500207</c:v>
                </c:pt>
                <c:pt idx="891">
                  <c:v>0.89291512310020205</c:v>
                </c:pt>
                <c:pt idx="892">
                  <c:v>0.89442228996936479</c:v>
                </c:pt>
                <c:pt idx="893">
                  <c:v>0.89103079182164446</c:v>
                </c:pt>
                <c:pt idx="894">
                  <c:v>0.89583851996511599</c:v>
                </c:pt>
                <c:pt idx="895">
                  <c:v>0.89988148391088185</c:v>
                </c:pt>
                <c:pt idx="896">
                  <c:v>0.89994260541596172</c:v>
                </c:pt>
                <c:pt idx="897">
                  <c:v>0.89801802339015646</c:v>
                </c:pt>
                <c:pt idx="898">
                  <c:v>0.89799417109549129</c:v>
                </c:pt>
                <c:pt idx="899">
                  <c:v>0.89999627307895858</c:v>
                </c:pt>
                <c:pt idx="900">
                  <c:v>0.90792716105516591</c:v>
                </c:pt>
                <c:pt idx="901">
                  <c:v>0.90719817529945812</c:v>
                </c:pt>
                <c:pt idx="902">
                  <c:v>0.9120729880216758</c:v>
                </c:pt>
                <c:pt idx="903">
                  <c:v>0.90640210496500428</c:v>
                </c:pt>
                <c:pt idx="904">
                  <c:v>0.90146169843245705</c:v>
                </c:pt>
                <c:pt idx="905">
                  <c:v>0.90127088007513478</c:v>
                </c:pt>
                <c:pt idx="906">
                  <c:v>0.89546880939780416</c:v>
                </c:pt>
                <c:pt idx="907">
                  <c:v>0.89110831177930672</c:v>
                </c:pt>
                <c:pt idx="908">
                  <c:v>0.88948635574206725</c:v>
                </c:pt>
                <c:pt idx="909">
                  <c:v>0.89493213276783523</c:v>
                </c:pt>
                <c:pt idx="910">
                  <c:v>0.89693870705655243</c:v>
                </c:pt>
                <c:pt idx="911">
                  <c:v>0.89469659135801549</c:v>
                </c:pt>
                <c:pt idx="912">
                  <c:v>0.90740837364619598</c:v>
                </c:pt>
                <c:pt idx="913">
                  <c:v>0.89195357747150772</c:v>
                </c:pt>
                <c:pt idx="914">
                  <c:v>0.86614539464366913</c:v>
                </c:pt>
                <c:pt idx="915">
                  <c:v>0.8646307739324236</c:v>
                </c:pt>
                <c:pt idx="916">
                  <c:v>0.86726347095610445</c:v>
                </c:pt>
                <c:pt idx="917">
                  <c:v>0.87133177796495209</c:v>
                </c:pt>
                <c:pt idx="918">
                  <c:v>0.85589487101126271</c:v>
                </c:pt>
                <c:pt idx="919">
                  <c:v>0.82437555437950494</c:v>
                </c:pt>
                <c:pt idx="920">
                  <c:v>0.85818170976229702</c:v>
                </c:pt>
                <c:pt idx="921">
                  <c:v>0.8764421320969894</c:v>
                </c:pt>
                <c:pt idx="922">
                  <c:v>0.88558054249062679</c:v>
                </c:pt>
                <c:pt idx="923">
                  <c:v>0.89823865711581041</c:v>
                </c:pt>
                <c:pt idx="924">
                  <c:v>0.91305838594503541</c:v>
                </c:pt>
                <c:pt idx="925">
                  <c:v>0.92893656035003258</c:v>
                </c:pt>
                <c:pt idx="926">
                  <c:v>0.94938095841501502</c:v>
                </c:pt>
                <c:pt idx="927">
                  <c:v>0.95045282090653627</c:v>
                </c:pt>
                <c:pt idx="928">
                  <c:v>0.94651421074993114</c:v>
                </c:pt>
                <c:pt idx="929">
                  <c:v>0.94001595122205739</c:v>
                </c:pt>
                <c:pt idx="930">
                  <c:v>0.92074926020617331</c:v>
                </c:pt>
                <c:pt idx="931">
                  <c:v>0.91985181761939205</c:v>
                </c:pt>
                <c:pt idx="932">
                  <c:v>0.91817172161390592</c:v>
                </c:pt>
                <c:pt idx="933">
                  <c:v>0.91684941002839926</c:v>
                </c:pt>
                <c:pt idx="934">
                  <c:v>0.91228765867366335</c:v>
                </c:pt>
                <c:pt idx="935">
                  <c:v>0.9117971958646085</c:v>
                </c:pt>
                <c:pt idx="936">
                  <c:v>0.91432702986754533</c:v>
                </c:pt>
                <c:pt idx="937">
                  <c:v>0.91574475063171323</c:v>
                </c:pt>
                <c:pt idx="938">
                  <c:v>0.91471910196110584</c:v>
                </c:pt>
                <c:pt idx="939">
                  <c:v>0.91733390976378781</c:v>
                </c:pt>
                <c:pt idx="940">
                  <c:v>0.91865473058087799</c:v>
                </c:pt>
                <c:pt idx="941">
                  <c:v>0.91574176909488003</c:v>
                </c:pt>
                <c:pt idx="942">
                  <c:v>0.91857422908638264</c:v>
                </c:pt>
                <c:pt idx="943">
                  <c:v>0.92570010211763665</c:v>
                </c:pt>
                <c:pt idx="944">
                  <c:v>0.91289738295604472</c:v>
                </c:pt>
                <c:pt idx="945">
                  <c:v>0.90903182045185205</c:v>
                </c:pt>
                <c:pt idx="946">
                  <c:v>0.91027959361652977</c:v>
                </c:pt>
                <c:pt idx="947">
                  <c:v>0.91299726443995566</c:v>
                </c:pt>
                <c:pt idx="948">
                  <c:v>0.89770943432792438</c:v>
                </c:pt>
                <c:pt idx="949">
                  <c:v>0.90039728978301881</c:v>
                </c:pt>
                <c:pt idx="950">
                  <c:v>0.8991062843342601</c:v>
                </c:pt>
                <c:pt idx="951">
                  <c:v>0.89965488711156172</c:v>
                </c:pt>
                <c:pt idx="952">
                  <c:v>0.90026610216235969</c:v>
                </c:pt>
                <c:pt idx="953">
                  <c:v>0.90003801459462285</c:v>
                </c:pt>
                <c:pt idx="954">
                  <c:v>0.90546143009414215</c:v>
                </c:pt>
                <c:pt idx="955">
                  <c:v>0.90424943537146218</c:v>
                </c:pt>
                <c:pt idx="956">
                  <c:v>0.90197899507301049</c:v>
                </c:pt>
                <c:pt idx="957">
                  <c:v>0.90022436064669542</c:v>
                </c:pt>
                <c:pt idx="958">
                  <c:v>0.90161226604253164</c:v>
                </c:pt>
                <c:pt idx="959">
                  <c:v>0.90567162844087989</c:v>
                </c:pt>
                <c:pt idx="960">
                  <c:v>0.91047488427910173</c:v>
                </c:pt>
                <c:pt idx="961">
                  <c:v>0.90758428431935245</c:v>
                </c:pt>
                <c:pt idx="962">
                  <c:v>0.91157358060212146</c:v>
                </c:pt>
                <c:pt idx="963">
                  <c:v>0.9209206985740801</c:v>
                </c:pt>
                <c:pt idx="964">
                  <c:v>0.92703284908205941</c:v>
                </c:pt>
                <c:pt idx="965">
                  <c:v>0.93784688317593312</c:v>
                </c:pt>
                <c:pt idx="966">
                  <c:v>0.93824789987999313</c:v>
                </c:pt>
                <c:pt idx="967">
                  <c:v>0.93280659515947506</c:v>
                </c:pt>
                <c:pt idx="968">
                  <c:v>0.92996071825222326</c:v>
                </c:pt>
                <c:pt idx="969">
                  <c:v>0.93571657510863981</c:v>
                </c:pt>
                <c:pt idx="970">
                  <c:v>0.94234453148875597</c:v>
                </c:pt>
                <c:pt idx="971">
                  <c:v>0.94453596106112903</c:v>
                </c:pt>
                <c:pt idx="972">
                  <c:v>0.95858645338739867</c:v>
                </c:pt>
                <c:pt idx="973">
                  <c:v>0.96315267704738405</c:v>
                </c:pt>
                <c:pt idx="974">
                  <c:v>0.98908608442221535</c:v>
                </c:pt>
                <c:pt idx="975">
                  <c:v>1.0286853658718387</c:v>
                </c:pt>
                <c:pt idx="976">
                  <c:v>1.0513733704037747</c:v>
                </c:pt>
                <c:pt idx="977">
                  <c:v>1.0753002034898889</c:v>
                </c:pt>
                <c:pt idx="978">
                  <c:v>1.023800117770705</c:v>
                </c:pt>
                <c:pt idx="979">
                  <c:v>1.0204116011598179</c:v>
                </c:pt>
                <c:pt idx="980">
                  <c:v>1.042562929061785</c:v>
                </c:pt>
                <c:pt idx="981">
                  <c:v>1.0633069715785002</c:v>
                </c:pt>
                <c:pt idx="982">
                  <c:v>1.0730223093493543</c:v>
                </c:pt>
                <c:pt idx="983">
                  <c:v>1.0485692350121871</c:v>
                </c:pt>
                <c:pt idx="984">
                  <c:v>1.0480131783928026</c:v>
                </c:pt>
                <c:pt idx="985">
                  <c:v>1.0377149501710656</c:v>
                </c:pt>
                <c:pt idx="986">
                  <c:v>1.0289313426605744</c:v>
                </c:pt>
                <c:pt idx="987">
                  <c:v>1.0104055635477307</c:v>
                </c:pt>
                <c:pt idx="988">
                  <c:v>1.0073778128936561</c:v>
                </c:pt>
                <c:pt idx="989">
                  <c:v>1.0180338255353722</c:v>
                </c:pt>
                <c:pt idx="990">
                  <c:v>1.0236271886343817</c:v>
                </c:pt>
                <c:pt idx="991">
                  <c:v>1.0267339500145349</c:v>
                </c:pt>
                <c:pt idx="992">
                  <c:v>1.0263448594578075</c:v>
                </c:pt>
                <c:pt idx="993">
                  <c:v>1.0236450778553805</c:v>
                </c:pt>
                <c:pt idx="994">
                  <c:v>1.0230964750780791</c:v>
                </c:pt>
                <c:pt idx="995">
                  <c:v>1.0249465186830551</c:v>
                </c:pt>
                <c:pt idx="996">
                  <c:v>1.0279936493265456</c:v>
                </c:pt>
                <c:pt idx="997">
                  <c:v>1.0305130479505662</c:v>
                </c:pt>
                <c:pt idx="998">
                  <c:v>1.0336570785411341</c:v>
                </c:pt>
                <c:pt idx="999">
                  <c:v>1.0374659918454967</c:v>
                </c:pt>
                <c:pt idx="1000">
                  <c:v>1.0512511273936149</c:v>
                </c:pt>
                <c:pt idx="1001">
                  <c:v>1.0453521567692068</c:v>
                </c:pt>
                <c:pt idx="1002">
                  <c:v>1.0441550697306927</c:v>
                </c:pt>
                <c:pt idx="1003">
                  <c:v>1.049272877704813</c:v>
                </c:pt>
                <c:pt idx="1004">
                  <c:v>1.0524690851899614</c:v>
                </c:pt>
                <c:pt idx="1005">
                  <c:v>1.0568415089557912</c:v>
                </c:pt>
                <c:pt idx="1006">
                  <c:v>1.0670368741567842</c:v>
                </c:pt>
                <c:pt idx="1007">
                  <c:v>1.0866941464978124</c:v>
                </c:pt>
                <c:pt idx="1008">
                  <c:v>1.0851646181024008</c:v>
                </c:pt>
                <c:pt idx="1009">
                  <c:v>1.0976632205070105</c:v>
                </c:pt>
                <c:pt idx="1010">
                  <c:v>1.1011486370649752</c:v>
                </c:pt>
                <c:pt idx="1011">
                  <c:v>1.1062649542706788</c:v>
                </c:pt>
                <c:pt idx="1012">
                  <c:v>1.1145551174352821</c:v>
                </c:pt>
                <c:pt idx="1013">
                  <c:v>1.114480579014453</c:v>
                </c:pt>
                <c:pt idx="1014">
                  <c:v>1.1038126402254043</c:v>
                </c:pt>
                <c:pt idx="1015">
                  <c:v>1.1159832735783661</c:v>
                </c:pt>
                <c:pt idx="1016">
                  <c:v>1.1137337040377462</c:v>
                </c:pt>
                <c:pt idx="1017">
                  <c:v>1.1245209043001216</c:v>
                </c:pt>
                <c:pt idx="1018">
                  <c:v>1.116484171766337</c:v>
                </c:pt>
                <c:pt idx="1019">
                  <c:v>1.1218226134661111</c:v>
                </c:pt>
                <c:pt idx="1020">
                  <c:v>1.1251261562772532</c:v>
                </c:pt>
                <c:pt idx="1021">
                  <c:v>1.1249219210041816</c:v>
                </c:pt>
                <c:pt idx="1022">
                  <c:v>1.1251246655088367</c:v>
                </c:pt>
                <c:pt idx="1023">
                  <c:v>1.124899559477933</c:v>
                </c:pt>
                <c:pt idx="1024">
                  <c:v>1.131534969700132</c:v>
                </c:pt>
                <c:pt idx="1025">
                  <c:v>1.1320984801615994</c:v>
                </c:pt>
                <c:pt idx="1026">
                  <c:v>1.1249472640672635</c:v>
                </c:pt>
                <c:pt idx="1027">
                  <c:v>1.1209490231739951</c:v>
                </c:pt>
                <c:pt idx="1028">
                  <c:v>1.1291929725176844</c:v>
                </c:pt>
                <c:pt idx="1029">
                  <c:v>1.1390886932669444</c:v>
                </c:pt>
                <c:pt idx="1030">
                  <c:v>1.1419942009108595</c:v>
                </c:pt>
                <c:pt idx="1031">
                  <c:v>1.1515023218718088</c:v>
                </c:pt>
                <c:pt idx="1032">
                  <c:v>1.1454662005530751</c:v>
                </c:pt>
                <c:pt idx="1033">
                  <c:v>1.1472372334319727</c:v>
                </c:pt>
                <c:pt idx="1034">
                  <c:v>1.1375636371767828</c:v>
                </c:pt>
                <c:pt idx="1035">
                  <c:v>1.1396611483389114</c:v>
                </c:pt>
                <c:pt idx="1036">
                  <c:v>1.1414247273757259</c:v>
                </c:pt>
                <c:pt idx="1037">
                  <c:v>1.1418376702271187</c:v>
                </c:pt>
                <c:pt idx="1038">
                  <c:v>1.1475652024836203</c:v>
                </c:pt>
                <c:pt idx="1039">
                  <c:v>1.1491782139103601</c:v>
                </c:pt>
                <c:pt idx="1040">
                  <c:v>1.1527113350576557</c:v>
                </c:pt>
                <c:pt idx="1041">
                  <c:v>1.1620688884085302</c:v>
                </c:pt>
                <c:pt idx="1042">
                  <c:v>1.1830186569667336</c:v>
                </c:pt>
                <c:pt idx="1043">
                  <c:v>1.1851027512131129</c:v>
                </c:pt>
                <c:pt idx="1044">
                  <c:v>1.2026222616447648</c:v>
                </c:pt>
                <c:pt idx="1045">
                  <c:v>1.2283752860411898</c:v>
                </c:pt>
                <c:pt idx="1046">
                  <c:v>1.2186152252178386</c:v>
                </c:pt>
                <c:pt idx="1047">
                  <c:v>1.2251119939772956</c:v>
                </c:pt>
                <c:pt idx="1048">
                  <c:v>1.2238224792969536</c:v>
                </c:pt>
                <c:pt idx="1049">
                  <c:v>1.2175970303893142</c:v>
                </c:pt>
                <c:pt idx="1050">
                  <c:v>1.2150433440917121</c:v>
                </c:pt>
                <c:pt idx="1051">
                  <c:v>1.2168829523177722</c:v>
                </c:pt>
                <c:pt idx="1052">
                  <c:v>1.2165087694452106</c:v>
                </c:pt>
                <c:pt idx="1053">
                  <c:v>1.2172854597902489</c:v>
                </c:pt>
                <c:pt idx="1054">
                  <c:v>1.2167472923918634</c:v>
                </c:pt>
                <c:pt idx="1055">
                  <c:v>1.2147720242398945</c:v>
                </c:pt>
                <c:pt idx="1056">
                  <c:v>1.2116145767335775</c:v>
                </c:pt>
                <c:pt idx="1057">
                  <c:v>1.2157201529528394</c:v>
                </c:pt>
                <c:pt idx="1058">
                  <c:v>1.2168754984756893</c:v>
                </c:pt>
                <c:pt idx="1059">
                  <c:v>1.2158722113313309</c:v>
                </c:pt>
                <c:pt idx="1060">
                  <c:v>1.2002072168099047</c:v>
                </c:pt>
                <c:pt idx="1061">
                  <c:v>1.1920318428133783</c:v>
                </c:pt>
                <c:pt idx="1062">
                  <c:v>1.1822851989057761</c:v>
                </c:pt>
                <c:pt idx="1063">
                  <c:v>1.1719511922420411</c:v>
                </c:pt>
                <c:pt idx="1064">
                  <c:v>1.1452187329959229</c:v>
                </c:pt>
                <c:pt idx="1065">
                  <c:v>1.143313530959533</c:v>
                </c:pt>
                <c:pt idx="1066">
                  <c:v>1.1312636498483144</c:v>
                </c:pt>
                <c:pt idx="1067">
                  <c:v>1.1509343391050917</c:v>
                </c:pt>
                <c:pt idx="1068">
                  <c:v>1.1792037805887043</c:v>
                </c:pt>
                <c:pt idx="1069">
                  <c:v>1.192313598044112</c:v>
                </c:pt>
                <c:pt idx="1070">
                  <c:v>1.204007185503768</c:v>
                </c:pt>
                <c:pt idx="1071">
                  <c:v>1.1931603545047296</c:v>
                </c:pt>
                <c:pt idx="1072">
                  <c:v>1.1912626063104228</c:v>
                </c:pt>
                <c:pt idx="1073">
                  <c:v>1.1916889660775647</c:v>
                </c:pt>
                <c:pt idx="1074">
                  <c:v>1.1950968626778673</c:v>
                </c:pt>
                <c:pt idx="1075">
                  <c:v>1.192121288918373</c:v>
                </c:pt>
                <c:pt idx="1076">
                  <c:v>1.1923777010860248</c:v>
                </c:pt>
                <c:pt idx="1077">
                  <c:v>1.19211830738154</c:v>
                </c:pt>
                <c:pt idx="1078">
                  <c:v>1.1934421097354631</c:v>
                </c:pt>
                <c:pt idx="1079">
                  <c:v>1.2028592938230012</c:v>
                </c:pt>
                <c:pt idx="1080">
                  <c:v>1.2074359528619028</c:v>
                </c:pt>
                <c:pt idx="1081">
                  <c:v>1.2070110838631773</c:v>
                </c:pt>
                <c:pt idx="1082">
                  <c:v>1.2056679015198386</c:v>
                </c:pt>
                <c:pt idx="1083">
                  <c:v>1.21243300859428</c:v>
                </c:pt>
                <c:pt idx="1084">
                  <c:v>1.2112523200083485</c:v>
                </c:pt>
                <c:pt idx="1085">
                  <c:v>1.214351627546419</c:v>
                </c:pt>
                <c:pt idx="1086">
                  <c:v>1.2238165162232875</c:v>
                </c:pt>
                <c:pt idx="1087">
                  <c:v>1.2319963625250636</c:v>
                </c:pt>
                <c:pt idx="1088">
                  <c:v>1.246886157469868</c:v>
                </c:pt>
                <c:pt idx="1089">
                  <c:v>1.2570889765129436</c:v>
                </c:pt>
                <c:pt idx="1090">
                  <c:v>1.2516655610134244</c:v>
                </c:pt>
                <c:pt idx="1091">
                  <c:v>1.24702479893261</c:v>
                </c:pt>
                <c:pt idx="1092">
                  <c:v>1.2520457069596524</c:v>
                </c:pt>
                <c:pt idx="1093">
                  <c:v>1.2557279049486059</c:v>
                </c:pt>
                <c:pt idx="1094">
                  <c:v>1.2559231956111778</c:v>
                </c:pt>
                <c:pt idx="1095">
                  <c:v>1.2463971854292295</c:v>
                </c:pt>
                <c:pt idx="1096">
                  <c:v>1.2534276492818224</c:v>
                </c:pt>
                <c:pt idx="1097">
                  <c:v>1.2621471537504005</c:v>
                </c:pt>
                <c:pt idx="1098">
                  <c:v>1.2679045013752339</c:v>
                </c:pt>
                <c:pt idx="1099">
                  <c:v>1.276383992128743</c:v>
                </c:pt>
                <c:pt idx="1100">
                  <c:v>1.2974768744549379</c:v>
                </c:pt>
                <c:pt idx="1101">
                  <c:v>1.317606720384022</c:v>
                </c:pt>
                <c:pt idx="1102">
                  <c:v>1.3316363419524595</c:v>
                </c:pt>
                <c:pt idx="1103">
                  <c:v>1.3349085786268533</c:v>
                </c:pt>
                <c:pt idx="1104">
                  <c:v>1.3467303721703352</c:v>
                </c:pt>
                <c:pt idx="1105">
                  <c:v>1.3799968693863254</c:v>
                </c:pt>
                <c:pt idx="1106">
                  <c:v>1.3668542550257532</c:v>
                </c:pt>
                <c:pt idx="1107">
                  <c:v>1.3639502381502546</c:v>
                </c:pt>
                <c:pt idx="1108">
                  <c:v>1.3492125015839413</c:v>
                </c:pt>
                <c:pt idx="1109">
                  <c:v>1.3510133498311705</c:v>
                </c:pt>
                <c:pt idx="1110">
                  <c:v>1.3443108550302254</c:v>
                </c:pt>
                <c:pt idx="1111">
                  <c:v>1.3434655893380243</c:v>
                </c:pt>
                <c:pt idx="1112">
                  <c:v>1.347978145335013</c:v>
                </c:pt>
                <c:pt idx="1113">
                  <c:v>1.3519868216071975</c:v>
                </c:pt>
                <c:pt idx="1114">
                  <c:v>1.3596493712684203</c:v>
                </c:pt>
                <c:pt idx="1115">
                  <c:v>1.3544301910419727</c:v>
                </c:pt>
                <c:pt idx="1116">
                  <c:v>1.3474250702524617</c:v>
                </c:pt>
                <c:pt idx="1117">
                  <c:v>1.3489814324793716</c:v>
                </c:pt>
                <c:pt idx="1118">
                  <c:v>1.343100351075962</c:v>
                </c:pt>
                <c:pt idx="1119">
                  <c:v>1.3423892545412535</c:v>
                </c:pt>
                <c:pt idx="1120">
                  <c:v>1.3420269978160242</c:v>
                </c:pt>
                <c:pt idx="1121">
                  <c:v>1.3562757623416992</c:v>
                </c:pt>
                <c:pt idx="1122">
                  <c:v>1.3654290804195022</c:v>
                </c:pt>
                <c:pt idx="1123">
                  <c:v>1.3681601681586775</c:v>
                </c:pt>
                <c:pt idx="1124">
                  <c:v>1.3840443056373408</c:v>
                </c:pt>
                <c:pt idx="1125">
                  <c:v>1.3980306949216976</c:v>
                </c:pt>
                <c:pt idx="1126">
                  <c:v>1.4133617573178094</c:v>
                </c:pt>
                <c:pt idx="1127">
                  <c:v>1.4395873553022906</c:v>
                </c:pt>
                <c:pt idx="1128">
                  <c:v>1.4322632100716315</c:v>
                </c:pt>
                <c:pt idx="1129">
                  <c:v>1.4520069469808214</c:v>
                </c:pt>
                <c:pt idx="1130">
                  <c:v>1.450210571038842</c:v>
                </c:pt>
                <c:pt idx="1131">
                  <c:v>1.4640329757973747</c:v>
                </c:pt>
                <c:pt idx="1132">
                  <c:v>1.5062709173443454</c:v>
                </c:pt>
                <c:pt idx="1133">
                  <c:v>1.4523319344956358</c:v>
                </c:pt>
                <c:pt idx="1134">
                  <c:v>1.4416401434119217</c:v>
                </c:pt>
                <c:pt idx="1135">
                  <c:v>1.3975357598073928</c:v>
                </c:pt>
                <c:pt idx="1136">
                  <c:v>1.3924477672016042</c:v>
                </c:pt>
                <c:pt idx="1137">
                  <c:v>1.4034451658107172</c:v>
                </c:pt>
                <c:pt idx="1138">
                  <c:v>1.4030888721591546</c:v>
                </c:pt>
                <c:pt idx="1139">
                  <c:v>1.4079129987552084</c:v>
                </c:pt>
                <c:pt idx="1140">
                  <c:v>1.4072958206307442</c:v>
                </c:pt>
                <c:pt idx="1141">
                  <c:v>1.4119321104063089</c:v>
                </c:pt>
                <c:pt idx="1142">
                  <c:v>1.4232619503723194</c:v>
                </c:pt>
                <c:pt idx="1143">
                  <c:v>1.4267697284565328</c:v>
                </c:pt>
                <c:pt idx="1144">
                  <c:v>1.4300687989624252</c:v>
                </c:pt>
                <c:pt idx="1145">
                  <c:v>1.4361228095021581</c:v>
                </c:pt>
                <c:pt idx="1146">
                  <c:v>1.4362226909860689</c:v>
                </c:pt>
                <c:pt idx="1147">
                  <c:v>1.4403789533314948</c:v>
                </c:pt>
                <c:pt idx="1148">
                  <c:v>1.4540701704693686</c:v>
                </c:pt>
                <c:pt idx="1149">
                  <c:v>1.458625958750438</c:v>
                </c:pt>
                <c:pt idx="1150">
                  <c:v>1.4638764451136339</c:v>
                </c:pt>
                <c:pt idx="1151">
                  <c:v>1.4598215550205353</c:v>
                </c:pt>
                <c:pt idx="1152">
                  <c:v>1.4387152557785912</c:v>
                </c:pt>
                <c:pt idx="1153">
                  <c:v>1.4118098673961494</c:v>
                </c:pt>
                <c:pt idx="1154">
                  <c:v>1.4308305816232978</c:v>
                </c:pt>
                <c:pt idx="1155">
                  <c:v>1.433536326299391</c:v>
                </c:pt>
                <c:pt idx="1156">
                  <c:v>1.4405861701413993</c:v>
                </c:pt>
                <c:pt idx="1157">
                  <c:v>1.4407859331092212</c:v>
                </c:pt>
                <c:pt idx="1158">
                  <c:v>1.434471038096587</c:v>
                </c:pt>
                <c:pt idx="1159">
                  <c:v>1.4403387025842471</c:v>
                </c:pt>
                <c:pt idx="1160">
                  <c:v>1.4322736454505476</c:v>
                </c:pt>
                <c:pt idx="1161">
                  <c:v>1.4317623118836604</c:v>
                </c:pt>
                <c:pt idx="1162">
                  <c:v>1.4333082387316542</c:v>
                </c:pt>
                <c:pt idx="1163">
                  <c:v>1.4346827272117413</c:v>
                </c:pt>
                <c:pt idx="1164">
                  <c:v>1.4385915220000149</c:v>
                </c:pt>
                <c:pt idx="1165">
                  <c:v>1.4460721979144151</c:v>
                </c:pt>
                <c:pt idx="1166">
                  <c:v>1.4522275807064753</c:v>
                </c:pt>
                <c:pt idx="1167">
                  <c:v>1.4680863751220568</c:v>
                </c:pt>
                <c:pt idx="1168">
                  <c:v>1.4798515194657087</c:v>
                </c:pt>
                <c:pt idx="1169">
                  <c:v>1.4826511825520465</c:v>
                </c:pt>
                <c:pt idx="1170">
                  <c:v>1.4859413084474393</c:v>
                </c:pt>
                <c:pt idx="1171">
                  <c:v>1.4980895802741525</c:v>
                </c:pt>
                <c:pt idx="1172">
                  <c:v>1.5110398855089857</c:v>
                </c:pt>
                <c:pt idx="1173">
                  <c:v>1.4897979263411325</c:v>
                </c:pt>
                <c:pt idx="1174">
                  <c:v>1.4904821890443429</c:v>
                </c:pt>
                <c:pt idx="1175">
                  <c:v>1.4459678441252544</c:v>
                </c:pt>
                <c:pt idx="1176">
                  <c:v>1.4506294769639012</c:v>
                </c:pt>
                <c:pt idx="1177">
                  <c:v>1.4503164155964192</c:v>
                </c:pt>
                <c:pt idx="1178">
                  <c:v>1.4512004412674513</c:v>
                </c:pt>
                <c:pt idx="1179">
                  <c:v>1.4515969856662618</c:v>
                </c:pt>
                <c:pt idx="1180">
                  <c:v>1.4506279861954845</c:v>
                </c:pt>
                <c:pt idx="1181">
                  <c:v>1.4297259222266117</c:v>
                </c:pt>
                <c:pt idx="1182">
                  <c:v>1.4118784427433122</c:v>
                </c:pt>
                <c:pt idx="1183">
                  <c:v>1.3942024016279193</c:v>
                </c:pt>
                <c:pt idx="1184">
                  <c:v>1.3886612154234901</c:v>
                </c:pt>
                <c:pt idx="1185">
                  <c:v>1.3947867828472187</c:v>
                </c:pt>
                <c:pt idx="1186">
                  <c:v>1.3896555579573491</c:v>
                </c:pt>
                <c:pt idx="1187">
                  <c:v>1.3900446485140767</c:v>
                </c:pt>
                <c:pt idx="1188">
                  <c:v>1.3718438569160474</c:v>
                </c:pt>
                <c:pt idx="1189">
                  <c:v>1.3905902697545451</c:v>
                </c:pt>
                <c:pt idx="1190">
                  <c:v>1.3889936567803876</c:v>
                </c:pt>
                <c:pt idx="1191">
                  <c:v>1.3869378871339233</c:v>
                </c:pt>
                <c:pt idx="1192">
                  <c:v>1.3776951229511252</c:v>
                </c:pt>
                <c:pt idx="1193">
                  <c:v>1.3744482293398133</c:v>
                </c:pt>
                <c:pt idx="1194">
                  <c:v>1.3704127192361302</c:v>
                </c:pt>
                <c:pt idx="1195">
                  <c:v>1.3723045043567708</c:v>
                </c:pt>
                <c:pt idx="1196">
                  <c:v>1.3732735038275479</c:v>
                </c:pt>
                <c:pt idx="1197">
                  <c:v>1.3604305339187086</c:v>
                </c:pt>
                <c:pt idx="1198">
                  <c:v>1.3335892485781797</c:v>
                </c:pt>
                <c:pt idx="1199">
                  <c:v>1.3259878204220368</c:v>
                </c:pt>
                <c:pt idx="1200">
                  <c:v>1.3286279712878004</c:v>
                </c:pt>
                <c:pt idx="1201">
                  <c:v>1.3192614733264263</c:v>
                </c:pt>
                <c:pt idx="1202">
                  <c:v>1.3099396984175493</c:v>
                </c:pt>
                <c:pt idx="1203">
                  <c:v>1.3143329929412115</c:v>
                </c:pt>
                <c:pt idx="1204">
                  <c:v>1.313674073301083</c:v>
                </c:pt>
                <c:pt idx="1205">
                  <c:v>1.3240006261227351</c:v>
                </c:pt>
                <c:pt idx="1206">
                  <c:v>1.3223786700854956</c:v>
                </c:pt>
                <c:pt idx="1207">
                  <c:v>1.3209728754686605</c:v>
                </c:pt>
                <c:pt idx="1208">
                  <c:v>1.3250560901616739</c:v>
                </c:pt>
                <c:pt idx="1209">
                  <c:v>1.3205509880067683</c:v>
                </c:pt>
                <c:pt idx="1210">
                  <c:v>1.3381420553224159</c:v>
                </c:pt>
                <c:pt idx="1211">
                  <c:v>1.3517214648290461</c:v>
                </c:pt>
                <c:pt idx="1212">
                  <c:v>1.3652800035778443</c:v>
                </c:pt>
                <c:pt idx="1213">
                  <c:v>1.383173696882058</c:v>
                </c:pt>
                <c:pt idx="1214">
                  <c:v>1.3799357478812455</c:v>
                </c:pt>
                <c:pt idx="1215">
                  <c:v>1.3661431584910442</c:v>
                </c:pt>
                <c:pt idx="1216">
                  <c:v>1.3563696807519436</c:v>
                </c:pt>
                <c:pt idx="1217">
                  <c:v>1.3449086531652741</c:v>
                </c:pt>
                <c:pt idx="1218">
                  <c:v>1.3400904896428865</c:v>
                </c:pt>
                <c:pt idx="1219">
                  <c:v>1.3368331606526584</c:v>
                </c:pt>
                <c:pt idx="1220">
                  <c:v>1.3371685835463891</c:v>
                </c:pt>
                <c:pt idx="1221">
                  <c:v>1.3478961530721012</c:v>
                </c:pt>
                <c:pt idx="1222">
                  <c:v>1.3429885434447186</c:v>
                </c:pt>
                <c:pt idx="1223">
                  <c:v>1.3477381316199437</c:v>
                </c:pt>
                <c:pt idx="1224">
                  <c:v>1.3671270656459873</c:v>
                </c:pt>
                <c:pt idx="1225">
                  <c:v>1.3705960837513698</c:v>
                </c:pt>
                <c:pt idx="1226">
                  <c:v>1.3710448050447603</c:v>
                </c:pt>
                <c:pt idx="1227">
                  <c:v>1.3671375010249034</c:v>
                </c:pt>
                <c:pt idx="1228">
                  <c:v>1.367110667193405</c:v>
                </c:pt>
                <c:pt idx="1229">
                  <c:v>1.3462250016771147</c:v>
                </c:pt>
                <c:pt idx="1230">
                  <c:v>1.3370448497678129</c:v>
                </c:pt>
                <c:pt idx="1231">
                  <c:v>1.3477142793252783</c:v>
                </c:pt>
                <c:pt idx="1232">
                  <c:v>1.3326560275494004</c:v>
                </c:pt>
                <c:pt idx="1233">
                  <c:v>1.3235310340715123</c:v>
                </c:pt>
                <c:pt idx="1234">
                  <c:v>1.3138499839742397</c:v>
                </c:pt>
                <c:pt idx="1235">
                  <c:v>1.3070640061419661</c:v>
                </c:pt>
                <c:pt idx="1236">
                  <c:v>1.3065944140907433</c:v>
                </c:pt>
                <c:pt idx="1237">
                  <c:v>1.3171535267853816</c:v>
                </c:pt>
                <c:pt idx="1238">
                  <c:v>1.3217301858242831</c:v>
                </c:pt>
                <c:pt idx="1239">
                  <c:v>1.3206657771748449</c:v>
                </c:pt>
                <c:pt idx="1240">
                  <c:v>1.3114647545077109</c:v>
                </c:pt>
                <c:pt idx="1241">
                  <c:v>1.3106821010890064</c:v>
                </c:pt>
                <c:pt idx="1242">
                  <c:v>1.316093590441193</c:v>
                </c:pt>
                <c:pt idx="1243">
                  <c:v>1.3216586289402874</c:v>
                </c:pt>
                <c:pt idx="1244">
                  <c:v>1.3344747650176285</c:v>
                </c:pt>
                <c:pt idx="1245">
                  <c:v>1.3358626704134646</c:v>
                </c:pt>
                <c:pt idx="1246">
                  <c:v>1.3310877391751581</c:v>
                </c:pt>
                <c:pt idx="1247">
                  <c:v>1.336739242242414</c:v>
                </c:pt>
                <c:pt idx="1248">
                  <c:v>1.345118851512012</c:v>
                </c:pt>
                <c:pt idx="1249">
                  <c:v>1.351569406450555</c:v>
                </c:pt>
                <c:pt idx="1250">
                  <c:v>1.3602277894140535</c:v>
                </c:pt>
                <c:pt idx="1251">
                  <c:v>1.3518914124285364</c:v>
                </c:pt>
                <c:pt idx="1252">
                  <c:v>1.3588562824707995</c:v>
                </c:pt>
                <c:pt idx="1253">
                  <c:v>1.3604171170029593</c:v>
                </c:pt>
                <c:pt idx="1254">
                  <c:v>1.3549609045982753</c:v>
                </c:pt>
                <c:pt idx="1255">
                  <c:v>1.3577292615478649</c:v>
                </c:pt>
                <c:pt idx="1256">
                  <c:v>1.3596657697210026</c:v>
                </c:pt>
                <c:pt idx="1257">
                  <c:v>1.3630334155740578</c:v>
                </c:pt>
                <c:pt idx="1258">
                  <c:v>1.3688787185354692</c:v>
                </c:pt>
                <c:pt idx="1259">
                  <c:v>1.3796942433977595</c:v>
                </c:pt>
                <c:pt idx="1260">
                  <c:v>1.3776220752987129</c:v>
                </c:pt>
                <c:pt idx="1261">
                  <c:v>1.3767097250277658</c:v>
                </c:pt>
                <c:pt idx="1262">
                  <c:v>1.3780469442974381</c:v>
                </c:pt>
                <c:pt idx="1263">
                  <c:v>1.3827160309781679</c:v>
                </c:pt>
                <c:pt idx="1264">
                  <c:v>1.3809300904151045</c:v>
                </c:pt>
                <c:pt idx="1265">
                  <c:v>1.3721405198309471</c:v>
                </c:pt>
                <c:pt idx="1266">
                  <c:v>1.3695570181650134</c:v>
                </c:pt>
                <c:pt idx="1267">
                  <c:v>1.3542483172951498</c:v>
                </c:pt>
                <c:pt idx="1268">
                  <c:v>1.361572462525809</c:v>
                </c:pt>
                <c:pt idx="1269">
                  <c:v>1.3618676346722918</c:v>
                </c:pt>
                <c:pt idx="1270">
                  <c:v>1.3589904516282918</c:v>
                </c:pt>
                <c:pt idx="1271">
                  <c:v>1.3467780767596658</c:v>
                </c:pt>
                <c:pt idx="1272">
                  <c:v>1.3528619026677302</c:v>
                </c:pt>
                <c:pt idx="1273">
                  <c:v>1.351011859062754</c:v>
                </c:pt>
                <c:pt idx="1274">
                  <c:v>1.3548371708196991</c:v>
                </c:pt>
                <c:pt idx="1275">
                  <c:v>1.3647224561900433</c:v>
                </c:pt>
                <c:pt idx="1276">
                  <c:v>1.3660790554491313</c:v>
                </c:pt>
                <c:pt idx="1277">
                  <c:v>1.369568944312346</c:v>
                </c:pt>
                <c:pt idx="1278">
                  <c:v>1.3712520218546651</c:v>
                </c:pt>
                <c:pt idx="1279">
                  <c:v>1.37485073681229</c:v>
                </c:pt>
                <c:pt idx="1280">
                  <c:v>1.3817351053600579</c:v>
                </c:pt>
                <c:pt idx="1281">
                  <c:v>1.3707600682771937</c:v>
                </c:pt>
                <c:pt idx="1282">
                  <c:v>1.3806274644265388</c:v>
                </c:pt>
                <c:pt idx="1283">
                  <c:v>1.3830767969349802</c:v>
                </c:pt>
                <c:pt idx="1284">
                  <c:v>1.3800714078071543</c:v>
                </c:pt>
                <c:pt idx="1285">
                  <c:v>1.3803308015116391</c:v>
                </c:pt>
                <c:pt idx="1286">
                  <c:v>1.3754246826526735</c:v>
                </c:pt>
                <c:pt idx="1287">
                  <c:v>1.3769631556585844</c:v>
                </c:pt>
                <c:pt idx="1288">
                  <c:v>1.3758510424198154</c:v>
                </c:pt>
                <c:pt idx="1289">
                  <c:v>1.3793394405146133</c:v>
                </c:pt>
                <c:pt idx="1290">
                  <c:v>1.377309013931231</c:v>
                </c:pt>
                <c:pt idx="1291">
                  <c:v>1.376065713071803</c:v>
                </c:pt>
                <c:pt idx="1292">
                  <c:v>1.3777010860247916</c:v>
                </c:pt>
                <c:pt idx="1293">
                  <c:v>1.3801683077542322</c:v>
                </c:pt>
                <c:pt idx="1294">
                  <c:v>1.3826325479468393</c:v>
                </c:pt>
                <c:pt idx="1295">
                  <c:v>1.3896913363993473</c:v>
                </c:pt>
                <c:pt idx="1296">
                  <c:v>1.3971421969454156</c:v>
                </c:pt>
                <c:pt idx="1297">
                  <c:v>1.393002333052572</c:v>
                </c:pt>
                <c:pt idx="1298">
                  <c:v>1.3951967441617783</c:v>
                </c:pt>
                <c:pt idx="1299">
                  <c:v>1.4024284617506095</c:v>
                </c:pt>
                <c:pt idx="1300">
                  <c:v>1.4061553827920603</c:v>
                </c:pt>
                <c:pt idx="1301">
                  <c:v>1.4026968000655939</c:v>
                </c:pt>
                <c:pt idx="1302">
                  <c:v>1.3929874253684063</c:v>
                </c:pt>
                <c:pt idx="1303">
                  <c:v>1.3901698730610694</c:v>
                </c:pt>
                <c:pt idx="1304">
                  <c:v>1.3907646896592849</c:v>
                </c:pt>
                <c:pt idx="1305">
                  <c:v>1.3790472499049635</c:v>
                </c:pt>
                <c:pt idx="1306">
                  <c:v>1.3734658129532868</c:v>
                </c:pt>
                <c:pt idx="1307">
                  <c:v>1.3717067062217221</c:v>
                </c:pt>
                <c:pt idx="1308">
                  <c:v>1.3682138358216744</c:v>
                </c:pt>
                <c:pt idx="1309">
                  <c:v>1.3723089766620205</c:v>
                </c:pt>
                <c:pt idx="1310">
                  <c:v>1.3669123949939999</c:v>
                </c:pt>
                <c:pt idx="1311">
                  <c:v>1.361256419621494</c:v>
                </c:pt>
                <c:pt idx="1312">
                  <c:v>1.3584343950089073</c:v>
                </c:pt>
                <c:pt idx="1313">
                  <c:v>1.3688817000723024</c:v>
                </c:pt>
                <c:pt idx="1314">
                  <c:v>1.3660358231650505</c:v>
                </c:pt>
                <c:pt idx="1315">
                  <c:v>1.361952608472037</c:v>
                </c:pt>
                <c:pt idx="1316">
                  <c:v>1.3604350062239583</c:v>
                </c:pt>
                <c:pt idx="1317">
                  <c:v>1.3554647843230794</c:v>
                </c:pt>
                <c:pt idx="1318">
                  <c:v>1.3564099314991913</c:v>
                </c:pt>
                <c:pt idx="1319">
                  <c:v>1.3514367280614794</c:v>
                </c:pt>
                <c:pt idx="1320">
                  <c:v>1.3477768915987747</c:v>
                </c:pt>
                <c:pt idx="1321">
                  <c:v>1.3445046549243809</c:v>
                </c:pt>
                <c:pt idx="1322">
                  <c:v>1.3453976252059123</c:v>
                </c:pt>
                <c:pt idx="1323">
                  <c:v>1.3372580296513839</c:v>
                </c:pt>
                <c:pt idx="1324">
                  <c:v>1.3220909517810955</c:v>
                </c:pt>
                <c:pt idx="1325">
                  <c:v>1.3183983184132262</c:v>
                </c:pt>
                <c:pt idx="1326">
                  <c:v>1.330643490187017</c:v>
                </c:pt>
                <c:pt idx="1327">
                  <c:v>1.3385147474265611</c:v>
                </c:pt>
                <c:pt idx="1328">
                  <c:v>1.3445463964400453</c:v>
                </c:pt>
                <c:pt idx="1329">
                  <c:v>1.3323817261607496</c:v>
                </c:pt>
                <c:pt idx="1330">
                  <c:v>1.3231672865778668</c:v>
                </c:pt>
                <c:pt idx="1331">
                  <c:v>1.3229615605363785</c:v>
                </c:pt>
                <c:pt idx="1332">
                  <c:v>1.3232120096303641</c:v>
                </c:pt>
                <c:pt idx="1333">
                  <c:v>1.3232149911671971</c:v>
                </c:pt>
                <c:pt idx="1334">
                  <c:v>1.3267004077251621</c:v>
                </c:pt>
                <c:pt idx="1335">
                  <c:v>1.3271029151976388</c:v>
                </c:pt>
                <c:pt idx="1336">
                  <c:v>1.3149770048971743</c:v>
                </c:pt>
                <c:pt idx="1337">
                  <c:v>1.3277648163746003</c:v>
                </c:pt>
                <c:pt idx="1338">
                  <c:v>1.327527784196364</c:v>
                </c:pt>
                <c:pt idx="1339">
                  <c:v>1.2974962544443533</c:v>
                </c:pt>
                <c:pt idx="1340">
                  <c:v>1.2317951087888255</c:v>
                </c:pt>
                <c:pt idx="1341">
                  <c:v>1.2733786030009169</c:v>
                </c:pt>
                <c:pt idx="1342">
                  <c:v>1.3112724453819724</c:v>
                </c:pt>
                <c:pt idx="1343">
                  <c:v>1.3025290886187286</c:v>
                </c:pt>
                <c:pt idx="1344">
                  <c:v>1.3010979509388114</c:v>
                </c:pt>
                <c:pt idx="1345">
                  <c:v>1.3089900789361877</c:v>
                </c:pt>
                <c:pt idx="1346">
                  <c:v>1.2666164774633084</c:v>
                </c:pt>
                <c:pt idx="1347">
                  <c:v>1.2783041018492984</c:v>
                </c:pt>
                <c:pt idx="1348">
                  <c:v>1.3013990861589608</c:v>
                </c:pt>
                <c:pt idx="1349">
                  <c:v>1.3117584358857772</c:v>
                </c:pt>
                <c:pt idx="1350">
                  <c:v>1.3111397669928966</c:v>
                </c:pt>
                <c:pt idx="1351">
                  <c:v>1.3136725825326667</c:v>
                </c:pt>
                <c:pt idx="1352">
                  <c:v>1.3138857624162374</c:v>
                </c:pt>
                <c:pt idx="1353">
                  <c:v>1.3143926236778749</c:v>
                </c:pt>
                <c:pt idx="1354">
                  <c:v>1.3119224204116013</c:v>
                </c:pt>
                <c:pt idx="1355">
                  <c:v>1.3097160831550623</c:v>
                </c:pt>
                <c:pt idx="1356">
                  <c:v>1.3116973143806976</c:v>
                </c:pt>
                <c:pt idx="1357">
                  <c:v>1.3080404594548261</c:v>
                </c:pt>
                <c:pt idx="1358">
                  <c:v>1.3090094589256032</c:v>
                </c:pt>
                <c:pt idx="1359">
                  <c:v>1.3160861365991101</c:v>
                </c:pt>
                <c:pt idx="1360">
                  <c:v>1.3131761566499451</c:v>
                </c:pt>
                <c:pt idx="1361">
                  <c:v>1.3100187091436282</c:v>
                </c:pt>
                <c:pt idx="1362">
                  <c:v>1.3121833048845029</c:v>
                </c:pt>
                <c:pt idx="1363">
                  <c:v>1.3086039699162935</c:v>
                </c:pt>
                <c:pt idx="1364">
                  <c:v>1.3014259199904592</c:v>
                </c:pt>
                <c:pt idx="1365">
                  <c:v>1.2902630460871056</c:v>
                </c:pt>
                <c:pt idx="1366">
                  <c:v>1.2732653046012568</c:v>
                </c:pt>
                <c:pt idx="1367">
                  <c:v>1.2755759956469563</c:v>
                </c:pt>
                <c:pt idx="1368">
                  <c:v>1.290340566044768</c:v>
                </c:pt>
                <c:pt idx="1369">
                  <c:v>1.2869803740337957</c:v>
                </c:pt>
                <c:pt idx="1370">
                  <c:v>1.2836872666015697</c:v>
                </c:pt>
                <c:pt idx="1371">
                  <c:v>1.2788303431003512</c:v>
                </c:pt>
                <c:pt idx="1372">
                  <c:v>1.2776243114513377</c:v>
                </c:pt>
                <c:pt idx="1373">
                  <c:v>1.2663645376009065</c:v>
                </c:pt>
                <c:pt idx="1374">
                  <c:v>1.2696069589069685</c:v>
                </c:pt>
                <c:pt idx="1375">
                  <c:v>1.2813795570927036</c:v>
                </c:pt>
                <c:pt idx="1376">
                  <c:v>1.2904404475286788</c:v>
                </c:pt>
                <c:pt idx="1377">
                  <c:v>1.311756945117361</c:v>
                </c:pt>
                <c:pt idx="1378">
                  <c:v>1.3409089215035892</c:v>
                </c:pt>
                <c:pt idx="1379">
                  <c:v>1.3813340886559977</c:v>
                </c:pt>
                <c:pt idx="1380">
                  <c:v>1.3417735671852056</c:v>
                </c:pt>
                <c:pt idx="1381">
                  <c:v>1.3237427231866667</c:v>
                </c:pt>
                <c:pt idx="1382">
                  <c:v>1.3253855499817382</c:v>
                </c:pt>
                <c:pt idx="1383">
                  <c:v>1.3348757817216885</c:v>
                </c:pt>
                <c:pt idx="1384">
                  <c:v>1.3520434708070277</c:v>
                </c:pt>
                <c:pt idx="1385">
                  <c:v>1.3668289119626713</c:v>
                </c:pt>
                <c:pt idx="1386">
                  <c:v>1.360894162896265</c:v>
                </c:pt>
                <c:pt idx="1387">
                  <c:v>1.365561758808578</c:v>
                </c:pt>
                <c:pt idx="1388">
                  <c:v>1.3681452604745117</c:v>
                </c:pt>
                <c:pt idx="1389">
                  <c:v>1.3637653828665988</c:v>
                </c:pt>
                <c:pt idx="1390">
                  <c:v>1.3632316877734629</c:v>
                </c:pt>
                <c:pt idx="1391">
                  <c:v>1.3633792738467045</c:v>
                </c:pt>
                <c:pt idx="1392">
                  <c:v>1.3593840144902691</c:v>
                </c:pt>
                <c:pt idx="1393">
                  <c:v>1.3417109549117092</c:v>
                </c:pt>
                <c:pt idx="1394">
                  <c:v>1.3209967277633257</c:v>
                </c:pt>
                <c:pt idx="1395">
                  <c:v>1.3257224636438854</c:v>
                </c:pt>
                <c:pt idx="1396">
                  <c:v>1.3372848634828824</c:v>
                </c:pt>
                <c:pt idx="1397">
                  <c:v>1.3390454609828637</c:v>
                </c:pt>
                <c:pt idx="1398">
                  <c:v>1.3474355056313778</c:v>
                </c:pt>
                <c:pt idx="1399">
                  <c:v>1.3582793550935832</c:v>
                </c:pt>
                <c:pt idx="1400">
                  <c:v>1.3605542676972846</c:v>
                </c:pt>
                <c:pt idx="1401">
                  <c:v>1.3582331412726691</c:v>
                </c:pt>
                <c:pt idx="1402">
                  <c:v>1.3556228057752369</c:v>
                </c:pt>
                <c:pt idx="1403">
                  <c:v>1.3587206225448909</c:v>
                </c:pt>
                <c:pt idx="1404">
                  <c:v>1.3629976371320598</c:v>
                </c:pt>
                <c:pt idx="1405">
                  <c:v>1.3666052967001843</c:v>
                </c:pt>
                <c:pt idx="1406">
                  <c:v>1.3818856729701325</c:v>
                </c:pt>
                <c:pt idx="1407">
                  <c:v>1.3802249569540621</c:v>
                </c:pt>
                <c:pt idx="1408">
                  <c:v>1.3852220126864394</c:v>
                </c:pt>
                <c:pt idx="1409">
                  <c:v>1.3843603485416558</c:v>
                </c:pt>
                <c:pt idx="1410">
                  <c:v>1.377291124710232</c:v>
                </c:pt>
                <c:pt idx="1411">
                  <c:v>1.3775803337830486</c:v>
                </c:pt>
                <c:pt idx="1412">
                  <c:v>1.3821301589904516</c:v>
                </c:pt>
                <c:pt idx="1413">
                  <c:v>1.3897256240729285</c:v>
                </c:pt>
                <c:pt idx="1414">
                  <c:v>1.3917530691194777</c:v>
                </c:pt>
                <c:pt idx="1415">
                  <c:v>1.4088566551629038</c:v>
                </c:pt>
                <c:pt idx="1416">
                  <c:v>1.4166205770764542</c:v>
                </c:pt>
                <c:pt idx="1417">
                  <c:v>1.4142919968097558</c:v>
                </c:pt>
                <c:pt idx="1418">
                  <c:v>1.432105188619474</c:v>
                </c:pt>
                <c:pt idx="1419">
                  <c:v>1.4327462190386036</c:v>
                </c:pt>
                <c:pt idx="1420">
                  <c:v>1.4452746368115446</c:v>
                </c:pt>
                <c:pt idx="1421">
                  <c:v>1.44961426367221</c:v>
                </c:pt>
                <c:pt idx="1422">
                  <c:v>1.4321603470508875</c:v>
                </c:pt>
                <c:pt idx="1423">
                  <c:v>1.4326597544704418</c:v>
                </c:pt>
                <c:pt idx="1424">
                  <c:v>1.4462257470613229</c:v>
                </c:pt>
                <c:pt idx="1425">
                  <c:v>1.4498736573766948</c:v>
                </c:pt>
                <c:pt idx="1426">
                  <c:v>1.4482666090236214</c:v>
                </c:pt>
                <c:pt idx="1427">
                  <c:v>1.4373571657510864</c:v>
                </c:pt>
                <c:pt idx="1428">
                  <c:v>1.4325151499340336</c:v>
                </c:pt>
                <c:pt idx="1429">
                  <c:v>1.4399600474064358</c:v>
                </c:pt>
                <c:pt idx="1430">
                  <c:v>1.4406472916464792</c:v>
                </c:pt>
                <c:pt idx="1431">
                  <c:v>1.442172347736641</c:v>
                </c:pt>
                <c:pt idx="1432">
                  <c:v>1.4410617252662885</c:v>
                </c:pt>
                <c:pt idx="1433">
                  <c:v>1.4494741314410515</c:v>
                </c:pt>
                <c:pt idx="1434">
                  <c:v>1.450906759889385</c:v>
                </c:pt>
                <c:pt idx="1435">
                  <c:v>1.4468354713437042</c:v>
                </c:pt>
                <c:pt idx="1436">
                  <c:v>1.4463822777450637</c:v>
                </c:pt>
                <c:pt idx="1437">
                  <c:v>1.4526077266527033</c:v>
                </c:pt>
                <c:pt idx="1438">
                  <c:v>1.4542430996056916</c:v>
                </c:pt>
                <c:pt idx="1439">
                  <c:v>1.4617908600988381</c:v>
                </c:pt>
                <c:pt idx="1440">
                  <c:v>1.4642864064281935</c:v>
                </c:pt>
                <c:pt idx="1441">
                  <c:v>1.4620353461191571</c:v>
                </c:pt>
                <c:pt idx="1442">
                  <c:v>1.4584709188351137</c:v>
                </c:pt>
                <c:pt idx="1443">
                  <c:v>1.4602822024612587</c:v>
                </c:pt>
                <c:pt idx="1444">
                  <c:v>1.460295619377008</c:v>
                </c:pt>
                <c:pt idx="1445">
                  <c:v>1.4664047883481541</c:v>
                </c:pt>
                <c:pt idx="1446">
                  <c:v>1.4761290707295076</c:v>
                </c:pt>
                <c:pt idx="1447">
                  <c:v>1.4907251842962457</c:v>
                </c:pt>
                <c:pt idx="1448">
                  <c:v>1.4899186785828755</c:v>
                </c:pt>
                <c:pt idx="1449">
                  <c:v>1.4912872039892964</c:v>
                </c:pt>
                <c:pt idx="1450">
                  <c:v>1.4940361809494704</c:v>
                </c:pt>
                <c:pt idx="1451">
                  <c:v>1.5009026602762394</c:v>
                </c:pt>
                <c:pt idx="1452">
                  <c:v>1.5291721017598521</c:v>
                </c:pt>
                <c:pt idx="1453">
                  <c:v>1.5472804657160535</c:v>
                </c:pt>
                <c:pt idx="1454">
                  <c:v>1.5662072615329572</c:v>
                </c:pt>
                <c:pt idx="1455">
                  <c:v>1.6101849298220769</c:v>
                </c:pt>
                <c:pt idx="1456">
                  <c:v>1.6335571970572231</c:v>
                </c:pt>
                <c:pt idx="1457">
                  <c:v>1.6061673089393929</c:v>
                </c:pt>
                <c:pt idx="1458">
                  <c:v>1.5977429766172975</c:v>
                </c:pt>
                <c:pt idx="1459">
                  <c:v>1.5830141846614838</c:v>
                </c:pt>
                <c:pt idx="1460">
                  <c:v>1.5539188574750855</c:v>
                </c:pt>
                <c:pt idx="1461">
                  <c:v>1.5412115474921551</c:v>
                </c:pt>
                <c:pt idx="1462">
                  <c:v>1.4821443212904091</c:v>
                </c:pt>
                <c:pt idx="1463">
                  <c:v>1.4814645308924486</c:v>
                </c:pt>
                <c:pt idx="1464">
                  <c:v>1.4912514255472984</c:v>
                </c:pt>
                <c:pt idx="1465">
                  <c:v>1.5395269791814192</c:v>
                </c:pt>
                <c:pt idx="1466">
                  <c:v>1.5496537690352494</c:v>
                </c:pt>
                <c:pt idx="1467">
                  <c:v>1.5419092271111143</c:v>
                </c:pt>
                <c:pt idx="1468">
                  <c:v>1.5341870467132284</c:v>
                </c:pt>
                <c:pt idx="1469">
                  <c:v>1.5354601629409881</c:v>
                </c:pt>
                <c:pt idx="1470">
                  <c:v>1.5321566201298462</c:v>
                </c:pt>
                <c:pt idx="1471">
                  <c:v>1.5417631318062897</c:v>
                </c:pt>
                <c:pt idx="1472">
                  <c:v>1.5257090467281362</c:v>
                </c:pt>
                <c:pt idx="1473">
                  <c:v>1.5148338911291825</c:v>
                </c:pt>
                <c:pt idx="1474">
                  <c:v>1.4888736499228528</c:v>
                </c:pt>
                <c:pt idx="1475">
                  <c:v>1.4849916889660777</c:v>
                </c:pt>
                <c:pt idx="1476">
                  <c:v>1.4792820459305751</c:v>
                </c:pt>
                <c:pt idx="1477">
                  <c:v>1.4986411645882871</c:v>
                </c:pt>
                <c:pt idx="1478">
                  <c:v>1.5158088536736261</c:v>
                </c:pt>
                <c:pt idx="1479">
                  <c:v>1.5249234117725983</c:v>
                </c:pt>
                <c:pt idx="1480">
                  <c:v>1.5193106686841733</c:v>
                </c:pt>
                <c:pt idx="1481">
                  <c:v>1.5311399160697383</c:v>
                </c:pt>
                <c:pt idx="1482">
                  <c:v>1.5420210347423582</c:v>
                </c:pt>
                <c:pt idx="1483">
                  <c:v>1.5326262121810688</c:v>
                </c:pt>
                <c:pt idx="1484">
                  <c:v>1.5261920556951081</c:v>
                </c:pt>
                <c:pt idx="1485">
                  <c:v>1.5267510938513258</c:v>
                </c:pt>
                <c:pt idx="1486">
                  <c:v>1.5199561714085525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07-487F-914B-5C969AA56F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Киргизский сом</c:v>
                </c:pt>
              </c:strCache>
            </c:strRef>
          </c:tx>
          <c:spPr>
            <a:ln w="952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Лист1!$A$2:$A$1488</c:f>
              <c:numCache>
                <c:formatCode>mmm\-yy</c:formatCode>
                <c:ptCount val="1487"/>
                <c:pt idx="0">
                  <c:v>43475</c:v>
                </c:pt>
                <c:pt idx="1">
                  <c:v>43476</c:v>
                </c:pt>
                <c:pt idx="2">
                  <c:v>43477</c:v>
                </c:pt>
                <c:pt idx="3">
                  <c:v>43480</c:v>
                </c:pt>
                <c:pt idx="4">
                  <c:v>43481</c:v>
                </c:pt>
                <c:pt idx="5">
                  <c:v>43482</c:v>
                </c:pt>
                <c:pt idx="6">
                  <c:v>43483</c:v>
                </c:pt>
                <c:pt idx="7">
                  <c:v>43484</c:v>
                </c:pt>
                <c:pt idx="8">
                  <c:v>43487</c:v>
                </c:pt>
                <c:pt idx="9">
                  <c:v>43488</c:v>
                </c:pt>
                <c:pt idx="10">
                  <c:v>43489</c:v>
                </c:pt>
                <c:pt idx="11">
                  <c:v>43490</c:v>
                </c:pt>
                <c:pt idx="12">
                  <c:v>43491</c:v>
                </c:pt>
                <c:pt idx="13">
                  <c:v>43494</c:v>
                </c:pt>
                <c:pt idx="14">
                  <c:v>43495</c:v>
                </c:pt>
                <c:pt idx="15">
                  <c:v>43496</c:v>
                </c:pt>
                <c:pt idx="16">
                  <c:v>43497</c:v>
                </c:pt>
                <c:pt idx="17">
                  <c:v>43498</c:v>
                </c:pt>
                <c:pt idx="18">
                  <c:v>43501</c:v>
                </c:pt>
                <c:pt idx="19">
                  <c:v>43502</c:v>
                </c:pt>
                <c:pt idx="20">
                  <c:v>43503</c:v>
                </c:pt>
                <c:pt idx="21">
                  <c:v>43504</c:v>
                </c:pt>
                <c:pt idx="22">
                  <c:v>43505</c:v>
                </c:pt>
                <c:pt idx="23">
                  <c:v>43508</c:v>
                </c:pt>
                <c:pt idx="24">
                  <c:v>43509</c:v>
                </c:pt>
                <c:pt idx="25">
                  <c:v>43510</c:v>
                </c:pt>
                <c:pt idx="26">
                  <c:v>43511</c:v>
                </c:pt>
                <c:pt idx="27">
                  <c:v>43512</c:v>
                </c:pt>
                <c:pt idx="28">
                  <c:v>43515</c:v>
                </c:pt>
                <c:pt idx="29">
                  <c:v>43516</c:v>
                </c:pt>
                <c:pt idx="30">
                  <c:v>43517</c:v>
                </c:pt>
                <c:pt idx="31">
                  <c:v>43518</c:v>
                </c:pt>
                <c:pt idx="32">
                  <c:v>43519</c:v>
                </c:pt>
                <c:pt idx="33">
                  <c:v>43522</c:v>
                </c:pt>
                <c:pt idx="34">
                  <c:v>43523</c:v>
                </c:pt>
                <c:pt idx="35">
                  <c:v>43524</c:v>
                </c:pt>
                <c:pt idx="36">
                  <c:v>43525</c:v>
                </c:pt>
                <c:pt idx="37">
                  <c:v>43526</c:v>
                </c:pt>
                <c:pt idx="38">
                  <c:v>43529</c:v>
                </c:pt>
                <c:pt idx="39">
                  <c:v>43530</c:v>
                </c:pt>
                <c:pt idx="40">
                  <c:v>43531</c:v>
                </c:pt>
                <c:pt idx="41">
                  <c:v>43532</c:v>
                </c:pt>
                <c:pt idx="42">
                  <c:v>43536</c:v>
                </c:pt>
                <c:pt idx="43">
                  <c:v>43537</c:v>
                </c:pt>
                <c:pt idx="44">
                  <c:v>43538</c:v>
                </c:pt>
                <c:pt idx="45">
                  <c:v>43539</c:v>
                </c:pt>
                <c:pt idx="46">
                  <c:v>43540</c:v>
                </c:pt>
                <c:pt idx="47">
                  <c:v>43543</c:v>
                </c:pt>
                <c:pt idx="48">
                  <c:v>43544</c:v>
                </c:pt>
                <c:pt idx="49">
                  <c:v>43545</c:v>
                </c:pt>
                <c:pt idx="50">
                  <c:v>43546</c:v>
                </c:pt>
                <c:pt idx="51">
                  <c:v>43547</c:v>
                </c:pt>
                <c:pt idx="52">
                  <c:v>43550</c:v>
                </c:pt>
                <c:pt idx="53">
                  <c:v>43551</c:v>
                </c:pt>
                <c:pt idx="54">
                  <c:v>43552</c:v>
                </c:pt>
                <c:pt idx="55">
                  <c:v>43553</c:v>
                </c:pt>
                <c:pt idx="56">
                  <c:v>43554</c:v>
                </c:pt>
                <c:pt idx="57">
                  <c:v>43557</c:v>
                </c:pt>
                <c:pt idx="58">
                  <c:v>43558</c:v>
                </c:pt>
                <c:pt idx="59">
                  <c:v>43559</c:v>
                </c:pt>
                <c:pt idx="60">
                  <c:v>43560</c:v>
                </c:pt>
                <c:pt idx="61">
                  <c:v>43561</c:v>
                </c:pt>
                <c:pt idx="62">
                  <c:v>43564</c:v>
                </c:pt>
                <c:pt idx="63">
                  <c:v>43565</c:v>
                </c:pt>
                <c:pt idx="64">
                  <c:v>43566</c:v>
                </c:pt>
                <c:pt idx="65">
                  <c:v>43567</c:v>
                </c:pt>
                <c:pt idx="66">
                  <c:v>43568</c:v>
                </c:pt>
                <c:pt idx="67">
                  <c:v>43571</c:v>
                </c:pt>
                <c:pt idx="68">
                  <c:v>43572</c:v>
                </c:pt>
                <c:pt idx="69">
                  <c:v>43573</c:v>
                </c:pt>
                <c:pt idx="70">
                  <c:v>43574</c:v>
                </c:pt>
                <c:pt idx="71">
                  <c:v>43575</c:v>
                </c:pt>
                <c:pt idx="72">
                  <c:v>43578</c:v>
                </c:pt>
                <c:pt idx="73">
                  <c:v>43579</c:v>
                </c:pt>
                <c:pt idx="74">
                  <c:v>43580</c:v>
                </c:pt>
                <c:pt idx="75">
                  <c:v>43581</c:v>
                </c:pt>
                <c:pt idx="76">
                  <c:v>43582</c:v>
                </c:pt>
                <c:pt idx="77">
                  <c:v>43585</c:v>
                </c:pt>
                <c:pt idx="78">
                  <c:v>43586</c:v>
                </c:pt>
                <c:pt idx="79">
                  <c:v>43592</c:v>
                </c:pt>
                <c:pt idx="80">
                  <c:v>43593</c:v>
                </c:pt>
                <c:pt idx="81">
                  <c:v>43594</c:v>
                </c:pt>
                <c:pt idx="82">
                  <c:v>43599</c:v>
                </c:pt>
                <c:pt idx="83">
                  <c:v>43600</c:v>
                </c:pt>
                <c:pt idx="84">
                  <c:v>43601</c:v>
                </c:pt>
                <c:pt idx="85">
                  <c:v>43602</c:v>
                </c:pt>
                <c:pt idx="86">
                  <c:v>43603</c:v>
                </c:pt>
                <c:pt idx="87">
                  <c:v>43606</c:v>
                </c:pt>
                <c:pt idx="88">
                  <c:v>43607</c:v>
                </c:pt>
                <c:pt idx="89">
                  <c:v>43608</c:v>
                </c:pt>
                <c:pt idx="90">
                  <c:v>43609</c:v>
                </c:pt>
                <c:pt idx="91">
                  <c:v>43610</c:v>
                </c:pt>
                <c:pt idx="92">
                  <c:v>43613</c:v>
                </c:pt>
                <c:pt idx="93">
                  <c:v>43614</c:v>
                </c:pt>
                <c:pt idx="94">
                  <c:v>43615</c:v>
                </c:pt>
                <c:pt idx="95">
                  <c:v>43616</c:v>
                </c:pt>
                <c:pt idx="96">
                  <c:v>43617</c:v>
                </c:pt>
                <c:pt idx="97">
                  <c:v>43620</c:v>
                </c:pt>
                <c:pt idx="98">
                  <c:v>43621</c:v>
                </c:pt>
                <c:pt idx="99">
                  <c:v>43622</c:v>
                </c:pt>
                <c:pt idx="100">
                  <c:v>43623</c:v>
                </c:pt>
                <c:pt idx="101">
                  <c:v>43624</c:v>
                </c:pt>
                <c:pt idx="102">
                  <c:v>43627</c:v>
                </c:pt>
                <c:pt idx="103">
                  <c:v>43628</c:v>
                </c:pt>
                <c:pt idx="104">
                  <c:v>43630</c:v>
                </c:pt>
                <c:pt idx="105">
                  <c:v>43631</c:v>
                </c:pt>
                <c:pt idx="106">
                  <c:v>43634</c:v>
                </c:pt>
                <c:pt idx="107">
                  <c:v>43635</c:v>
                </c:pt>
                <c:pt idx="108">
                  <c:v>43636</c:v>
                </c:pt>
                <c:pt idx="109">
                  <c:v>43637</c:v>
                </c:pt>
                <c:pt idx="110">
                  <c:v>43638</c:v>
                </c:pt>
                <c:pt idx="111">
                  <c:v>43641</c:v>
                </c:pt>
                <c:pt idx="112">
                  <c:v>43642</c:v>
                </c:pt>
                <c:pt idx="113">
                  <c:v>43643</c:v>
                </c:pt>
                <c:pt idx="114">
                  <c:v>43644</c:v>
                </c:pt>
                <c:pt idx="115">
                  <c:v>43645</c:v>
                </c:pt>
                <c:pt idx="116">
                  <c:v>43648</c:v>
                </c:pt>
                <c:pt idx="117">
                  <c:v>43649</c:v>
                </c:pt>
                <c:pt idx="118">
                  <c:v>43650</c:v>
                </c:pt>
                <c:pt idx="119">
                  <c:v>43651</c:v>
                </c:pt>
                <c:pt idx="120">
                  <c:v>43652</c:v>
                </c:pt>
                <c:pt idx="121">
                  <c:v>43655</c:v>
                </c:pt>
                <c:pt idx="122">
                  <c:v>43656</c:v>
                </c:pt>
                <c:pt idx="123">
                  <c:v>43657</c:v>
                </c:pt>
                <c:pt idx="124">
                  <c:v>43658</c:v>
                </c:pt>
                <c:pt idx="125">
                  <c:v>43659</c:v>
                </c:pt>
                <c:pt idx="126">
                  <c:v>43662</c:v>
                </c:pt>
                <c:pt idx="127">
                  <c:v>43663</c:v>
                </c:pt>
                <c:pt idx="128">
                  <c:v>43664</c:v>
                </c:pt>
                <c:pt idx="129">
                  <c:v>43665</c:v>
                </c:pt>
                <c:pt idx="130">
                  <c:v>43666</c:v>
                </c:pt>
                <c:pt idx="131">
                  <c:v>43669</c:v>
                </c:pt>
                <c:pt idx="132">
                  <c:v>43670</c:v>
                </c:pt>
                <c:pt idx="133">
                  <c:v>43671</c:v>
                </c:pt>
                <c:pt idx="134">
                  <c:v>43672</c:v>
                </c:pt>
                <c:pt idx="135">
                  <c:v>43673</c:v>
                </c:pt>
                <c:pt idx="136">
                  <c:v>43676</c:v>
                </c:pt>
                <c:pt idx="137">
                  <c:v>43677</c:v>
                </c:pt>
                <c:pt idx="138">
                  <c:v>43678</c:v>
                </c:pt>
                <c:pt idx="139">
                  <c:v>43679</c:v>
                </c:pt>
                <c:pt idx="140">
                  <c:v>43680</c:v>
                </c:pt>
                <c:pt idx="141">
                  <c:v>43683</c:v>
                </c:pt>
                <c:pt idx="142">
                  <c:v>43684</c:v>
                </c:pt>
                <c:pt idx="143">
                  <c:v>43685</c:v>
                </c:pt>
                <c:pt idx="144">
                  <c:v>43686</c:v>
                </c:pt>
                <c:pt idx="145">
                  <c:v>43687</c:v>
                </c:pt>
                <c:pt idx="146">
                  <c:v>43690</c:v>
                </c:pt>
                <c:pt idx="147">
                  <c:v>43691</c:v>
                </c:pt>
                <c:pt idx="148">
                  <c:v>43692</c:v>
                </c:pt>
                <c:pt idx="149">
                  <c:v>43693</c:v>
                </c:pt>
                <c:pt idx="150">
                  <c:v>43694</c:v>
                </c:pt>
                <c:pt idx="151">
                  <c:v>43697</c:v>
                </c:pt>
                <c:pt idx="152">
                  <c:v>43698</c:v>
                </c:pt>
                <c:pt idx="153">
                  <c:v>43699</c:v>
                </c:pt>
                <c:pt idx="154">
                  <c:v>43700</c:v>
                </c:pt>
                <c:pt idx="155">
                  <c:v>43701</c:v>
                </c:pt>
                <c:pt idx="156">
                  <c:v>43704</c:v>
                </c:pt>
                <c:pt idx="157">
                  <c:v>43705</c:v>
                </c:pt>
                <c:pt idx="158">
                  <c:v>43706</c:v>
                </c:pt>
                <c:pt idx="159">
                  <c:v>43707</c:v>
                </c:pt>
                <c:pt idx="160">
                  <c:v>43708</c:v>
                </c:pt>
                <c:pt idx="161">
                  <c:v>43711</c:v>
                </c:pt>
                <c:pt idx="162">
                  <c:v>43712</c:v>
                </c:pt>
                <c:pt idx="163">
                  <c:v>43713</c:v>
                </c:pt>
                <c:pt idx="164">
                  <c:v>43714</c:v>
                </c:pt>
                <c:pt idx="165">
                  <c:v>43715</c:v>
                </c:pt>
                <c:pt idx="166">
                  <c:v>43718</c:v>
                </c:pt>
                <c:pt idx="167">
                  <c:v>43719</c:v>
                </c:pt>
                <c:pt idx="168">
                  <c:v>43720</c:v>
                </c:pt>
                <c:pt idx="169">
                  <c:v>43721</c:v>
                </c:pt>
                <c:pt idx="170">
                  <c:v>43722</c:v>
                </c:pt>
                <c:pt idx="171">
                  <c:v>43725</c:v>
                </c:pt>
                <c:pt idx="172">
                  <c:v>43726</c:v>
                </c:pt>
                <c:pt idx="173">
                  <c:v>43727</c:v>
                </c:pt>
                <c:pt idx="174">
                  <c:v>43728</c:v>
                </c:pt>
                <c:pt idx="175">
                  <c:v>43729</c:v>
                </c:pt>
                <c:pt idx="176">
                  <c:v>43732</c:v>
                </c:pt>
                <c:pt idx="177">
                  <c:v>43733</c:v>
                </c:pt>
                <c:pt idx="178">
                  <c:v>43734</c:v>
                </c:pt>
                <c:pt idx="179">
                  <c:v>43735</c:v>
                </c:pt>
                <c:pt idx="180">
                  <c:v>43736</c:v>
                </c:pt>
                <c:pt idx="181">
                  <c:v>43739</c:v>
                </c:pt>
                <c:pt idx="182">
                  <c:v>43740</c:v>
                </c:pt>
                <c:pt idx="183">
                  <c:v>43741</c:v>
                </c:pt>
                <c:pt idx="184">
                  <c:v>43742</c:v>
                </c:pt>
                <c:pt idx="185">
                  <c:v>43743</c:v>
                </c:pt>
                <c:pt idx="186">
                  <c:v>43746</c:v>
                </c:pt>
                <c:pt idx="187">
                  <c:v>43747</c:v>
                </c:pt>
                <c:pt idx="188">
                  <c:v>43748</c:v>
                </c:pt>
                <c:pt idx="189">
                  <c:v>43749</c:v>
                </c:pt>
                <c:pt idx="190">
                  <c:v>43750</c:v>
                </c:pt>
                <c:pt idx="191">
                  <c:v>43753</c:v>
                </c:pt>
                <c:pt idx="192">
                  <c:v>43754</c:v>
                </c:pt>
                <c:pt idx="193">
                  <c:v>43755</c:v>
                </c:pt>
                <c:pt idx="194">
                  <c:v>43756</c:v>
                </c:pt>
                <c:pt idx="195">
                  <c:v>43757</c:v>
                </c:pt>
                <c:pt idx="196">
                  <c:v>43760</c:v>
                </c:pt>
                <c:pt idx="197">
                  <c:v>43761</c:v>
                </c:pt>
                <c:pt idx="198">
                  <c:v>43762</c:v>
                </c:pt>
                <c:pt idx="199">
                  <c:v>43763</c:v>
                </c:pt>
                <c:pt idx="200">
                  <c:v>43764</c:v>
                </c:pt>
                <c:pt idx="201">
                  <c:v>43767</c:v>
                </c:pt>
                <c:pt idx="202">
                  <c:v>43768</c:v>
                </c:pt>
                <c:pt idx="203">
                  <c:v>43769</c:v>
                </c:pt>
                <c:pt idx="204">
                  <c:v>43770</c:v>
                </c:pt>
                <c:pt idx="205">
                  <c:v>43771</c:v>
                </c:pt>
                <c:pt idx="206">
                  <c:v>43775</c:v>
                </c:pt>
                <c:pt idx="207">
                  <c:v>43776</c:v>
                </c:pt>
                <c:pt idx="208">
                  <c:v>43777</c:v>
                </c:pt>
                <c:pt idx="209">
                  <c:v>43778</c:v>
                </c:pt>
                <c:pt idx="210">
                  <c:v>43781</c:v>
                </c:pt>
                <c:pt idx="211">
                  <c:v>43782</c:v>
                </c:pt>
                <c:pt idx="212">
                  <c:v>43783</c:v>
                </c:pt>
                <c:pt idx="213">
                  <c:v>43784</c:v>
                </c:pt>
                <c:pt idx="214">
                  <c:v>43785</c:v>
                </c:pt>
                <c:pt idx="215">
                  <c:v>43788</c:v>
                </c:pt>
                <c:pt idx="216">
                  <c:v>43789</c:v>
                </c:pt>
                <c:pt idx="217">
                  <c:v>43790</c:v>
                </c:pt>
                <c:pt idx="218">
                  <c:v>43791</c:v>
                </c:pt>
                <c:pt idx="219">
                  <c:v>43792</c:v>
                </c:pt>
                <c:pt idx="220">
                  <c:v>43795</c:v>
                </c:pt>
                <c:pt idx="221">
                  <c:v>43796</c:v>
                </c:pt>
                <c:pt idx="222">
                  <c:v>43797</c:v>
                </c:pt>
                <c:pt idx="223">
                  <c:v>43798</c:v>
                </c:pt>
                <c:pt idx="224">
                  <c:v>43799</c:v>
                </c:pt>
                <c:pt idx="225">
                  <c:v>43802</c:v>
                </c:pt>
                <c:pt idx="226">
                  <c:v>43803</c:v>
                </c:pt>
                <c:pt idx="227">
                  <c:v>43804</c:v>
                </c:pt>
                <c:pt idx="228">
                  <c:v>43805</c:v>
                </c:pt>
                <c:pt idx="229">
                  <c:v>43806</c:v>
                </c:pt>
                <c:pt idx="230">
                  <c:v>43809</c:v>
                </c:pt>
                <c:pt idx="231">
                  <c:v>43810</c:v>
                </c:pt>
                <c:pt idx="232">
                  <c:v>43811</c:v>
                </c:pt>
                <c:pt idx="233">
                  <c:v>43812</c:v>
                </c:pt>
                <c:pt idx="234">
                  <c:v>43813</c:v>
                </c:pt>
                <c:pt idx="235">
                  <c:v>43816</c:v>
                </c:pt>
                <c:pt idx="236">
                  <c:v>43817</c:v>
                </c:pt>
                <c:pt idx="237">
                  <c:v>43818</c:v>
                </c:pt>
                <c:pt idx="238">
                  <c:v>43819</c:v>
                </c:pt>
                <c:pt idx="239">
                  <c:v>43820</c:v>
                </c:pt>
                <c:pt idx="240">
                  <c:v>43823</c:v>
                </c:pt>
                <c:pt idx="241">
                  <c:v>43824</c:v>
                </c:pt>
                <c:pt idx="242">
                  <c:v>43825</c:v>
                </c:pt>
                <c:pt idx="243">
                  <c:v>43826</c:v>
                </c:pt>
                <c:pt idx="244">
                  <c:v>43827</c:v>
                </c:pt>
                <c:pt idx="245">
                  <c:v>43830</c:v>
                </c:pt>
                <c:pt idx="246">
                  <c:v>43831</c:v>
                </c:pt>
                <c:pt idx="247">
                  <c:v>43840</c:v>
                </c:pt>
                <c:pt idx="248">
                  <c:v>43841</c:v>
                </c:pt>
                <c:pt idx="249">
                  <c:v>43844</c:v>
                </c:pt>
                <c:pt idx="250">
                  <c:v>43845</c:v>
                </c:pt>
                <c:pt idx="251">
                  <c:v>43846</c:v>
                </c:pt>
                <c:pt idx="252">
                  <c:v>43847</c:v>
                </c:pt>
                <c:pt idx="253">
                  <c:v>43848</c:v>
                </c:pt>
                <c:pt idx="254">
                  <c:v>43851</c:v>
                </c:pt>
                <c:pt idx="255">
                  <c:v>43852</c:v>
                </c:pt>
                <c:pt idx="256">
                  <c:v>43853</c:v>
                </c:pt>
                <c:pt idx="257">
                  <c:v>43854</c:v>
                </c:pt>
                <c:pt idx="258">
                  <c:v>43855</c:v>
                </c:pt>
                <c:pt idx="259">
                  <c:v>43858</c:v>
                </c:pt>
                <c:pt idx="260">
                  <c:v>43859</c:v>
                </c:pt>
                <c:pt idx="261">
                  <c:v>43860</c:v>
                </c:pt>
                <c:pt idx="262">
                  <c:v>43861</c:v>
                </c:pt>
                <c:pt idx="263">
                  <c:v>43862</c:v>
                </c:pt>
                <c:pt idx="264">
                  <c:v>43865</c:v>
                </c:pt>
                <c:pt idx="265">
                  <c:v>43866</c:v>
                </c:pt>
                <c:pt idx="266">
                  <c:v>43867</c:v>
                </c:pt>
                <c:pt idx="267">
                  <c:v>43868</c:v>
                </c:pt>
                <c:pt idx="268">
                  <c:v>43869</c:v>
                </c:pt>
                <c:pt idx="269">
                  <c:v>43872</c:v>
                </c:pt>
                <c:pt idx="270">
                  <c:v>43873</c:v>
                </c:pt>
                <c:pt idx="271">
                  <c:v>43874</c:v>
                </c:pt>
                <c:pt idx="272">
                  <c:v>43875</c:v>
                </c:pt>
                <c:pt idx="273">
                  <c:v>43876</c:v>
                </c:pt>
                <c:pt idx="274">
                  <c:v>43879</c:v>
                </c:pt>
                <c:pt idx="275">
                  <c:v>43880</c:v>
                </c:pt>
                <c:pt idx="276">
                  <c:v>43881</c:v>
                </c:pt>
                <c:pt idx="277">
                  <c:v>43882</c:v>
                </c:pt>
                <c:pt idx="278">
                  <c:v>43883</c:v>
                </c:pt>
                <c:pt idx="279">
                  <c:v>43887</c:v>
                </c:pt>
                <c:pt idx="280">
                  <c:v>43888</c:v>
                </c:pt>
                <c:pt idx="281">
                  <c:v>43889</c:v>
                </c:pt>
                <c:pt idx="282">
                  <c:v>43890</c:v>
                </c:pt>
                <c:pt idx="283">
                  <c:v>43893</c:v>
                </c:pt>
                <c:pt idx="284">
                  <c:v>43894</c:v>
                </c:pt>
                <c:pt idx="285">
                  <c:v>43895</c:v>
                </c:pt>
                <c:pt idx="286">
                  <c:v>43896</c:v>
                </c:pt>
                <c:pt idx="287">
                  <c:v>43897</c:v>
                </c:pt>
                <c:pt idx="288">
                  <c:v>43901</c:v>
                </c:pt>
                <c:pt idx="289">
                  <c:v>43902</c:v>
                </c:pt>
                <c:pt idx="290">
                  <c:v>43903</c:v>
                </c:pt>
                <c:pt idx="291">
                  <c:v>43904</c:v>
                </c:pt>
                <c:pt idx="292">
                  <c:v>43907</c:v>
                </c:pt>
                <c:pt idx="293">
                  <c:v>43908</c:v>
                </c:pt>
                <c:pt idx="294">
                  <c:v>43909</c:v>
                </c:pt>
                <c:pt idx="295">
                  <c:v>43910</c:v>
                </c:pt>
                <c:pt idx="296">
                  <c:v>43911</c:v>
                </c:pt>
                <c:pt idx="297">
                  <c:v>43914</c:v>
                </c:pt>
                <c:pt idx="298">
                  <c:v>43915</c:v>
                </c:pt>
                <c:pt idx="299">
                  <c:v>43916</c:v>
                </c:pt>
                <c:pt idx="300">
                  <c:v>43917</c:v>
                </c:pt>
                <c:pt idx="301">
                  <c:v>43918</c:v>
                </c:pt>
                <c:pt idx="302">
                  <c:v>43928</c:v>
                </c:pt>
                <c:pt idx="303">
                  <c:v>43929</c:v>
                </c:pt>
                <c:pt idx="304">
                  <c:v>43930</c:v>
                </c:pt>
                <c:pt idx="305">
                  <c:v>43931</c:v>
                </c:pt>
                <c:pt idx="306">
                  <c:v>43932</c:v>
                </c:pt>
                <c:pt idx="307">
                  <c:v>43935</c:v>
                </c:pt>
                <c:pt idx="308">
                  <c:v>43936</c:v>
                </c:pt>
                <c:pt idx="309">
                  <c:v>43937</c:v>
                </c:pt>
                <c:pt idx="310">
                  <c:v>43938</c:v>
                </c:pt>
                <c:pt idx="311">
                  <c:v>43939</c:v>
                </c:pt>
                <c:pt idx="312">
                  <c:v>43942</c:v>
                </c:pt>
                <c:pt idx="313">
                  <c:v>43943</c:v>
                </c:pt>
                <c:pt idx="314">
                  <c:v>43944</c:v>
                </c:pt>
                <c:pt idx="315">
                  <c:v>43945</c:v>
                </c:pt>
                <c:pt idx="316">
                  <c:v>43946</c:v>
                </c:pt>
                <c:pt idx="317">
                  <c:v>43949</c:v>
                </c:pt>
                <c:pt idx="318">
                  <c:v>43950</c:v>
                </c:pt>
                <c:pt idx="319">
                  <c:v>43951</c:v>
                </c:pt>
                <c:pt idx="320">
                  <c:v>43952</c:v>
                </c:pt>
                <c:pt idx="321">
                  <c:v>43958</c:v>
                </c:pt>
                <c:pt idx="322">
                  <c:v>43959</c:v>
                </c:pt>
                <c:pt idx="323">
                  <c:v>43960</c:v>
                </c:pt>
                <c:pt idx="324">
                  <c:v>43964</c:v>
                </c:pt>
                <c:pt idx="325">
                  <c:v>43965</c:v>
                </c:pt>
                <c:pt idx="326">
                  <c:v>43966</c:v>
                </c:pt>
                <c:pt idx="327">
                  <c:v>43967</c:v>
                </c:pt>
                <c:pt idx="328">
                  <c:v>43970</c:v>
                </c:pt>
                <c:pt idx="329">
                  <c:v>43971</c:v>
                </c:pt>
                <c:pt idx="330">
                  <c:v>43972</c:v>
                </c:pt>
                <c:pt idx="331">
                  <c:v>43973</c:v>
                </c:pt>
                <c:pt idx="332">
                  <c:v>43974</c:v>
                </c:pt>
                <c:pt idx="333">
                  <c:v>43977</c:v>
                </c:pt>
                <c:pt idx="334">
                  <c:v>43978</c:v>
                </c:pt>
                <c:pt idx="335">
                  <c:v>43979</c:v>
                </c:pt>
                <c:pt idx="336">
                  <c:v>43980</c:v>
                </c:pt>
                <c:pt idx="337">
                  <c:v>43981</c:v>
                </c:pt>
                <c:pt idx="338">
                  <c:v>43984</c:v>
                </c:pt>
                <c:pt idx="339">
                  <c:v>43985</c:v>
                </c:pt>
                <c:pt idx="340">
                  <c:v>43986</c:v>
                </c:pt>
                <c:pt idx="341">
                  <c:v>43987</c:v>
                </c:pt>
                <c:pt idx="342">
                  <c:v>43988</c:v>
                </c:pt>
                <c:pt idx="343">
                  <c:v>43991</c:v>
                </c:pt>
                <c:pt idx="344">
                  <c:v>43992</c:v>
                </c:pt>
                <c:pt idx="345">
                  <c:v>43993</c:v>
                </c:pt>
                <c:pt idx="346">
                  <c:v>43994</c:v>
                </c:pt>
                <c:pt idx="347">
                  <c:v>43998</c:v>
                </c:pt>
                <c:pt idx="348">
                  <c:v>43999</c:v>
                </c:pt>
                <c:pt idx="349">
                  <c:v>44000</c:v>
                </c:pt>
                <c:pt idx="350">
                  <c:v>44001</c:v>
                </c:pt>
                <c:pt idx="351">
                  <c:v>44002</c:v>
                </c:pt>
                <c:pt idx="352">
                  <c:v>44005</c:v>
                </c:pt>
                <c:pt idx="353">
                  <c:v>44006</c:v>
                </c:pt>
                <c:pt idx="354">
                  <c:v>44007</c:v>
                </c:pt>
                <c:pt idx="355">
                  <c:v>44008</c:v>
                </c:pt>
                <c:pt idx="356">
                  <c:v>44009</c:v>
                </c:pt>
                <c:pt idx="357">
                  <c:v>44012</c:v>
                </c:pt>
                <c:pt idx="358">
                  <c:v>44013</c:v>
                </c:pt>
                <c:pt idx="359">
                  <c:v>44014</c:v>
                </c:pt>
                <c:pt idx="360">
                  <c:v>44015</c:v>
                </c:pt>
                <c:pt idx="361">
                  <c:v>44016</c:v>
                </c:pt>
                <c:pt idx="362">
                  <c:v>44019</c:v>
                </c:pt>
                <c:pt idx="363">
                  <c:v>44020</c:v>
                </c:pt>
                <c:pt idx="364">
                  <c:v>44021</c:v>
                </c:pt>
                <c:pt idx="365">
                  <c:v>44022</c:v>
                </c:pt>
                <c:pt idx="366">
                  <c:v>44023</c:v>
                </c:pt>
                <c:pt idx="367">
                  <c:v>44026</c:v>
                </c:pt>
                <c:pt idx="368">
                  <c:v>44027</c:v>
                </c:pt>
                <c:pt idx="369">
                  <c:v>44028</c:v>
                </c:pt>
                <c:pt idx="370">
                  <c:v>44029</c:v>
                </c:pt>
                <c:pt idx="371">
                  <c:v>44030</c:v>
                </c:pt>
                <c:pt idx="372">
                  <c:v>44033</c:v>
                </c:pt>
                <c:pt idx="373">
                  <c:v>44034</c:v>
                </c:pt>
                <c:pt idx="374">
                  <c:v>44035</c:v>
                </c:pt>
                <c:pt idx="375">
                  <c:v>44036</c:v>
                </c:pt>
                <c:pt idx="376">
                  <c:v>44037</c:v>
                </c:pt>
                <c:pt idx="377">
                  <c:v>44040</c:v>
                </c:pt>
                <c:pt idx="378">
                  <c:v>44041</c:v>
                </c:pt>
                <c:pt idx="379">
                  <c:v>44042</c:v>
                </c:pt>
                <c:pt idx="380">
                  <c:v>44043</c:v>
                </c:pt>
                <c:pt idx="381">
                  <c:v>44044</c:v>
                </c:pt>
                <c:pt idx="382">
                  <c:v>44047</c:v>
                </c:pt>
                <c:pt idx="383">
                  <c:v>44048</c:v>
                </c:pt>
                <c:pt idx="384">
                  <c:v>44049</c:v>
                </c:pt>
                <c:pt idx="385">
                  <c:v>44050</c:v>
                </c:pt>
                <c:pt idx="386">
                  <c:v>44051</c:v>
                </c:pt>
                <c:pt idx="387">
                  <c:v>44054</c:v>
                </c:pt>
                <c:pt idx="388">
                  <c:v>44055</c:v>
                </c:pt>
                <c:pt idx="389">
                  <c:v>44056</c:v>
                </c:pt>
                <c:pt idx="390">
                  <c:v>44057</c:v>
                </c:pt>
                <c:pt idx="391">
                  <c:v>44058</c:v>
                </c:pt>
                <c:pt idx="392">
                  <c:v>44061</c:v>
                </c:pt>
                <c:pt idx="393">
                  <c:v>44062</c:v>
                </c:pt>
                <c:pt idx="394">
                  <c:v>44063</c:v>
                </c:pt>
                <c:pt idx="395">
                  <c:v>44064</c:v>
                </c:pt>
                <c:pt idx="396">
                  <c:v>44065</c:v>
                </c:pt>
                <c:pt idx="397">
                  <c:v>44068</c:v>
                </c:pt>
                <c:pt idx="398">
                  <c:v>44069</c:v>
                </c:pt>
                <c:pt idx="399">
                  <c:v>44070</c:v>
                </c:pt>
                <c:pt idx="400">
                  <c:v>44071</c:v>
                </c:pt>
                <c:pt idx="401">
                  <c:v>44072</c:v>
                </c:pt>
                <c:pt idx="402">
                  <c:v>44075</c:v>
                </c:pt>
                <c:pt idx="403">
                  <c:v>44076</c:v>
                </c:pt>
                <c:pt idx="404">
                  <c:v>44077</c:v>
                </c:pt>
                <c:pt idx="405">
                  <c:v>44078</c:v>
                </c:pt>
                <c:pt idx="406">
                  <c:v>44079</c:v>
                </c:pt>
                <c:pt idx="407">
                  <c:v>44082</c:v>
                </c:pt>
                <c:pt idx="408">
                  <c:v>44083</c:v>
                </c:pt>
                <c:pt idx="409">
                  <c:v>44084</c:v>
                </c:pt>
                <c:pt idx="410">
                  <c:v>44085</c:v>
                </c:pt>
                <c:pt idx="411">
                  <c:v>44086</c:v>
                </c:pt>
                <c:pt idx="412">
                  <c:v>44089</c:v>
                </c:pt>
                <c:pt idx="413">
                  <c:v>44090</c:v>
                </c:pt>
                <c:pt idx="414">
                  <c:v>44091</c:v>
                </c:pt>
                <c:pt idx="415">
                  <c:v>44092</c:v>
                </c:pt>
                <c:pt idx="416">
                  <c:v>44093</c:v>
                </c:pt>
                <c:pt idx="417">
                  <c:v>44096</c:v>
                </c:pt>
                <c:pt idx="418">
                  <c:v>44097</c:v>
                </c:pt>
                <c:pt idx="419">
                  <c:v>44098</c:v>
                </c:pt>
                <c:pt idx="420">
                  <c:v>44099</c:v>
                </c:pt>
                <c:pt idx="421">
                  <c:v>44100</c:v>
                </c:pt>
                <c:pt idx="422">
                  <c:v>44103</c:v>
                </c:pt>
                <c:pt idx="423">
                  <c:v>44104</c:v>
                </c:pt>
                <c:pt idx="424">
                  <c:v>44105</c:v>
                </c:pt>
                <c:pt idx="425">
                  <c:v>44106</c:v>
                </c:pt>
                <c:pt idx="426">
                  <c:v>44107</c:v>
                </c:pt>
                <c:pt idx="427">
                  <c:v>44110</c:v>
                </c:pt>
                <c:pt idx="428">
                  <c:v>44111</c:v>
                </c:pt>
                <c:pt idx="429">
                  <c:v>44112</c:v>
                </c:pt>
                <c:pt idx="430">
                  <c:v>44113</c:v>
                </c:pt>
                <c:pt idx="431">
                  <c:v>44114</c:v>
                </c:pt>
                <c:pt idx="432">
                  <c:v>44117</c:v>
                </c:pt>
                <c:pt idx="433">
                  <c:v>44118</c:v>
                </c:pt>
                <c:pt idx="434">
                  <c:v>44119</c:v>
                </c:pt>
                <c:pt idx="435">
                  <c:v>44120</c:v>
                </c:pt>
                <c:pt idx="436">
                  <c:v>44121</c:v>
                </c:pt>
                <c:pt idx="437">
                  <c:v>44124</c:v>
                </c:pt>
                <c:pt idx="438">
                  <c:v>44125</c:v>
                </c:pt>
                <c:pt idx="439">
                  <c:v>44126</c:v>
                </c:pt>
                <c:pt idx="440">
                  <c:v>44127</c:v>
                </c:pt>
                <c:pt idx="441">
                  <c:v>44128</c:v>
                </c:pt>
                <c:pt idx="442">
                  <c:v>44131</c:v>
                </c:pt>
                <c:pt idx="443">
                  <c:v>44132</c:v>
                </c:pt>
                <c:pt idx="444">
                  <c:v>44133</c:v>
                </c:pt>
                <c:pt idx="445">
                  <c:v>44134</c:v>
                </c:pt>
                <c:pt idx="446">
                  <c:v>44135</c:v>
                </c:pt>
                <c:pt idx="447">
                  <c:v>44138</c:v>
                </c:pt>
                <c:pt idx="448">
                  <c:v>44139</c:v>
                </c:pt>
                <c:pt idx="449">
                  <c:v>44141</c:v>
                </c:pt>
                <c:pt idx="450">
                  <c:v>44142</c:v>
                </c:pt>
                <c:pt idx="451">
                  <c:v>44145</c:v>
                </c:pt>
                <c:pt idx="452">
                  <c:v>44146</c:v>
                </c:pt>
                <c:pt idx="453">
                  <c:v>44147</c:v>
                </c:pt>
                <c:pt idx="454">
                  <c:v>44148</c:v>
                </c:pt>
                <c:pt idx="455">
                  <c:v>44149</c:v>
                </c:pt>
                <c:pt idx="456">
                  <c:v>44152</c:v>
                </c:pt>
                <c:pt idx="457">
                  <c:v>44153</c:v>
                </c:pt>
                <c:pt idx="458">
                  <c:v>44154</c:v>
                </c:pt>
                <c:pt idx="459">
                  <c:v>44155</c:v>
                </c:pt>
                <c:pt idx="460">
                  <c:v>44156</c:v>
                </c:pt>
                <c:pt idx="461">
                  <c:v>44159</c:v>
                </c:pt>
                <c:pt idx="462">
                  <c:v>44160</c:v>
                </c:pt>
                <c:pt idx="463">
                  <c:v>44161</c:v>
                </c:pt>
                <c:pt idx="464">
                  <c:v>44162</c:v>
                </c:pt>
                <c:pt idx="465">
                  <c:v>44163</c:v>
                </c:pt>
                <c:pt idx="466">
                  <c:v>44166</c:v>
                </c:pt>
                <c:pt idx="467">
                  <c:v>44167</c:v>
                </c:pt>
                <c:pt idx="468">
                  <c:v>44168</c:v>
                </c:pt>
                <c:pt idx="469">
                  <c:v>44169</c:v>
                </c:pt>
                <c:pt idx="470">
                  <c:v>44170</c:v>
                </c:pt>
                <c:pt idx="471">
                  <c:v>44173</c:v>
                </c:pt>
                <c:pt idx="472">
                  <c:v>44174</c:v>
                </c:pt>
                <c:pt idx="473">
                  <c:v>44175</c:v>
                </c:pt>
                <c:pt idx="474">
                  <c:v>44176</c:v>
                </c:pt>
                <c:pt idx="475">
                  <c:v>44177</c:v>
                </c:pt>
                <c:pt idx="476">
                  <c:v>44180</c:v>
                </c:pt>
                <c:pt idx="477">
                  <c:v>44181</c:v>
                </c:pt>
                <c:pt idx="478">
                  <c:v>44182</c:v>
                </c:pt>
                <c:pt idx="479">
                  <c:v>44183</c:v>
                </c:pt>
                <c:pt idx="480">
                  <c:v>44184</c:v>
                </c:pt>
                <c:pt idx="481">
                  <c:v>44187</c:v>
                </c:pt>
                <c:pt idx="482">
                  <c:v>44188</c:v>
                </c:pt>
                <c:pt idx="483">
                  <c:v>44189</c:v>
                </c:pt>
                <c:pt idx="484">
                  <c:v>44190</c:v>
                </c:pt>
                <c:pt idx="485">
                  <c:v>44191</c:v>
                </c:pt>
                <c:pt idx="486">
                  <c:v>44194</c:v>
                </c:pt>
                <c:pt idx="487">
                  <c:v>44195</c:v>
                </c:pt>
                <c:pt idx="488">
                  <c:v>44196</c:v>
                </c:pt>
                <c:pt idx="489">
                  <c:v>44197</c:v>
                </c:pt>
                <c:pt idx="490">
                  <c:v>44208</c:v>
                </c:pt>
                <c:pt idx="491">
                  <c:v>44209</c:v>
                </c:pt>
                <c:pt idx="492">
                  <c:v>44210</c:v>
                </c:pt>
                <c:pt idx="493">
                  <c:v>44211</c:v>
                </c:pt>
                <c:pt idx="494">
                  <c:v>44212</c:v>
                </c:pt>
                <c:pt idx="495">
                  <c:v>44215</c:v>
                </c:pt>
                <c:pt idx="496">
                  <c:v>44216</c:v>
                </c:pt>
                <c:pt idx="497">
                  <c:v>44217</c:v>
                </c:pt>
                <c:pt idx="498">
                  <c:v>44218</c:v>
                </c:pt>
                <c:pt idx="499">
                  <c:v>44219</c:v>
                </c:pt>
                <c:pt idx="500">
                  <c:v>44222</c:v>
                </c:pt>
                <c:pt idx="501">
                  <c:v>44223</c:v>
                </c:pt>
                <c:pt idx="502">
                  <c:v>44224</c:v>
                </c:pt>
                <c:pt idx="503">
                  <c:v>44225</c:v>
                </c:pt>
                <c:pt idx="504">
                  <c:v>44226</c:v>
                </c:pt>
                <c:pt idx="505">
                  <c:v>44229</c:v>
                </c:pt>
                <c:pt idx="506">
                  <c:v>44230</c:v>
                </c:pt>
                <c:pt idx="507">
                  <c:v>44231</c:v>
                </c:pt>
                <c:pt idx="508">
                  <c:v>44232</c:v>
                </c:pt>
                <c:pt idx="509">
                  <c:v>44233</c:v>
                </c:pt>
                <c:pt idx="510">
                  <c:v>44236</c:v>
                </c:pt>
                <c:pt idx="511">
                  <c:v>44237</c:v>
                </c:pt>
                <c:pt idx="512">
                  <c:v>44238</c:v>
                </c:pt>
                <c:pt idx="513">
                  <c:v>44239</c:v>
                </c:pt>
                <c:pt idx="514">
                  <c:v>44240</c:v>
                </c:pt>
                <c:pt idx="515">
                  <c:v>44243</c:v>
                </c:pt>
                <c:pt idx="516">
                  <c:v>44244</c:v>
                </c:pt>
                <c:pt idx="517">
                  <c:v>44245</c:v>
                </c:pt>
                <c:pt idx="518">
                  <c:v>44246</c:v>
                </c:pt>
                <c:pt idx="519">
                  <c:v>44247</c:v>
                </c:pt>
                <c:pt idx="520">
                  <c:v>44248</c:v>
                </c:pt>
                <c:pt idx="521">
                  <c:v>44252</c:v>
                </c:pt>
                <c:pt idx="522">
                  <c:v>44253</c:v>
                </c:pt>
                <c:pt idx="523">
                  <c:v>44254</c:v>
                </c:pt>
                <c:pt idx="524">
                  <c:v>44257</c:v>
                </c:pt>
                <c:pt idx="525">
                  <c:v>44258</c:v>
                </c:pt>
                <c:pt idx="526">
                  <c:v>44259</c:v>
                </c:pt>
                <c:pt idx="527">
                  <c:v>44260</c:v>
                </c:pt>
                <c:pt idx="528">
                  <c:v>44261</c:v>
                </c:pt>
                <c:pt idx="529">
                  <c:v>44265</c:v>
                </c:pt>
                <c:pt idx="530">
                  <c:v>44266</c:v>
                </c:pt>
                <c:pt idx="531">
                  <c:v>44267</c:v>
                </c:pt>
                <c:pt idx="532">
                  <c:v>44268</c:v>
                </c:pt>
                <c:pt idx="533">
                  <c:v>44271</c:v>
                </c:pt>
                <c:pt idx="534">
                  <c:v>44272</c:v>
                </c:pt>
                <c:pt idx="535">
                  <c:v>44273</c:v>
                </c:pt>
                <c:pt idx="536">
                  <c:v>44274</c:v>
                </c:pt>
                <c:pt idx="537">
                  <c:v>44275</c:v>
                </c:pt>
                <c:pt idx="538">
                  <c:v>44278</c:v>
                </c:pt>
                <c:pt idx="539">
                  <c:v>44279</c:v>
                </c:pt>
                <c:pt idx="540">
                  <c:v>44280</c:v>
                </c:pt>
                <c:pt idx="541">
                  <c:v>44281</c:v>
                </c:pt>
                <c:pt idx="542">
                  <c:v>44282</c:v>
                </c:pt>
                <c:pt idx="543">
                  <c:v>44285</c:v>
                </c:pt>
                <c:pt idx="544">
                  <c:v>44286</c:v>
                </c:pt>
                <c:pt idx="545">
                  <c:v>44287</c:v>
                </c:pt>
                <c:pt idx="546">
                  <c:v>44288</c:v>
                </c:pt>
                <c:pt idx="547">
                  <c:v>44289</c:v>
                </c:pt>
                <c:pt idx="548">
                  <c:v>44292</c:v>
                </c:pt>
                <c:pt idx="549">
                  <c:v>44293</c:v>
                </c:pt>
                <c:pt idx="550">
                  <c:v>44294</c:v>
                </c:pt>
                <c:pt idx="551">
                  <c:v>44295</c:v>
                </c:pt>
                <c:pt idx="552">
                  <c:v>44296</c:v>
                </c:pt>
                <c:pt idx="553">
                  <c:v>44299</c:v>
                </c:pt>
                <c:pt idx="554">
                  <c:v>44300</c:v>
                </c:pt>
                <c:pt idx="555">
                  <c:v>44301</c:v>
                </c:pt>
                <c:pt idx="556">
                  <c:v>44302</c:v>
                </c:pt>
                <c:pt idx="557">
                  <c:v>44303</c:v>
                </c:pt>
                <c:pt idx="558">
                  <c:v>44306</c:v>
                </c:pt>
                <c:pt idx="559">
                  <c:v>44307</c:v>
                </c:pt>
                <c:pt idx="560">
                  <c:v>44308</c:v>
                </c:pt>
                <c:pt idx="561">
                  <c:v>44309</c:v>
                </c:pt>
                <c:pt idx="562">
                  <c:v>44310</c:v>
                </c:pt>
                <c:pt idx="563">
                  <c:v>44313</c:v>
                </c:pt>
                <c:pt idx="564">
                  <c:v>44314</c:v>
                </c:pt>
                <c:pt idx="565">
                  <c:v>44315</c:v>
                </c:pt>
                <c:pt idx="566">
                  <c:v>44316</c:v>
                </c:pt>
                <c:pt idx="567">
                  <c:v>44317</c:v>
                </c:pt>
                <c:pt idx="568">
                  <c:v>44321</c:v>
                </c:pt>
                <c:pt idx="569">
                  <c:v>44322</c:v>
                </c:pt>
                <c:pt idx="570">
                  <c:v>44323</c:v>
                </c:pt>
                <c:pt idx="571">
                  <c:v>44324</c:v>
                </c:pt>
                <c:pt idx="572">
                  <c:v>44328</c:v>
                </c:pt>
                <c:pt idx="573">
                  <c:v>44329</c:v>
                </c:pt>
                <c:pt idx="574">
                  <c:v>44330</c:v>
                </c:pt>
                <c:pt idx="575">
                  <c:v>44331</c:v>
                </c:pt>
                <c:pt idx="576">
                  <c:v>44334</c:v>
                </c:pt>
                <c:pt idx="577">
                  <c:v>44335</c:v>
                </c:pt>
                <c:pt idx="578">
                  <c:v>44336</c:v>
                </c:pt>
                <c:pt idx="579">
                  <c:v>44337</c:v>
                </c:pt>
                <c:pt idx="580">
                  <c:v>44338</c:v>
                </c:pt>
                <c:pt idx="581">
                  <c:v>44341</c:v>
                </c:pt>
                <c:pt idx="582">
                  <c:v>44342</c:v>
                </c:pt>
                <c:pt idx="583">
                  <c:v>44343</c:v>
                </c:pt>
                <c:pt idx="584">
                  <c:v>44344</c:v>
                </c:pt>
                <c:pt idx="585">
                  <c:v>44345</c:v>
                </c:pt>
                <c:pt idx="586">
                  <c:v>44348</c:v>
                </c:pt>
                <c:pt idx="587">
                  <c:v>44349</c:v>
                </c:pt>
                <c:pt idx="588">
                  <c:v>44350</c:v>
                </c:pt>
                <c:pt idx="589">
                  <c:v>44351</c:v>
                </c:pt>
                <c:pt idx="590">
                  <c:v>44352</c:v>
                </c:pt>
                <c:pt idx="591">
                  <c:v>44355</c:v>
                </c:pt>
                <c:pt idx="592">
                  <c:v>44356</c:v>
                </c:pt>
                <c:pt idx="593">
                  <c:v>44357</c:v>
                </c:pt>
                <c:pt idx="594">
                  <c:v>44358</c:v>
                </c:pt>
                <c:pt idx="595">
                  <c:v>44359</c:v>
                </c:pt>
                <c:pt idx="596">
                  <c:v>44363</c:v>
                </c:pt>
                <c:pt idx="597">
                  <c:v>44364</c:v>
                </c:pt>
                <c:pt idx="598">
                  <c:v>44365</c:v>
                </c:pt>
                <c:pt idx="599">
                  <c:v>44366</c:v>
                </c:pt>
                <c:pt idx="600">
                  <c:v>44369</c:v>
                </c:pt>
                <c:pt idx="601">
                  <c:v>44370</c:v>
                </c:pt>
                <c:pt idx="602">
                  <c:v>44371</c:v>
                </c:pt>
                <c:pt idx="603">
                  <c:v>44372</c:v>
                </c:pt>
                <c:pt idx="604">
                  <c:v>44373</c:v>
                </c:pt>
                <c:pt idx="605">
                  <c:v>44376</c:v>
                </c:pt>
                <c:pt idx="606">
                  <c:v>44377</c:v>
                </c:pt>
                <c:pt idx="607">
                  <c:v>44378</c:v>
                </c:pt>
                <c:pt idx="608">
                  <c:v>44379</c:v>
                </c:pt>
                <c:pt idx="609">
                  <c:v>44380</c:v>
                </c:pt>
                <c:pt idx="610">
                  <c:v>44383</c:v>
                </c:pt>
                <c:pt idx="611">
                  <c:v>44384</c:v>
                </c:pt>
                <c:pt idx="612">
                  <c:v>44385</c:v>
                </c:pt>
                <c:pt idx="613">
                  <c:v>44386</c:v>
                </c:pt>
                <c:pt idx="614">
                  <c:v>44387</c:v>
                </c:pt>
                <c:pt idx="615">
                  <c:v>44390</c:v>
                </c:pt>
                <c:pt idx="616">
                  <c:v>44391</c:v>
                </c:pt>
                <c:pt idx="617">
                  <c:v>44392</c:v>
                </c:pt>
                <c:pt idx="618">
                  <c:v>44393</c:v>
                </c:pt>
                <c:pt idx="619">
                  <c:v>44394</c:v>
                </c:pt>
                <c:pt idx="620">
                  <c:v>44397</c:v>
                </c:pt>
                <c:pt idx="621">
                  <c:v>44398</c:v>
                </c:pt>
                <c:pt idx="622">
                  <c:v>44399</c:v>
                </c:pt>
                <c:pt idx="623">
                  <c:v>44400</c:v>
                </c:pt>
                <c:pt idx="624">
                  <c:v>44401</c:v>
                </c:pt>
                <c:pt idx="625">
                  <c:v>44404</c:v>
                </c:pt>
                <c:pt idx="626">
                  <c:v>44405</c:v>
                </c:pt>
                <c:pt idx="627">
                  <c:v>44406</c:v>
                </c:pt>
                <c:pt idx="628">
                  <c:v>44407</c:v>
                </c:pt>
                <c:pt idx="629">
                  <c:v>44408</c:v>
                </c:pt>
                <c:pt idx="630">
                  <c:v>44411</c:v>
                </c:pt>
                <c:pt idx="631">
                  <c:v>44412</c:v>
                </c:pt>
                <c:pt idx="632">
                  <c:v>44413</c:v>
                </c:pt>
                <c:pt idx="633">
                  <c:v>44414</c:v>
                </c:pt>
                <c:pt idx="634">
                  <c:v>44415</c:v>
                </c:pt>
                <c:pt idx="635">
                  <c:v>44418</c:v>
                </c:pt>
                <c:pt idx="636">
                  <c:v>44419</c:v>
                </c:pt>
                <c:pt idx="637">
                  <c:v>44420</c:v>
                </c:pt>
                <c:pt idx="638">
                  <c:v>44421</c:v>
                </c:pt>
                <c:pt idx="639">
                  <c:v>44422</c:v>
                </c:pt>
                <c:pt idx="640">
                  <c:v>44425</c:v>
                </c:pt>
                <c:pt idx="641">
                  <c:v>44426</c:v>
                </c:pt>
                <c:pt idx="642">
                  <c:v>44427</c:v>
                </c:pt>
                <c:pt idx="643">
                  <c:v>44428</c:v>
                </c:pt>
                <c:pt idx="644">
                  <c:v>44429</c:v>
                </c:pt>
                <c:pt idx="645">
                  <c:v>44432</c:v>
                </c:pt>
                <c:pt idx="646">
                  <c:v>44433</c:v>
                </c:pt>
                <c:pt idx="647">
                  <c:v>44434</c:v>
                </c:pt>
                <c:pt idx="648">
                  <c:v>44435</c:v>
                </c:pt>
                <c:pt idx="649">
                  <c:v>44436</c:v>
                </c:pt>
                <c:pt idx="650">
                  <c:v>44439</c:v>
                </c:pt>
                <c:pt idx="651">
                  <c:v>44440</c:v>
                </c:pt>
                <c:pt idx="652">
                  <c:v>44441</c:v>
                </c:pt>
                <c:pt idx="653">
                  <c:v>44442</c:v>
                </c:pt>
                <c:pt idx="654">
                  <c:v>44443</c:v>
                </c:pt>
                <c:pt idx="655">
                  <c:v>44446</c:v>
                </c:pt>
                <c:pt idx="656">
                  <c:v>44447</c:v>
                </c:pt>
                <c:pt idx="657">
                  <c:v>44448</c:v>
                </c:pt>
                <c:pt idx="658">
                  <c:v>44449</c:v>
                </c:pt>
                <c:pt idx="659">
                  <c:v>44450</c:v>
                </c:pt>
                <c:pt idx="660">
                  <c:v>44453</c:v>
                </c:pt>
                <c:pt idx="661">
                  <c:v>44454</c:v>
                </c:pt>
                <c:pt idx="662">
                  <c:v>44455</c:v>
                </c:pt>
                <c:pt idx="663">
                  <c:v>44456</c:v>
                </c:pt>
                <c:pt idx="664">
                  <c:v>44457</c:v>
                </c:pt>
                <c:pt idx="665">
                  <c:v>44460</c:v>
                </c:pt>
                <c:pt idx="666">
                  <c:v>44461</c:v>
                </c:pt>
                <c:pt idx="667">
                  <c:v>44462</c:v>
                </c:pt>
                <c:pt idx="668">
                  <c:v>44463</c:v>
                </c:pt>
                <c:pt idx="669">
                  <c:v>44464</c:v>
                </c:pt>
                <c:pt idx="670">
                  <c:v>44467</c:v>
                </c:pt>
                <c:pt idx="671">
                  <c:v>44468</c:v>
                </c:pt>
                <c:pt idx="672">
                  <c:v>44469</c:v>
                </c:pt>
                <c:pt idx="673">
                  <c:v>44470</c:v>
                </c:pt>
                <c:pt idx="674">
                  <c:v>44471</c:v>
                </c:pt>
                <c:pt idx="675">
                  <c:v>44474</c:v>
                </c:pt>
                <c:pt idx="676">
                  <c:v>44475</c:v>
                </c:pt>
                <c:pt idx="677">
                  <c:v>44476</c:v>
                </c:pt>
                <c:pt idx="678">
                  <c:v>44477</c:v>
                </c:pt>
                <c:pt idx="679">
                  <c:v>44478</c:v>
                </c:pt>
                <c:pt idx="680">
                  <c:v>44481</c:v>
                </c:pt>
                <c:pt idx="681">
                  <c:v>44482</c:v>
                </c:pt>
                <c:pt idx="682">
                  <c:v>44483</c:v>
                </c:pt>
                <c:pt idx="683">
                  <c:v>44484</c:v>
                </c:pt>
                <c:pt idx="684">
                  <c:v>44485</c:v>
                </c:pt>
                <c:pt idx="685">
                  <c:v>44488</c:v>
                </c:pt>
                <c:pt idx="686">
                  <c:v>44489</c:v>
                </c:pt>
                <c:pt idx="687">
                  <c:v>44490</c:v>
                </c:pt>
                <c:pt idx="688">
                  <c:v>44491</c:v>
                </c:pt>
                <c:pt idx="689">
                  <c:v>44492</c:v>
                </c:pt>
                <c:pt idx="690">
                  <c:v>44495</c:v>
                </c:pt>
                <c:pt idx="691">
                  <c:v>44496</c:v>
                </c:pt>
                <c:pt idx="692">
                  <c:v>44497</c:v>
                </c:pt>
                <c:pt idx="693">
                  <c:v>44498</c:v>
                </c:pt>
                <c:pt idx="694">
                  <c:v>44499</c:v>
                </c:pt>
                <c:pt idx="695">
                  <c:v>44502</c:v>
                </c:pt>
                <c:pt idx="696">
                  <c:v>44503</c:v>
                </c:pt>
                <c:pt idx="697">
                  <c:v>44504</c:v>
                </c:pt>
                <c:pt idx="698">
                  <c:v>44509</c:v>
                </c:pt>
                <c:pt idx="699">
                  <c:v>44510</c:v>
                </c:pt>
                <c:pt idx="700">
                  <c:v>44511</c:v>
                </c:pt>
                <c:pt idx="701">
                  <c:v>44512</c:v>
                </c:pt>
                <c:pt idx="702">
                  <c:v>44513</c:v>
                </c:pt>
                <c:pt idx="703">
                  <c:v>44516</c:v>
                </c:pt>
                <c:pt idx="704">
                  <c:v>44517</c:v>
                </c:pt>
                <c:pt idx="705">
                  <c:v>44518</c:v>
                </c:pt>
                <c:pt idx="706">
                  <c:v>44519</c:v>
                </c:pt>
                <c:pt idx="707">
                  <c:v>44520</c:v>
                </c:pt>
                <c:pt idx="708">
                  <c:v>44523</c:v>
                </c:pt>
                <c:pt idx="709">
                  <c:v>44524</c:v>
                </c:pt>
                <c:pt idx="710">
                  <c:v>44525</c:v>
                </c:pt>
                <c:pt idx="711">
                  <c:v>44526</c:v>
                </c:pt>
                <c:pt idx="712">
                  <c:v>44527</c:v>
                </c:pt>
                <c:pt idx="713">
                  <c:v>44530</c:v>
                </c:pt>
                <c:pt idx="714">
                  <c:v>44531</c:v>
                </c:pt>
                <c:pt idx="715">
                  <c:v>44532</c:v>
                </c:pt>
                <c:pt idx="716">
                  <c:v>44533</c:v>
                </c:pt>
                <c:pt idx="717">
                  <c:v>44534</c:v>
                </c:pt>
                <c:pt idx="718">
                  <c:v>44537</c:v>
                </c:pt>
                <c:pt idx="719">
                  <c:v>44538</c:v>
                </c:pt>
                <c:pt idx="720">
                  <c:v>44539</c:v>
                </c:pt>
                <c:pt idx="721">
                  <c:v>44540</c:v>
                </c:pt>
                <c:pt idx="722">
                  <c:v>44541</c:v>
                </c:pt>
                <c:pt idx="723">
                  <c:v>44544</c:v>
                </c:pt>
                <c:pt idx="724">
                  <c:v>44545</c:v>
                </c:pt>
                <c:pt idx="725">
                  <c:v>44546</c:v>
                </c:pt>
                <c:pt idx="726">
                  <c:v>44547</c:v>
                </c:pt>
                <c:pt idx="727">
                  <c:v>44548</c:v>
                </c:pt>
                <c:pt idx="728">
                  <c:v>44551</c:v>
                </c:pt>
                <c:pt idx="729">
                  <c:v>44552</c:v>
                </c:pt>
                <c:pt idx="730">
                  <c:v>44553</c:v>
                </c:pt>
                <c:pt idx="731">
                  <c:v>44554</c:v>
                </c:pt>
                <c:pt idx="732">
                  <c:v>44555</c:v>
                </c:pt>
                <c:pt idx="733">
                  <c:v>44558</c:v>
                </c:pt>
                <c:pt idx="734">
                  <c:v>44559</c:v>
                </c:pt>
                <c:pt idx="735">
                  <c:v>44560</c:v>
                </c:pt>
                <c:pt idx="736">
                  <c:v>44561</c:v>
                </c:pt>
                <c:pt idx="737">
                  <c:v>44572</c:v>
                </c:pt>
                <c:pt idx="738">
                  <c:v>44573</c:v>
                </c:pt>
                <c:pt idx="739">
                  <c:v>44574</c:v>
                </c:pt>
                <c:pt idx="740">
                  <c:v>44575</c:v>
                </c:pt>
                <c:pt idx="741">
                  <c:v>44576</c:v>
                </c:pt>
                <c:pt idx="742">
                  <c:v>44579</c:v>
                </c:pt>
                <c:pt idx="743">
                  <c:v>44580</c:v>
                </c:pt>
                <c:pt idx="744">
                  <c:v>44581</c:v>
                </c:pt>
                <c:pt idx="745">
                  <c:v>44582</c:v>
                </c:pt>
                <c:pt idx="746">
                  <c:v>44583</c:v>
                </c:pt>
                <c:pt idx="747">
                  <c:v>44586</c:v>
                </c:pt>
                <c:pt idx="748">
                  <c:v>44587</c:v>
                </c:pt>
                <c:pt idx="749">
                  <c:v>44588</c:v>
                </c:pt>
                <c:pt idx="750">
                  <c:v>44589</c:v>
                </c:pt>
                <c:pt idx="751">
                  <c:v>44590</c:v>
                </c:pt>
                <c:pt idx="752">
                  <c:v>44593</c:v>
                </c:pt>
                <c:pt idx="753">
                  <c:v>44594</c:v>
                </c:pt>
                <c:pt idx="754">
                  <c:v>44595</c:v>
                </c:pt>
                <c:pt idx="755">
                  <c:v>44596</c:v>
                </c:pt>
                <c:pt idx="756">
                  <c:v>44597</c:v>
                </c:pt>
                <c:pt idx="757">
                  <c:v>44600</c:v>
                </c:pt>
                <c:pt idx="758">
                  <c:v>44601</c:v>
                </c:pt>
                <c:pt idx="759">
                  <c:v>44602</c:v>
                </c:pt>
                <c:pt idx="760">
                  <c:v>44603</c:v>
                </c:pt>
                <c:pt idx="761">
                  <c:v>44604</c:v>
                </c:pt>
                <c:pt idx="762">
                  <c:v>44607</c:v>
                </c:pt>
                <c:pt idx="763">
                  <c:v>44608</c:v>
                </c:pt>
                <c:pt idx="764">
                  <c:v>44609</c:v>
                </c:pt>
                <c:pt idx="765">
                  <c:v>44610</c:v>
                </c:pt>
                <c:pt idx="766">
                  <c:v>44611</c:v>
                </c:pt>
                <c:pt idx="767">
                  <c:v>44614</c:v>
                </c:pt>
                <c:pt idx="768">
                  <c:v>44615</c:v>
                </c:pt>
                <c:pt idx="769">
                  <c:v>44617</c:v>
                </c:pt>
                <c:pt idx="770">
                  <c:v>44618</c:v>
                </c:pt>
                <c:pt idx="771">
                  <c:v>44621</c:v>
                </c:pt>
                <c:pt idx="772">
                  <c:v>44622</c:v>
                </c:pt>
                <c:pt idx="773">
                  <c:v>44623</c:v>
                </c:pt>
                <c:pt idx="774">
                  <c:v>44624</c:v>
                </c:pt>
                <c:pt idx="775">
                  <c:v>44625</c:v>
                </c:pt>
                <c:pt idx="776">
                  <c:v>44626</c:v>
                </c:pt>
                <c:pt idx="777">
                  <c:v>44630</c:v>
                </c:pt>
                <c:pt idx="778">
                  <c:v>44631</c:v>
                </c:pt>
                <c:pt idx="779">
                  <c:v>44632</c:v>
                </c:pt>
                <c:pt idx="780">
                  <c:v>44635</c:v>
                </c:pt>
                <c:pt idx="781">
                  <c:v>44636</c:v>
                </c:pt>
                <c:pt idx="782">
                  <c:v>44637</c:v>
                </c:pt>
                <c:pt idx="783">
                  <c:v>44638</c:v>
                </c:pt>
                <c:pt idx="784">
                  <c:v>44639</c:v>
                </c:pt>
                <c:pt idx="785">
                  <c:v>44642</c:v>
                </c:pt>
                <c:pt idx="786">
                  <c:v>44643</c:v>
                </c:pt>
                <c:pt idx="787">
                  <c:v>44644</c:v>
                </c:pt>
                <c:pt idx="788">
                  <c:v>44645</c:v>
                </c:pt>
                <c:pt idx="789">
                  <c:v>44646</c:v>
                </c:pt>
                <c:pt idx="790">
                  <c:v>44649</c:v>
                </c:pt>
                <c:pt idx="791">
                  <c:v>44650</c:v>
                </c:pt>
                <c:pt idx="792">
                  <c:v>44651</c:v>
                </c:pt>
                <c:pt idx="793">
                  <c:v>44652</c:v>
                </c:pt>
                <c:pt idx="794">
                  <c:v>44653</c:v>
                </c:pt>
                <c:pt idx="795">
                  <c:v>44656</c:v>
                </c:pt>
                <c:pt idx="796">
                  <c:v>44657</c:v>
                </c:pt>
                <c:pt idx="797">
                  <c:v>44658</c:v>
                </c:pt>
                <c:pt idx="798">
                  <c:v>44659</c:v>
                </c:pt>
                <c:pt idx="799">
                  <c:v>44660</c:v>
                </c:pt>
                <c:pt idx="800">
                  <c:v>44663</c:v>
                </c:pt>
                <c:pt idx="801">
                  <c:v>44664</c:v>
                </c:pt>
                <c:pt idx="802">
                  <c:v>44665</c:v>
                </c:pt>
                <c:pt idx="803">
                  <c:v>44666</c:v>
                </c:pt>
                <c:pt idx="804">
                  <c:v>44667</c:v>
                </c:pt>
                <c:pt idx="805">
                  <c:v>44670</c:v>
                </c:pt>
                <c:pt idx="806">
                  <c:v>44671</c:v>
                </c:pt>
                <c:pt idx="807">
                  <c:v>44672</c:v>
                </c:pt>
                <c:pt idx="808">
                  <c:v>44673</c:v>
                </c:pt>
                <c:pt idx="809">
                  <c:v>44674</c:v>
                </c:pt>
                <c:pt idx="810">
                  <c:v>44677</c:v>
                </c:pt>
                <c:pt idx="811">
                  <c:v>44678</c:v>
                </c:pt>
                <c:pt idx="812">
                  <c:v>44679</c:v>
                </c:pt>
                <c:pt idx="813">
                  <c:v>44680</c:v>
                </c:pt>
                <c:pt idx="814">
                  <c:v>44681</c:v>
                </c:pt>
                <c:pt idx="815">
                  <c:v>44686</c:v>
                </c:pt>
                <c:pt idx="816">
                  <c:v>44687</c:v>
                </c:pt>
                <c:pt idx="817">
                  <c:v>44688</c:v>
                </c:pt>
                <c:pt idx="818">
                  <c:v>44693</c:v>
                </c:pt>
                <c:pt idx="819">
                  <c:v>44694</c:v>
                </c:pt>
                <c:pt idx="820">
                  <c:v>44695</c:v>
                </c:pt>
                <c:pt idx="821">
                  <c:v>44698</c:v>
                </c:pt>
                <c:pt idx="822">
                  <c:v>44699</c:v>
                </c:pt>
                <c:pt idx="823">
                  <c:v>44700</c:v>
                </c:pt>
                <c:pt idx="824">
                  <c:v>44701</c:v>
                </c:pt>
                <c:pt idx="825">
                  <c:v>44702</c:v>
                </c:pt>
                <c:pt idx="826">
                  <c:v>44705</c:v>
                </c:pt>
                <c:pt idx="827">
                  <c:v>44706</c:v>
                </c:pt>
                <c:pt idx="828">
                  <c:v>44707</c:v>
                </c:pt>
                <c:pt idx="829">
                  <c:v>44708</c:v>
                </c:pt>
                <c:pt idx="830">
                  <c:v>44709</c:v>
                </c:pt>
                <c:pt idx="831">
                  <c:v>44712</c:v>
                </c:pt>
                <c:pt idx="832">
                  <c:v>44713</c:v>
                </c:pt>
                <c:pt idx="833">
                  <c:v>44714</c:v>
                </c:pt>
                <c:pt idx="834">
                  <c:v>44715</c:v>
                </c:pt>
                <c:pt idx="835">
                  <c:v>44716</c:v>
                </c:pt>
                <c:pt idx="836">
                  <c:v>44719</c:v>
                </c:pt>
                <c:pt idx="837">
                  <c:v>44720</c:v>
                </c:pt>
                <c:pt idx="838">
                  <c:v>44721</c:v>
                </c:pt>
                <c:pt idx="839">
                  <c:v>44722</c:v>
                </c:pt>
                <c:pt idx="840">
                  <c:v>44723</c:v>
                </c:pt>
                <c:pt idx="841">
                  <c:v>44727</c:v>
                </c:pt>
                <c:pt idx="842">
                  <c:v>44728</c:v>
                </c:pt>
                <c:pt idx="843">
                  <c:v>44729</c:v>
                </c:pt>
                <c:pt idx="844">
                  <c:v>44730</c:v>
                </c:pt>
                <c:pt idx="845">
                  <c:v>44733</c:v>
                </c:pt>
                <c:pt idx="846">
                  <c:v>44734</c:v>
                </c:pt>
                <c:pt idx="847">
                  <c:v>44735</c:v>
                </c:pt>
                <c:pt idx="848">
                  <c:v>44736</c:v>
                </c:pt>
                <c:pt idx="849">
                  <c:v>44737</c:v>
                </c:pt>
                <c:pt idx="850">
                  <c:v>44740</c:v>
                </c:pt>
                <c:pt idx="851">
                  <c:v>44741</c:v>
                </c:pt>
                <c:pt idx="852">
                  <c:v>44742</c:v>
                </c:pt>
                <c:pt idx="853">
                  <c:v>44743</c:v>
                </c:pt>
                <c:pt idx="854">
                  <c:v>44744</c:v>
                </c:pt>
                <c:pt idx="855">
                  <c:v>44747</c:v>
                </c:pt>
                <c:pt idx="856">
                  <c:v>44748</c:v>
                </c:pt>
                <c:pt idx="857">
                  <c:v>44749</c:v>
                </c:pt>
                <c:pt idx="858">
                  <c:v>44750</c:v>
                </c:pt>
                <c:pt idx="859">
                  <c:v>44751</c:v>
                </c:pt>
                <c:pt idx="860">
                  <c:v>44754</c:v>
                </c:pt>
                <c:pt idx="861">
                  <c:v>44755</c:v>
                </c:pt>
                <c:pt idx="862">
                  <c:v>44756</c:v>
                </c:pt>
                <c:pt idx="863">
                  <c:v>44757</c:v>
                </c:pt>
                <c:pt idx="864">
                  <c:v>44758</c:v>
                </c:pt>
                <c:pt idx="865">
                  <c:v>44761</c:v>
                </c:pt>
                <c:pt idx="866">
                  <c:v>44762</c:v>
                </c:pt>
                <c:pt idx="867">
                  <c:v>44763</c:v>
                </c:pt>
                <c:pt idx="868">
                  <c:v>44764</c:v>
                </c:pt>
                <c:pt idx="869">
                  <c:v>44765</c:v>
                </c:pt>
                <c:pt idx="870">
                  <c:v>44768</c:v>
                </c:pt>
                <c:pt idx="871">
                  <c:v>44769</c:v>
                </c:pt>
                <c:pt idx="872">
                  <c:v>44770</c:v>
                </c:pt>
                <c:pt idx="873">
                  <c:v>44771</c:v>
                </c:pt>
                <c:pt idx="874">
                  <c:v>44772</c:v>
                </c:pt>
                <c:pt idx="875">
                  <c:v>44775</c:v>
                </c:pt>
                <c:pt idx="876">
                  <c:v>44776</c:v>
                </c:pt>
                <c:pt idx="877">
                  <c:v>44777</c:v>
                </c:pt>
                <c:pt idx="878">
                  <c:v>44778</c:v>
                </c:pt>
                <c:pt idx="879">
                  <c:v>44779</c:v>
                </c:pt>
                <c:pt idx="880">
                  <c:v>44782</c:v>
                </c:pt>
                <c:pt idx="881">
                  <c:v>44783</c:v>
                </c:pt>
                <c:pt idx="882">
                  <c:v>44784</c:v>
                </c:pt>
                <c:pt idx="883">
                  <c:v>44785</c:v>
                </c:pt>
                <c:pt idx="884">
                  <c:v>44786</c:v>
                </c:pt>
                <c:pt idx="885">
                  <c:v>44789</c:v>
                </c:pt>
                <c:pt idx="886">
                  <c:v>44790</c:v>
                </c:pt>
                <c:pt idx="887">
                  <c:v>44791</c:v>
                </c:pt>
                <c:pt idx="888">
                  <c:v>44792</c:v>
                </c:pt>
                <c:pt idx="889">
                  <c:v>44793</c:v>
                </c:pt>
                <c:pt idx="890">
                  <c:v>44796</c:v>
                </c:pt>
                <c:pt idx="891">
                  <c:v>44797</c:v>
                </c:pt>
                <c:pt idx="892">
                  <c:v>44798</c:v>
                </c:pt>
                <c:pt idx="893">
                  <c:v>44799</c:v>
                </c:pt>
                <c:pt idx="894">
                  <c:v>44800</c:v>
                </c:pt>
                <c:pt idx="895">
                  <c:v>44803</c:v>
                </c:pt>
                <c:pt idx="896">
                  <c:v>44804</c:v>
                </c:pt>
                <c:pt idx="897">
                  <c:v>44805</c:v>
                </c:pt>
                <c:pt idx="898">
                  <c:v>44806</c:v>
                </c:pt>
                <c:pt idx="899">
                  <c:v>44807</c:v>
                </c:pt>
                <c:pt idx="900">
                  <c:v>44810</c:v>
                </c:pt>
                <c:pt idx="901">
                  <c:v>44811</c:v>
                </c:pt>
                <c:pt idx="902">
                  <c:v>44812</c:v>
                </c:pt>
                <c:pt idx="903">
                  <c:v>44813</c:v>
                </c:pt>
                <c:pt idx="904">
                  <c:v>44814</c:v>
                </c:pt>
                <c:pt idx="905">
                  <c:v>44817</c:v>
                </c:pt>
                <c:pt idx="906">
                  <c:v>44818</c:v>
                </c:pt>
                <c:pt idx="907">
                  <c:v>44819</c:v>
                </c:pt>
                <c:pt idx="908">
                  <c:v>44820</c:v>
                </c:pt>
                <c:pt idx="909">
                  <c:v>44821</c:v>
                </c:pt>
                <c:pt idx="910">
                  <c:v>44824</c:v>
                </c:pt>
                <c:pt idx="911">
                  <c:v>44825</c:v>
                </c:pt>
                <c:pt idx="912">
                  <c:v>44826</c:v>
                </c:pt>
                <c:pt idx="913">
                  <c:v>44827</c:v>
                </c:pt>
                <c:pt idx="914">
                  <c:v>44828</c:v>
                </c:pt>
                <c:pt idx="915">
                  <c:v>44831</c:v>
                </c:pt>
                <c:pt idx="916">
                  <c:v>44832</c:v>
                </c:pt>
                <c:pt idx="917">
                  <c:v>44833</c:v>
                </c:pt>
                <c:pt idx="918">
                  <c:v>44834</c:v>
                </c:pt>
                <c:pt idx="919">
                  <c:v>44835</c:v>
                </c:pt>
                <c:pt idx="920">
                  <c:v>44838</c:v>
                </c:pt>
                <c:pt idx="921">
                  <c:v>44839</c:v>
                </c:pt>
                <c:pt idx="922">
                  <c:v>44840</c:v>
                </c:pt>
                <c:pt idx="923">
                  <c:v>44841</c:v>
                </c:pt>
                <c:pt idx="924">
                  <c:v>44842</c:v>
                </c:pt>
                <c:pt idx="925">
                  <c:v>44845</c:v>
                </c:pt>
                <c:pt idx="926">
                  <c:v>44846</c:v>
                </c:pt>
                <c:pt idx="927">
                  <c:v>44847</c:v>
                </c:pt>
                <c:pt idx="928">
                  <c:v>44848</c:v>
                </c:pt>
                <c:pt idx="929">
                  <c:v>44849</c:v>
                </c:pt>
                <c:pt idx="930">
                  <c:v>44852</c:v>
                </c:pt>
                <c:pt idx="931">
                  <c:v>44853</c:v>
                </c:pt>
                <c:pt idx="932">
                  <c:v>44854</c:v>
                </c:pt>
                <c:pt idx="933">
                  <c:v>44855</c:v>
                </c:pt>
                <c:pt idx="934">
                  <c:v>44856</c:v>
                </c:pt>
                <c:pt idx="935">
                  <c:v>44859</c:v>
                </c:pt>
                <c:pt idx="936">
                  <c:v>44860</c:v>
                </c:pt>
                <c:pt idx="937">
                  <c:v>44861</c:v>
                </c:pt>
                <c:pt idx="938">
                  <c:v>44862</c:v>
                </c:pt>
                <c:pt idx="939">
                  <c:v>44863</c:v>
                </c:pt>
                <c:pt idx="940">
                  <c:v>44866</c:v>
                </c:pt>
                <c:pt idx="941">
                  <c:v>44867</c:v>
                </c:pt>
                <c:pt idx="942">
                  <c:v>44868</c:v>
                </c:pt>
                <c:pt idx="943">
                  <c:v>44869</c:v>
                </c:pt>
                <c:pt idx="944">
                  <c:v>44873</c:v>
                </c:pt>
                <c:pt idx="945">
                  <c:v>44874</c:v>
                </c:pt>
                <c:pt idx="946">
                  <c:v>44875</c:v>
                </c:pt>
                <c:pt idx="947">
                  <c:v>44876</c:v>
                </c:pt>
                <c:pt idx="948">
                  <c:v>44877</c:v>
                </c:pt>
                <c:pt idx="949">
                  <c:v>44880</c:v>
                </c:pt>
                <c:pt idx="950">
                  <c:v>44881</c:v>
                </c:pt>
                <c:pt idx="951">
                  <c:v>44882</c:v>
                </c:pt>
                <c:pt idx="952">
                  <c:v>44883</c:v>
                </c:pt>
                <c:pt idx="953">
                  <c:v>44884</c:v>
                </c:pt>
                <c:pt idx="954">
                  <c:v>44887</c:v>
                </c:pt>
                <c:pt idx="955">
                  <c:v>44888</c:v>
                </c:pt>
                <c:pt idx="956">
                  <c:v>44889</c:v>
                </c:pt>
                <c:pt idx="957">
                  <c:v>44890</c:v>
                </c:pt>
                <c:pt idx="958">
                  <c:v>44891</c:v>
                </c:pt>
                <c:pt idx="959">
                  <c:v>44894</c:v>
                </c:pt>
                <c:pt idx="960">
                  <c:v>44895</c:v>
                </c:pt>
                <c:pt idx="961">
                  <c:v>44896</c:v>
                </c:pt>
                <c:pt idx="962">
                  <c:v>44897</c:v>
                </c:pt>
                <c:pt idx="963">
                  <c:v>44898</c:v>
                </c:pt>
                <c:pt idx="964">
                  <c:v>44901</c:v>
                </c:pt>
                <c:pt idx="965">
                  <c:v>44902</c:v>
                </c:pt>
                <c:pt idx="966">
                  <c:v>44903</c:v>
                </c:pt>
                <c:pt idx="967">
                  <c:v>44904</c:v>
                </c:pt>
                <c:pt idx="968">
                  <c:v>44905</c:v>
                </c:pt>
                <c:pt idx="969">
                  <c:v>44908</c:v>
                </c:pt>
                <c:pt idx="970">
                  <c:v>44909</c:v>
                </c:pt>
                <c:pt idx="971">
                  <c:v>44910</c:v>
                </c:pt>
                <c:pt idx="972">
                  <c:v>44911</c:v>
                </c:pt>
                <c:pt idx="973">
                  <c:v>44912</c:v>
                </c:pt>
                <c:pt idx="974">
                  <c:v>44915</c:v>
                </c:pt>
                <c:pt idx="975">
                  <c:v>44916</c:v>
                </c:pt>
                <c:pt idx="976">
                  <c:v>44917</c:v>
                </c:pt>
                <c:pt idx="977">
                  <c:v>44918</c:v>
                </c:pt>
                <c:pt idx="978">
                  <c:v>44919</c:v>
                </c:pt>
                <c:pt idx="979">
                  <c:v>44922</c:v>
                </c:pt>
                <c:pt idx="980">
                  <c:v>44923</c:v>
                </c:pt>
                <c:pt idx="981">
                  <c:v>44924</c:v>
                </c:pt>
                <c:pt idx="982">
                  <c:v>44925</c:v>
                </c:pt>
                <c:pt idx="983">
                  <c:v>44926</c:v>
                </c:pt>
                <c:pt idx="984">
                  <c:v>44936</c:v>
                </c:pt>
                <c:pt idx="985">
                  <c:v>44937</c:v>
                </c:pt>
                <c:pt idx="986">
                  <c:v>44938</c:v>
                </c:pt>
                <c:pt idx="987">
                  <c:v>44939</c:v>
                </c:pt>
                <c:pt idx="988">
                  <c:v>44940</c:v>
                </c:pt>
                <c:pt idx="989">
                  <c:v>44943</c:v>
                </c:pt>
                <c:pt idx="990">
                  <c:v>44944</c:v>
                </c:pt>
                <c:pt idx="991">
                  <c:v>44945</c:v>
                </c:pt>
                <c:pt idx="992">
                  <c:v>44946</c:v>
                </c:pt>
                <c:pt idx="993">
                  <c:v>44947</c:v>
                </c:pt>
                <c:pt idx="994">
                  <c:v>44950</c:v>
                </c:pt>
                <c:pt idx="995">
                  <c:v>44951</c:v>
                </c:pt>
                <c:pt idx="996">
                  <c:v>44952</c:v>
                </c:pt>
                <c:pt idx="997">
                  <c:v>44953</c:v>
                </c:pt>
                <c:pt idx="998">
                  <c:v>44954</c:v>
                </c:pt>
                <c:pt idx="999">
                  <c:v>44957</c:v>
                </c:pt>
                <c:pt idx="1000">
                  <c:v>44958</c:v>
                </c:pt>
                <c:pt idx="1001">
                  <c:v>44959</c:v>
                </c:pt>
                <c:pt idx="1002">
                  <c:v>44960</c:v>
                </c:pt>
                <c:pt idx="1003">
                  <c:v>44961</c:v>
                </c:pt>
                <c:pt idx="1004">
                  <c:v>44964</c:v>
                </c:pt>
                <c:pt idx="1005">
                  <c:v>44965</c:v>
                </c:pt>
                <c:pt idx="1006">
                  <c:v>44966</c:v>
                </c:pt>
                <c:pt idx="1007">
                  <c:v>44967</c:v>
                </c:pt>
                <c:pt idx="1008">
                  <c:v>44968</c:v>
                </c:pt>
                <c:pt idx="1009">
                  <c:v>44971</c:v>
                </c:pt>
                <c:pt idx="1010">
                  <c:v>44972</c:v>
                </c:pt>
                <c:pt idx="1011">
                  <c:v>44973</c:v>
                </c:pt>
                <c:pt idx="1012">
                  <c:v>44974</c:v>
                </c:pt>
                <c:pt idx="1013">
                  <c:v>44975</c:v>
                </c:pt>
                <c:pt idx="1014">
                  <c:v>44978</c:v>
                </c:pt>
                <c:pt idx="1015">
                  <c:v>44979</c:v>
                </c:pt>
                <c:pt idx="1016">
                  <c:v>44980</c:v>
                </c:pt>
                <c:pt idx="1017">
                  <c:v>44985</c:v>
                </c:pt>
                <c:pt idx="1018">
                  <c:v>44986</c:v>
                </c:pt>
                <c:pt idx="1019">
                  <c:v>44987</c:v>
                </c:pt>
                <c:pt idx="1020">
                  <c:v>44988</c:v>
                </c:pt>
                <c:pt idx="1021">
                  <c:v>44989</c:v>
                </c:pt>
                <c:pt idx="1022">
                  <c:v>44992</c:v>
                </c:pt>
                <c:pt idx="1023">
                  <c:v>44993</c:v>
                </c:pt>
                <c:pt idx="1024">
                  <c:v>44995</c:v>
                </c:pt>
                <c:pt idx="1025">
                  <c:v>44996</c:v>
                </c:pt>
                <c:pt idx="1026">
                  <c:v>44999</c:v>
                </c:pt>
                <c:pt idx="1027">
                  <c:v>45000</c:v>
                </c:pt>
                <c:pt idx="1028">
                  <c:v>45001</c:v>
                </c:pt>
                <c:pt idx="1029">
                  <c:v>45002</c:v>
                </c:pt>
                <c:pt idx="1030">
                  <c:v>45003</c:v>
                </c:pt>
                <c:pt idx="1031">
                  <c:v>45006</c:v>
                </c:pt>
                <c:pt idx="1032">
                  <c:v>45007</c:v>
                </c:pt>
                <c:pt idx="1033">
                  <c:v>45008</c:v>
                </c:pt>
                <c:pt idx="1034">
                  <c:v>45009</c:v>
                </c:pt>
                <c:pt idx="1035">
                  <c:v>45010</c:v>
                </c:pt>
                <c:pt idx="1036">
                  <c:v>45013</c:v>
                </c:pt>
                <c:pt idx="1037">
                  <c:v>45014</c:v>
                </c:pt>
                <c:pt idx="1038">
                  <c:v>45015</c:v>
                </c:pt>
                <c:pt idx="1039">
                  <c:v>45016</c:v>
                </c:pt>
                <c:pt idx="1040">
                  <c:v>45017</c:v>
                </c:pt>
                <c:pt idx="1041">
                  <c:v>45020</c:v>
                </c:pt>
                <c:pt idx="1042">
                  <c:v>45021</c:v>
                </c:pt>
                <c:pt idx="1043">
                  <c:v>45022</c:v>
                </c:pt>
                <c:pt idx="1044">
                  <c:v>45023</c:v>
                </c:pt>
                <c:pt idx="1045">
                  <c:v>45024</c:v>
                </c:pt>
                <c:pt idx="1046">
                  <c:v>45027</c:v>
                </c:pt>
                <c:pt idx="1047">
                  <c:v>45028</c:v>
                </c:pt>
                <c:pt idx="1048">
                  <c:v>45029</c:v>
                </c:pt>
                <c:pt idx="1049">
                  <c:v>45030</c:v>
                </c:pt>
                <c:pt idx="1050">
                  <c:v>45031</c:v>
                </c:pt>
                <c:pt idx="1051">
                  <c:v>45034</c:v>
                </c:pt>
                <c:pt idx="1052">
                  <c:v>45035</c:v>
                </c:pt>
                <c:pt idx="1053">
                  <c:v>45036</c:v>
                </c:pt>
                <c:pt idx="1054">
                  <c:v>45037</c:v>
                </c:pt>
                <c:pt idx="1055">
                  <c:v>45038</c:v>
                </c:pt>
                <c:pt idx="1056">
                  <c:v>45041</c:v>
                </c:pt>
                <c:pt idx="1057">
                  <c:v>45042</c:v>
                </c:pt>
                <c:pt idx="1058">
                  <c:v>45043</c:v>
                </c:pt>
                <c:pt idx="1059">
                  <c:v>45044</c:v>
                </c:pt>
                <c:pt idx="1060">
                  <c:v>45045</c:v>
                </c:pt>
                <c:pt idx="1061">
                  <c:v>45049</c:v>
                </c:pt>
                <c:pt idx="1062">
                  <c:v>45050</c:v>
                </c:pt>
                <c:pt idx="1063">
                  <c:v>45051</c:v>
                </c:pt>
                <c:pt idx="1064">
                  <c:v>45052</c:v>
                </c:pt>
                <c:pt idx="1065">
                  <c:v>45057</c:v>
                </c:pt>
                <c:pt idx="1066">
                  <c:v>45058</c:v>
                </c:pt>
                <c:pt idx="1067">
                  <c:v>45059</c:v>
                </c:pt>
                <c:pt idx="1068">
                  <c:v>45062</c:v>
                </c:pt>
                <c:pt idx="1069">
                  <c:v>45063</c:v>
                </c:pt>
                <c:pt idx="1070">
                  <c:v>45064</c:v>
                </c:pt>
                <c:pt idx="1071">
                  <c:v>45065</c:v>
                </c:pt>
                <c:pt idx="1072">
                  <c:v>45066</c:v>
                </c:pt>
                <c:pt idx="1073">
                  <c:v>45069</c:v>
                </c:pt>
                <c:pt idx="1074">
                  <c:v>45070</c:v>
                </c:pt>
                <c:pt idx="1075">
                  <c:v>45071</c:v>
                </c:pt>
                <c:pt idx="1076">
                  <c:v>45072</c:v>
                </c:pt>
                <c:pt idx="1077">
                  <c:v>45073</c:v>
                </c:pt>
                <c:pt idx="1078">
                  <c:v>45076</c:v>
                </c:pt>
                <c:pt idx="1079">
                  <c:v>45077</c:v>
                </c:pt>
                <c:pt idx="1080">
                  <c:v>45078</c:v>
                </c:pt>
                <c:pt idx="1081">
                  <c:v>45079</c:v>
                </c:pt>
                <c:pt idx="1082">
                  <c:v>45080</c:v>
                </c:pt>
                <c:pt idx="1083">
                  <c:v>45083</c:v>
                </c:pt>
                <c:pt idx="1084">
                  <c:v>45084</c:v>
                </c:pt>
                <c:pt idx="1085">
                  <c:v>45085</c:v>
                </c:pt>
                <c:pt idx="1086">
                  <c:v>45086</c:v>
                </c:pt>
                <c:pt idx="1087">
                  <c:v>45087</c:v>
                </c:pt>
                <c:pt idx="1088">
                  <c:v>45091</c:v>
                </c:pt>
                <c:pt idx="1089">
                  <c:v>45092</c:v>
                </c:pt>
                <c:pt idx="1090">
                  <c:v>45093</c:v>
                </c:pt>
                <c:pt idx="1091">
                  <c:v>45094</c:v>
                </c:pt>
                <c:pt idx="1092">
                  <c:v>45097</c:v>
                </c:pt>
                <c:pt idx="1093">
                  <c:v>45098</c:v>
                </c:pt>
                <c:pt idx="1094">
                  <c:v>45099</c:v>
                </c:pt>
                <c:pt idx="1095">
                  <c:v>45100</c:v>
                </c:pt>
                <c:pt idx="1096">
                  <c:v>45101</c:v>
                </c:pt>
                <c:pt idx="1097">
                  <c:v>45104</c:v>
                </c:pt>
                <c:pt idx="1098">
                  <c:v>45105</c:v>
                </c:pt>
                <c:pt idx="1099">
                  <c:v>45106</c:v>
                </c:pt>
                <c:pt idx="1100">
                  <c:v>45107</c:v>
                </c:pt>
                <c:pt idx="1101">
                  <c:v>45108</c:v>
                </c:pt>
                <c:pt idx="1102">
                  <c:v>45111</c:v>
                </c:pt>
                <c:pt idx="1103">
                  <c:v>45112</c:v>
                </c:pt>
                <c:pt idx="1104">
                  <c:v>45113</c:v>
                </c:pt>
                <c:pt idx="1105">
                  <c:v>45114</c:v>
                </c:pt>
                <c:pt idx="1106">
                  <c:v>45115</c:v>
                </c:pt>
                <c:pt idx="1107">
                  <c:v>45118</c:v>
                </c:pt>
                <c:pt idx="1108">
                  <c:v>45119</c:v>
                </c:pt>
                <c:pt idx="1109">
                  <c:v>45120</c:v>
                </c:pt>
                <c:pt idx="1110">
                  <c:v>45121</c:v>
                </c:pt>
                <c:pt idx="1111">
                  <c:v>45122</c:v>
                </c:pt>
                <c:pt idx="1112">
                  <c:v>45125</c:v>
                </c:pt>
                <c:pt idx="1113">
                  <c:v>45126</c:v>
                </c:pt>
                <c:pt idx="1114">
                  <c:v>45127</c:v>
                </c:pt>
                <c:pt idx="1115">
                  <c:v>45128</c:v>
                </c:pt>
                <c:pt idx="1116">
                  <c:v>45129</c:v>
                </c:pt>
                <c:pt idx="1117">
                  <c:v>45132</c:v>
                </c:pt>
                <c:pt idx="1118">
                  <c:v>45133</c:v>
                </c:pt>
                <c:pt idx="1119">
                  <c:v>45134</c:v>
                </c:pt>
                <c:pt idx="1120">
                  <c:v>45135</c:v>
                </c:pt>
                <c:pt idx="1121">
                  <c:v>45136</c:v>
                </c:pt>
                <c:pt idx="1122">
                  <c:v>45139</c:v>
                </c:pt>
                <c:pt idx="1123">
                  <c:v>45140</c:v>
                </c:pt>
                <c:pt idx="1124">
                  <c:v>45141</c:v>
                </c:pt>
                <c:pt idx="1125">
                  <c:v>45142</c:v>
                </c:pt>
                <c:pt idx="1126">
                  <c:v>45143</c:v>
                </c:pt>
                <c:pt idx="1127">
                  <c:v>45146</c:v>
                </c:pt>
                <c:pt idx="1128">
                  <c:v>45147</c:v>
                </c:pt>
                <c:pt idx="1129">
                  <c:v>45148</c:v>
                </c:pt>
                <c:pt idx="1130">
                  <c:v>45149</c:v>
                </c:pt>
                <c:pt idx="1131">
                  <c:v>45150</c:v>
                </c:pt>
                <c:pt idx="1132">
                  <c:v>45153</c:v>
                </c:pt>
                <c:pt idx="1133">
                  <c:v>45154</c:v>
                </c:pt>
                <c:pt idx="1134">
                  <c:v>45155</c:v>
                </c:pt>
                <c:pt idx="1135">
                  <c:v>45156</c:v>
                </c:pt>
                <c:pt idx="1136">
                  <c:v>45157</c:v>
                </c:pt>
                <c:pt idx="1137">
                  <c:v>45160</c:v>
                </c:pt>
                <c:pt idx="1138">
                  <c:v>45161</c:v>
                </c:pt>
                <c:pt idx="1139">
                  <c:v>45162</c:v>
                </c:pt>
                <c:pt idx="1140">
                  <c:v>45163</c:v>
                </c:pt>
                <c:pt idx="1141">
                  <c:v>45164</c:v>
                </c:pt>
                <c:pt idx="1142">
                  <c:v>45167</c:v>
                </c:pt>
                <c:pt idx="1143">
                  <c:v>45168</c:v>
                </c:pt>
                <c:pt idx="1144">
                  <c:v>45169</c:v>
                </c:pt>
                <c:pt idx="1145">
                  <c:v>45170</c:v>
                </c:pt>
                <c:pt idx="1146">
                  <c:v>45171</c:v>
                </c:pt>
                <c:pt idx="1147">
                  <c:v>45174</c:v>
                </c:pt>
                <c:pt idx="1148">
                  <c:v>45175</c:v>
                </c:pt>
                <c:pt idx="1149">
                  <c:v>45176</c:v>
                </c:pt>
                <c:pt idx="1150">
                  <c:v>45177</c:v>
                </c:pt>
                <c:pt idx="1151">
                  <c:v>45178</c:v>
                </c:pt>
                <c:pt idx="1152">
                  <c:v>45181</c:v>
                </c:pt>
                <c:pt idx="1153">
                  <c:v>45182</c:v>
                </c:pt>
                <c:pt idx="1154">
                  <c:v>45183</c:v>
                </c:pt>
                <c:pt idx="1155">
                  <c:v>45184</c:v>
                </c:pt>
                <c:pt idx="1156">
                  <c:v>45185</c:v>
                </c:pt>
                <c:pt idx="1157">
                  <c:v>45188</c:v>
                </c:pt>
                <c:pt idx="1158">
                  <c:v>45189</c:v>
                </c:pt>
                <c:pt idx="1159">
                  <c:v>45190</c:v>
                </c:pt>
                <c:pt idx="1160">
                  <c:v>45191</c:v>
                </c:pt>
                <c:pt idx="1161">
                  <c:v>45192</c:v>
                </c:pt>
                <c:pt idx="1162">
                  <c:v>45195</c:v>
                </c:pt>
                <c:pt idx="1163">
                  <c:v>45196</c:v>
                </c:pt>
                <c:pt idx="1164">
                  <c:v>45197</c:v>
                </c:pt>
                <c:pt idx="1165">
                  <c:v>45198</c:v>
                </c:pt>
                <c:pt idx="1166">
                  <c:v>45199</c:v>
                </c:pt>
                <c:pt idx="1167">
                  <c:v>45202</c:v>
                </c:pt>
                <c:pt idx="1168">
                  <c:v>45203</c:v>
                </c:pt>
                <c:pt idx="1169">
                  <c:v>45204</c:v>
                </c:pt>
                <c:pt idx="1170">
                  <c:v>45205</c:v>
                </c:pt>
                <c:pt idx="1171">
                  <c:v>45206</c:v>
                </c:pt>
                <c:pt idx="1172">
                  <c:v>45209</c:v>
                </c:pt>
                <c:pt idx="1173">
                  <c:v>45210</c:v>
                </c:pt>
                <c:pt idx="1174">
                  <c:v>45211</c:v>
                </c:pt>
                <c:pt idx="1175">
                  <c:v>45212</c:v>
                </c:pt>
                <c:pt idx="1176">
                  <c:v>45213</c:v>
                </c:pt>
                <c:pt idx="1177">
                  <c:v>45216</c:v>
                </c:pt>
                <c:pt idx="1178">
                  <c:v>45217</c:v>
                </c:pt>
                <c:pt idx="1179">
                  <c:v>45218</c:v>
                </c:pt>
                <c:pt idx="1180">
                  <c:v>45219</c:v>
                </c:pt>
                <c:pt idx="1181">
                  <c:v>45220</c:v>
                </c:pt>
                <c:pt idx="1182">
                  <c:v>45223</c:v>
                </c:pt>
                <c:pt idx="1183">
                  <c:v>45224</c:v>
                </c:pt>
                <c:pt idx="1184">
                  <c:v>45225</c:v>
                </c:pt>
                <c:pt idx="1185">
                  <c:v>45226</c:v>
                </c:pt>
                <c:pt idx="1186">
                  <c:v>45227</c:v>
                </c:pt>
                <c:pt idx="1187">
                  <c:v>45230</c:v>
                </c:pt>
                <c:pt idx="1188">
                  <c:v>45231</c:v>
                </c:pt>
                <c:pt idx="1189">
                  <c:v>45232</c:v>
                </c:pt>
                <c:pt idx="1190">
                  <c:v>45233</c:v>
                </c:pt>
                <c:pt idx="1191">
                  <c:v>45234</c:v>
                </c:pt>
                <c:pt idx="1192">
                  <c:v>45238</c:v>
                </c:pt>
                <c:pt idx="1193">
                  <c:v>45239</c:v>
                </c:pt>
                <c:pt idx="1194">
                  <c:v>45240</c:v>
                </c:pt>
                <c:pt idx="1195">
                  <c:v>45241</c:v>
                </c:pt>
                <c:pt idx="1196">
                  <c:v>45244</c:v>
                </c:pt>
                <c:pt idx="1197">
                  <c:v>45245</c:v>
                </c:pt>
                <c:pt idx="1198">
                  <c:v>45246</c:v>
                </c:pt>
                <c:pt idx="1199">
                  <c:v>45247</c:v>
                </c:pt>
                <c:pt idx="1200">
                  <c:v>45248</c:v>
                </c:pt>
                <c:pt idx="1201">
                  <c:v>45251</c:v>
                </c:pt>
                <c:pt idx="1202">
                  <c:v>45252</c:v>
                </c:pt>
                <c:pt idx="1203">
                  <c:v>45253</c:v>
                </c:pt>
                <c:pt idx="1204">
                  <c:v>45254</c:v>
                </c:pt>
                <c:pt idx="1205">
                  <c:v>45255</c:v>
                </c:pt>
                <c:pt idx="1206">
                  <c:v>45258</c:v>
                </c:pt>
                <c:pt idx="1207">
                  <c:v>45259</c:v>
                </c:pt>
                <c:pt idx="1208">
                  <c:v>45260</c:v>
                </c:pt>
                <c:pt idx="1209">
                  <c:v>45261</c:v>
                </c:pt>
                <c:pt idx="1210">
                  <c:v>45262</c:v>
                </c:pt>
                <c:pt idx="1211">
                  <c:v>45265</c:v>
                </c:pt>
                <c:pt idx="1212">
                  <c:v>45266</c:v>
                </c:pt>
                <c:pt idx="1213">
                  <c:v>45267</c:v>
                </c:pt>
                <c:pt idx="1214">
                  <c:v>45268</c:v>
                </c:pt>
                <c:pt idx="1215">
                  <c:v>45269</c:v>
                </c:pt>
                <c:pt idx="1216">
                  <c:v>45272</c:v>
                </c:pt>
                <c:pt idx="1217">
                  <c:v>45273</c:v>
                </c:pt>
                <c:pt idx="1218">
                  <c:v>45274</c:v>
                </c:pt>
                <c:pt idx="1219">
                  <c:v>45275</c:v>
                </c:pt>
                <c:pt idx="1220">
                  <c:v>45276</c:v>
                </c:pt>
                <c:pt idx="1221">
                  <c:v>45279</c:v>
                </c:pt>
                <c:pt idx="1222">
                  <c:v>45280</c:v>
                </c:pt>
                <c:pt idx="1223">
                  <c:v>45281</c:v>
                </c:pt>
                <c:pt idx="1224">
                  <c:v>45282</c:v>
                </c:pt>
                <c:pt idx="1225">
                  <c:v>45283</c:v>
                </c:pt>
                <c:pt idx="1226">
                  <c:v>45286</c:v>
                </c:pt>
                <c:pt idx="1227">
                  <c:v>45287</c:v>
                </c:pt>
                <c:pt idx="1228">
                  <c:v>45288</c:v>
                </c:pt>
                <c:pt idx="1229">
                  <c:v>45289</c:v>
                </c:pt>
                <c:pt idx="1230">
                  <c:v>45290</c:v>
                </c:pt>
                <c:pt idx="1231">
                  <c:v>45301</c:v>
                </c:pt>
                <c:pt idx="1232">
                  <c:v>45302</c:v>
                </c:pt>
                <c:pt idx="1233">
                  <c:v>45303</c:v>
                </c:pt>
                <c:pt idx="1234">
                  <c:v>45304</c:v>
                </c:pt>
                <c:pt idx="1235">
                  <c:v>45307</c:v>
                </c:pt>
                <c:pt idx="1236">
                  <c:v>45308</c:v>
                </c:pt>
                <c:pt idx="1237">
                  <c:v>45309</c:v>
                </c:pt>
                <c:pt idx="1238">
                  <c:v>45310</c:v>
                </c:pt>
                <c:pt idx="1239">
                  <c:v>45311</c:v>
                </c:pt>
                <c:pt idx="1240">
                  <c:v>45314</c:v>
                </c:pt>
                <c:pt idx="1241">
                  <c:v>45315</c:v>
                </c:pt>
                <c:pt idx="1242">
                  <c:v>45316</c:v>
                </c:pt>
                <c:pt idx="1243">
                  <c:v>45317</c:v>
                </c:pt>
                <c:pt idx="1244">
                  <c:v>45318</c:v>
                </c:pt>
                <c:pt idx="1245">
                  <c:v>45321</c:v>
                </c:pt>
                <c:pt idx="1246">
                  <c:v>45322</c:v>
                </c:pt>
                <c:pt idx="1247">
                  <c:v>45323</c:v>
                </c:pt>
                <c:pt idx="1248" formatCode="dd/mm/yy;@">
                  <c:v>45324</c:v>
                </c:pt>
                <c:pt idx="1249" formatCode="dd/mm/yy;@">
                  <c:v>45325</c:v>
                </c:pt>
                <c:pt idx="1250" formatCode="dd/mm/yy;@">
                  <c:v>45328</c:v>
                </c:pt>
                <c:pt idx="1251" formatCode="dd/mm/yy;@">
                  <c:v>45329</c:v>
                </c:pt>
                <c:pt idx="1252" formatCode="dd/mm/yy;@">
                  <c:v>45330</c:v>
                </c:pt>
                <c:pt idx="1253" formatCode="dd/mm/yy;@">
                  <c:v>45331</c:v>
                </c:pt>
                <c:pt idx="1254" formatCode="dd/mm/yy;@">
                  <c:v>45332</c:v>
                </c:pt>
                <c:pt idx="1255" formatCode="dd/mm/yy;@">
                  <c:v>45335</c:v>
                </c:pt>
                <c:pt idx="1256" formatCode="dd/mm/yy;@">
                  <c:v>45336</c:v>
                </c:pt>
                <c:pt idx="1257" formatCode="dd/mm/yy;@">
                  <c:v>45337</c:v>
                </c:pt>
                <c:pt idx="1258" formatCode="dd/mm/yy;@">
                  <c:v>45338</c:v>
                </c:pt>
                <c:pt idx="1259" formatCode="dd/mm/yy;@">
                  <c:v>45339</c:v>
                </c:pt>
                <c:pt idx="1260" formatCode="dd/mm/yy;@">
                  <c:v>45342</c:v>
                </c:pt>
                <c:pt idx="1261" formatCode="dd/mm/yy;@">
                  <c:v>45343</c:v>
                </c:pt>
                <c:pt idx="1262" formatCode="dd/mm/yy;@">
                  <c:v>45344</c:v>
                </c:pt>
                <c:pt idx="1263" formatCode="dd/mm/yy;@">
                  <c:v>45345</c:v>
                </c:pt>
                <c:pt idx="1264" formatCode="dd/mm/yy;@">
                  <c:v>45349</c:v>
                </c:pt>
                <c:pt idx="1265" formatCode="dd/mm/yy;@">
                  <c:v>45350</c:v>
                </c:pt>
                <c:pt idx="1266" formatCode="dd/mm/yy;@">
                  <c:v>45351</c:v>
                </c:pt>
                <c:pt idx="1267" formatCode="dd/mm/yy;@">
                  <c:v>45352</c:v>
                </c:pt>
                <c:pt idx="1268" formatCode="dd/mm/yy;@">
                  <c:v>45353</c:v>
                </c:pt>
                <c:pt idx="1269" formatCode="dd/mm/yy;@">
                  <c:v>45356</c:v>
                </c:pt>
                <c:pt idx="1270" formatCode="dd/mm/yy;@">
                  <c:v>45357</c:v>
                </c:pt>
                <c:pt idx="1271" formatCode="dd/mm/yy;@">
                  <c:v>45358</c:v>
                </c:pt>
                <c:pt idx="1272" formatCode="dd/mm/yy;@">
                  <c:v>45359</c:v>
                </c:pt>
                <c:pt idx="1273" formatCode="dd/mm/yy;@">
                  <c:v>45363</c:v>
                </c:pt>
                <c:pt idx="1274" formatCode="dd/mm/yy;@">
                  <c:v>45364</c:v>
                </c:pt>
                <c:pt idx="1275" formatCode="dd/mm/yy;@">
                  <c:v>45365</c:v>
                </c:pt>
                <c:pt idx="1276" formatCode="dd/mm/yy;@">
                  <c:v>45366</c:v>
                </c:pt>
                <c:pt idx="1277" formatCode="dd/mm/yy;@">
                  <c:v>45367</c:v>
                </c:pt>
                <c:pt idx="1278" formatCode="dd/mm/yy;@">
                  <c:v>45370</c:v>
                </c:pt>
                <c:pt idx="1279" formatCode="dd/mm/yy;@">
                  <c:v>45371</c:v>
                </c:pt>
                <c:pt idx="1280" formatCode="dd/mm/yy;@">
                  <c:v>45372</c:v>
                </c:pt>
                <c:pt idx="1281" formatCode="dd/mm/yy;@">
                  <c:v>45373</c:v>
                </c:pt>
                <c:pt idx="1282" formatCode="dd/mm/yy;@">
                  <c:v>45374</c:v>
                </c:pt>
                <c:pt idx="1283" formatCode="dd/mm/yy;@">
                  <c:v>45377</c:v>
                </c:pt>
                <c:pt idx="1284" formatCode="dd/mm/yy;@">
                  <c:v>45378</c:v>
                </c:pt>
                <c:pt idx="1285" formatCode="dd/mm/yy;@">
                  <c:v>45379</c:v>
                </c:pt>
                <c:pt idx="1286" formatCode="dd/mm/yy;@">
                  <c:v>45380</c:v>
                </c:pt>
                <c:pt idx="1287" formatCode="dd/mm/yy;@">
                  <c:v>45381</c:v>
                </c:pt>
                <c:pt idx="1288" formatCode="dd/mm/yy;@">
                  <c:v>45384</c:v>
                </c:pt>
                <c:pt idx="1289" formatCode="dd/mm/yy;@">
                  <c:v>45385</c:v>
                </c:pt>
                <c:pt idx="1290" formatCode="dd/mm/yy;@">
                  <c:v>45386</c:v>
                </c:pt>
                <c:pt idx="1291" formatCode="dd/mm/yy;@">
                  <c:v>45387</c:v>
                </c:pt>
                <c:pt idx="1292" formatCode="dd/mm/yy;@">
                  <c:v>45388</c:v>
                </c:pt>
                <c:pt idx="1293" formatCode="dd/mm/yy;@">
                  <c:v>45391</c:v>
                </c:pt>
                <c:pt idx="1294" formatCode="dd/mm/yy;@">
                  <c:v>45392</c:v>
                </c:pt>
                <c:pt idx="1295" formatCode="dd/mm/yy;@">
                  <c:v>45393</c:v>
                </c:pt>
                <c:pt idx="1296" formatCode="dd/mm/yy;@">
                  <c:v>45394</c:v>
                </c:pt>
                <c:pt idx="1297" formatCode="dd/mm/yy;@">
                  <c:v>45395</c:v>
                </c:pt>
                <c:pt idx="1298" formatCode="dd/mm/yy;@">
                  <c:v>45398</c:v>
                </c:pt>
                <c:pt idx="1299" formatCode="dd/mm/yy;@">
                  <c:v>45399</c:v>
                </c:pt>
                <c:pt idx="1300" formatCode="dd/mm/yy;@">
                  <c:v>45400</c:v>
                </c:pt>
                <c:pt idx="1301" formatCode="dd/mm/yy;@">
                  <c:v>45401</c:v>
                </c:pt>
                <c:pt idx="1302" formatCode="dd/mm/yy;@">
                  <c:v>45402</c:v>
                </c:pt>
                <c:pt idx="1303" formatCode="dd/mm/yy;@">
                  <c:v>45405</c:v>
                </c:pt>
                <c:pt idx="1304" formatCode="dd/mm/yy;@">
                  <c:v>45406</c:v>
                </c:pt>
                <c:pt idx="1305" formatCode="dd/mm/yy;@">
                  <c:v>45407</c:v>
                </c:pt>
                <c:pt idx="1306" formatCode="dd/mm/yy;@">
                  <c:v>45408</c:v>
                </c:pt>
                <c:pt idx="1307" formatCode="dd/mm/yy;@">
                  <c:v>45409</c:v>
                </c:pt>
                <c:pt idx="1308" formatCode="dd/mm/yy;@">
                  <c:v>45410</c:v>
                </c:pt>
                <c:pt idx="1309" formatCode="dd/mm/yy;@">
                  <c:v>45415</c:v>
                </c:pt>
                <c:pt idx="1310" formatCode="dd/mm/yy;@">
                  <c:v>45416</c:v>
                </c:pt>
                <c:pt idx="1311" formatCode="dd/mm/yy;@">
                  <c:v>45419</c:v>
                </c:pt>
                <c:pt idx="1312" formatCode="dd/mm/yy;@">
                  <c:v>45420</c:v>
                </c:pt>
                <c:pt idx="1313" formatCode="dd/mm/yy;@">
                  <c:v>45421</c:v>
                </c:pt>
                <c:pt idx="1314" formatCode="dd/mm/yy;@">
                  <c:v>45426</c:v>
                </c:pt>
                <c:pt idx="1315" formatCode="dd/mm/yy;@">
                  <c:v>45427</c:v>
                </c:pt>
                <c:pt idx="1316" formatCode="dd/mm/yy;@">
                  <c:v>45428</c:v>
                </c:pt>
                <c:pt idx="1317" formatCode="dd/mm/yy;@">
                  <c:v>45429</c:v>
                </c:pt>
                <c:pt idx="1318" formatCode="dd/mm/yy;@">
                  <c:v>45430</c:v>
                </c:pt>
                <c:pt idx="1319" formatCode="dd/mm/yy;@">
                  <c:v>45433</c:v>
                </c:pt>
                <c:pt idx="1320" formatCode="dd/mm/yy;@">
                  <c:v>45434</c:v>
                </c:pt>
                <c:pt idx="1321" formatCode="dd/mm/yy;@">
                  <c:v>45435</c:v>
                </c:pt>
                <c:pt idx="1322" formatCode="dd/mm/yy;@">
                  <c:v>45436</c:v>
                </c:pt>
                <c:pt idx="1323" formatCode="dd/mm/yy;@">
                  <c:v>45437</c:v>
                </c:pt>
                <c:pt idx="1324" formatCode="dd/mm/yy;@">
                  <c:v>45440</c:v>
                </c:pt>
                <c:pt idx="1325" formatCode="dd/mm/yy;@">
                  <c:v>45441</c:v>
                </c:pt>
                <c:pt idx="1326" formatCode="dd/mm/yy;@">
                  <c:v>45442</c:v>
                </c:pt>
                <c:pt idx="1327" formatCode="dd/mm/yy;@">
                  <c:v>45443</c:v>
                </c:pt>
                <c:pt idx="1328" formatCode="dd/mm/yy;@">
                  <c:v>45444</c:v>
                </c:pt>
                <c:pt idx="1329" formatCode="dd/mm/yy;@">
                  <c:v>45447</c:v>
                </c:pt>
                <c:pt idx="1330" formatCode="dd/mm/yy;@">
                  <c:v>45448</c:v>
                </c:pt>
                <c:pt idx="1331" formatCode="dd/mm/yy;@">
                  <c:v>45449</c:v>
                </c:pt>
                <c:pt idx="1332" formatCode="dd/mm/yy;@">
                  <c:v>45450</c:v>
                </c:pt>
                <c:pt idx="1333" formatCode="dd/mm/yy;@">
                  <c:v>45451</c:v>
                </c:pt>
                <c:pt idx="1334" formatCode="dd/mm/yy;@">
                  <c:v>45454</c:v>
                </c:pt>
                <c:pt idx="1335" formatCode="dd/mm/yy;@">
                  <c:v>45455</c:v>
                </c:pt>
                <c:pt idx="1336" formatCode="dd/mm/yy;@">
                  <c:v>45457</c:v>
                </c:pt>
                <c:pt idx="1337" formatCode="dd/mm/yy;@">
                  <c:v>45458</c:v>
                </c:pt>
                <c:pt idx="1338" formatCode="dd/mm/yy;@">
                  <c:v>45461</c:v>
                </c:pt>
                <c:pt idx="1339" formatCode="dd/mm/yy;@">
                  <c:v>45462</c:v>
                </c:pt>
                <c:pt idx="1340" formatCode="dd/mm/yy;@">
                  <c:v>45463</c:v>
                </c:pt>
                <c:pt idx="1341" formatCode="dd/mm/yy;@">
                  <c:v>45464</c:v>
                </c:pt>
                <c:pt idx="1342" formatCode="dd/mm/yy;@">
                  <c:v>45465</c:v>
                </c:pt>
                <c:pt idx="1343" formatCode="dd/mm/yy;@">
                  <c:v>45468</c:v>
                </c:pt>
                <c:pt idx="1344" formatCode="dd/mm/yy;@">
                  <c:v>45469</c:v>
                </c:pt>
                <c:pt idx="1345" formatCode="dd/mm/yy;@">
                  <c:v>45470</c:v>
                </c:pt>
                <c:pt idx="1346" formatCode="dd/mm/yy;@">
                  <c:v>45471</c:v>
                </c:pt>
                <c:pt idx="1347" formatCode="dd/mm/yy;@">
                  <c:v>45472</c:v>
                </c:pt>
                <c:pt idx="1348" formatCode="dd/mm/yy;@">
                  <c:v>45475</c:v>
                </c:pt>
                <c:pt idx="1349" formatCode="dd/mm/yy;@">
                  <c:v>45476</c:v>
                </c:pt>
                <c:pt idx="1350" formatCode="dd/mm/yy;@">
                  <c:v>45477</c:v>
                </c:pt>
                <c:pt idx="1351" formatCode="dd/mm/yy;@">
                  <c:v>45478</c:v>
                </c:pt>
                <c:pt idx="1352" formatCode="dd/mm/yy;@">
                  <c:v>45479</c:v>
                </c:pt>
                <c:pt idx="1353" formatCode="dd/mm/yy;@">
                  <c:v>45482</c:v>
                </c:pt>
                <c:pt idx="1354" formatCode="dd/mm/yy;@">
                  <c:v>45483</c:v>
                </c:pt>
                <c:pt idx="1355" formatCode="dd/mm/yy;@">
                  <c:v>45484</c:v>
                </c:pt>
                <c:pt idx="1356" formatCode="dd/mm/yy;@">
                  <c:v>45485</c:v>
                </c:pt>
                <c:pt idx="1357" formatCode="dd/mm/yy;@">
                  <c:v>45486</c:v>
                </c:pt>
                <c:pt idx="1358" formatCode="dd/mm/yy;@">
                  <c:v>45489</c:v>
                </c:pt>
                <c:pt idx="1359" formatCode="dd/mm/yy;@">
                  <c:v>45490</c:v>
                </c:pt>
                <c:pt idx="1360" formatCode="dd/mm/yy;@">
                  <c:v>45491</c:v>
                </c:pt>
                <c:pt idx="1361" formatCode="dd/mm/yy;@">
                  <c:v>45492</c:v>
                </c:pt>
                <c:pt idx="1362" formatCode="dd/mm/yy;@">
                  <c:v>45493</c:v>
                </c:pt>
                <c:pt idx="1363" formatCode="dd/mm/yy;@">
                  <c:v>45496</c:v>
                </c:pt>
                <c:pt idx="1364" formatCode="dd/mm/yy;@">
                  <c:v>45497</c:v>
                </c:pt>
                <c:pt idx="1365" formatCode="dd/mm/yy;@">
                  <c:v>45498</c:v>
                </c:pt>
                <c:pt idx="1366" formatCode="dd/mm/yy;@">
                  <c:v>45499</c:v>
                </c:pt>
                <c:pt idx="1367" formatCode="dd/mm/yy;@">
                  <c:v>45500</c:v>
                </c:pt>
                <c:pt idx="1368" formatCode="dd/mm/yy;@">
                  <c:v>45503</c:v>
                </c:pt>
                <c:pt idx="1369" formatCode="dd/mm/yy;@">
                  <c:v>45504</c:v>
                </c:pt>
                <c:pt idx="1370" formatCode="dd/mm/yy;@">
                  <c:v>45505</c:v>
                </c:pt>
                <c:pt idx="1371" formatCode="dd/mm/yy;@">
                  <c:v>45506</c:v>
                </c:pt>
                <c:pt idx="1372" formatCode="dd/mm/yy;@">
                  <c:v>45507</c:v>
                </c:pt>
                <c:pt idx="1373" formatCode="dd/mm/yy;@">
                  <c:v>45510</c:v>
                </c:pt>
                <c:pt idx="1374" formatCode="dd/mm/yy;@">
                  <c:v>45511</c:v>
                </c:pt>
                <c:pt idx="1375" formatCode="dd/mm/yy;@">
                  <c:v>45512</c:v>
                </c:pt>
                <c:pt idx="1376" formatCode="dd/mm/yy;@">
                  <c:v>45513</c:v>
                </c:pt>
                <c:pt idx="1377" formatCode="dd/mm/yy;@">
                  <c:v>45514</c:v>
                </c:pt>
                <c:pt idx="1378" formatCode="dd/mm/yy;@">
                  <c:v>45517</c:v>
                </c:pt>
                <c:pt idx="1379" formatCode="dd/mm/yy;@">
                  <c:v>45518</c:v>
                </c:pt>
                <c:pt idx="1380" formatCode="dd/mm/yy;@">
                  <c:v>45519</c:v>
                </c:pt>
                <c:pt idx="1381" formatCode="dd/mm/yy;@">
                  <c:v>45520</c:v>
                </c:pt>
                <c:pt idx="1382" formatCode="dd/mm/yy;@">
                  <c:v>45521</c:v>
                </c:pt>
                <c:pt idx="1383" formatCode="dd/mm/yy;@">
                  <c:v>45524</c:v>
                </c:pt>
                <c:pt idx="1384" formatCode="dd/mm/yy;@">
                  <c:v>45525</c:v>
                </c:pt>
                <c:pt idx="1385" formatCode="dd/mm/yy;@">
                  <c:v>45526</c:v>
                </c:pt>
                <c:pt idx="1386" formatCode="dd/mm/yy;@">
                  <c:v>45527</c:v>
                </c:pt>
                <c:pt idx="1387" formatCode="dd/mm/yy;@">
                  <c:v>45528</c:v>
                </c:pt>
                <c:pt idx="1388" formatCode="dd/mm/yy;@">
                  <c:v>45531</c:v>
                </c:pt>
                <c:pt idx="1389" formatCode="dd/mm/yy;@">
                  <c:v>45532</c:v>
                </c:pt>
                <c:pt idx="1390" formatCode="dd/mm/yy;@">
                  <c:v>45533</c:v>
                </c:pt>
                <c:pt idx="1391" formatCode="dd/mm/yy;@">
                  <c:v>45534</c:v>
                </c:pt>
                <c:pt idx="1392" formatCode="dd/mm/yy;@">
                  <c:v>45535</c:v>
                </c:pt>
                <c:pt idx="1393" formatCode="dd/mm/yy;@">
                  <c:v>45538</c:v>
                </c:pt>
                <c:pt idx="1394" formatCode="dd/mm/yy;@">
                  <c:v>45539</c:v>
                </c:pt>
                <c:pt idx="1395" formatCode="dd/mm/yy;@">
                  <c:v>45540</c:v>
                </c:pt>
                <c:pt idx="1396" formatCode="dd/mm/yy;@">
                  <c:v>45541</c:v>
                </c:pt>
                <c:pt idx="1397" formatCode="dd/mm/yy;@">
                  <c:v>45542</c:v>
                </c:pt>
                <c:pt idx="1398" formatCode="dd/mm/yy;@">
                  <c:v>45545</c:v>
                </c:pt>
                <c:pt idx="1399" formatCode="dd/mm/yy;@">
                  <c:v>45546</c:v>
                </c:pt>
                <c:pt idx="1400" formatCode="dd/mm/yy;@">
                  <c:v>45547</c:v>
                </c:pt>
                <c:pt idx="1401" formatCode="dd/mm/yy;@">
                  <c:v>45548</c:v>
                </c:pt>
                <c:pt idx="1402" formatCode="dd/mm/yy;@">
                  <c:v>45549</c:v>
                </c:pt>
                <c:pt idx="1403" formatCode="dd/mm/yy;@">
                  <c:v>45552</c:v>
                </c:pt>
                <c:pt idx="1404" formatCode="dd/mm/yy;@">
                  <c:v>45553</c:v>
                </c:pt>
                <c:pt idx="1405" formatCode="dd/mm/yy;@">
                  <c:v>45554</c:v>
                </c:pt>
                <c:pt idx="1406" formatCode="dd/mm/yy;@">
                  <c:v>45555</c:v>
                </c:pt>
                <c:pt idx="1407" formatCode="dd/mm/yy;@">
                  <c:v>45556</c:v>
                </c:pt>
                <c:pt idx="1408" formatCode="dd/mm/yy;@">
                  <c:v>45559</c:v>
                </c:pt>
                <c:pt idx="1409" formatCode="dd/mm/yy;@">
                  <c:v>45560</c:v>
                </c:pt>
                <c:pt idx="1410" formatCode="dd/mm/yy;@">
                  <c:v>45561</c:v>
                </c:pt>
                <c:pt idx="1411" formatCode="dd/mm/yy;@">
                  <c:v>45562</c:v>
                </c:pt>
                <c:pt idx="1412" formatCode="dd/mm/yy;@">
                  <c:v>45563</c:v>
                </c:pt>
                <c:pt idx="1413" formatCode="dd/mm/yy;@">
                  <c:v>45566</c:v>
                </c:pt>
                <c:pt idx="1414" formatCode="dd/mm/yy;@">
                  <c:v>45567</c:v>
                </c:pt>
                <c:pt idx="1415" formatCode="dd/mm/yy;@">
                  <c:v>45568</c:v>
                </c:pt>
                <c:pt idx="1416" formatCode="dd/mm/yy;@">
                  <c:v>45569</c:v>
                </c:pt>
                <c:pt idx="1417" formatCode="dd/mm/yy;@">
                  <c:v>45570</c:v>
                </c:pt>
                <c:pt idx="1418" formatCode="dd/mm/yy;@">
                  <c:v>45573</c:v>
                </c:pt>
                <c:pt idx="1419" formatCode="dd/mm/yy;@">
                  <c:v>45574</c:v>
                </c:pt>
                <c:pt idx="1420" formatCode="dd/mm/yy;@">
                  <c:v>45575</c:v>
                </c:pt>
                <c:pt idx="1421" formatCode="dd/mm/yy;@">
                  <c:v>45576</c:v>
                </c:pt>
                <c:pt idx="1422" formatCode="dd/mm/yy;@">
                  <c:v>45577</c:v>
                </c:pt>
                <c:pt idx="1423" formatCode="dd/mm/yy;@">
                  <c:v>45580</c:v>
                </c:pt>
                <c:pt idx="1424" formatCode="dd/mm/yy;@">
                  <c:v>45581</c:v>
                </c:pt>
                <c:pt idx="1425" formatCode="dd/mm/yy;@">
                  <c:v>45582</c:v>
                </c:pt>
                <c:pt idx="1426" formatCode="dd/mm/yy;@">
                  <c:v>45583</c:v>
                </c:pt>
                <c:pt idx="1427" formatCode="dd/mm/yy;@">
                  <c:v>45584</c:v>
                </c:pt>
                <c:pt idx="1428" formatCode="dd/mm/yy;@">
                  <c:v>45587</c:v>
                </c:pt>
                <c:pt idx="1429" formatCode="dd/mm/yy;@">
                  <c:v>45588</c:v>
                </c:pt>
                <c:pt idx="1430" formatCode="dd/mm/yy;@">
                  <c:v>45589</c:v>
                </c:pt>
                <c:pt idx="1431" formatCode="dd/mm/yy;@">
                  <c:v>45590</c:v>
                </c:pt>
                <c:pt idx="1432" formatCode="dd/mm/yy;@">
                  <c:v>45591</c:v>
                </c:pt>
                <c:pt idx="1433" formatCode="dd/mm/yy;@">
                  <c:v>45594</c:v>
                </c:pt>
                <c:pt idx="1434" formatCode="dd/mm/yy;@">
                  <c:v>45595</c:v>
                </c:pt>
                <c:pt idx="1435" formatCode="dd/mm/yy;@">
                  <c:v>45596</c:v>
                </c:pt>
                <c:pt idx="1436" formatCode="dd/mm/yy;@">
                  <c:v>45597</c:v>
                </c:pt>
                <c:pt idx="1437" formatCode="dd/mm/yy;@">
                  <c:v>45598</c:v>
                </c:pt>
                <c:pt idx="1438" formatCode="dd/mm/yy;@">
                  <c:v>45599</c:v>
                </c:pt>
                <c:pt idx="1439" formatCode="dd/mm/yy;@">
                  <c:v>45602</c:v>
                </c:pt>
                <c:pt idx="1440" formatCode="dd/mm/yy;@">
                  <c:v>45603</c:v>
                </c:pt>
                <c:pt idx="1441" formatCode="dd/mm/yy;@">
                  <c:v>45604</c:v>
                </c:pt>
                <c:pt idx="1442" formatCode="dd/mm/yy;@">
                  <c:v>45605</c:v>
                </c:pt>
                <c:pt idx="1443" formatCode="dd/mm/yy;@">
                  <c:v>45608</c:v>
                </c:pt>
                <c:pt idx="1444" formatCode="dd/mm/yy;@">
                  <c:v>45609</c:v>
                </c:pt>
                <c:pt idx="1445" formatCode="dd/mm/yy;@">
                  <c:v>45610</c:v>
                </c:pt>
                <c:pt idx="1446" formatCode="dd/mm/yy;@">
                  <c:v>45611</c:v>
                </c:pt>
                <c:pt idx="1447" formatCode="dd/mm/yy;@">
                  <c:v>45612</c:v>
                </c:pt>
                <c:pt idx="1448" formatCode="dd/mm/yy;@">
                  <c:v>45615</c:v>
                </c:pt>
                <c:pt idx="1449" formatCode="dd/mm/yy;@">
                  <c:v>45616</c:v>
                </c:pt>
                <c:pt idx="1450" formatCode="dd/mm/yy;@">
                  <c:v>45617</c:v>
                </c:pt>
                <c:pt idx="1451" formatCode="dd/mm/yy;@">
                  <c:v>45618</c:v>
                </c:pt>
                <c:pt idx="1452" formatCode="dd/mm/yy;@">
                  <c:v>45619</c:v>
                </c:pt>
                <c:pt idx="1453" formatCode="m/d/yyyy">
                  <c:v>45622</c:v>
                </c:pt>
                <c:pt idx="1454" formatCode="m/d/yyyy">
                  <c:v>45623</c:v>
                </c:pt>
                <c:pt idx="1455" formatCode="m/d/yyyy">
                  <c:v>45624</c:v>
                </c:pt>
                <c:pt idx="1456" formatCode="m/d/yyyy">
                  <c:v>45625</c:v>
                </c:pt>
                <c:pt idx="1457" formatCode="dd/mm/yy;@">
                  <c:v>45626</c:v>
                </c:pt>
                <c:pt idx="1458" formatCode="dd/mm/yy;@">
                  <c:v>45629</c:v>
                </c:pt>
                <c:pt idx="1459" formatCode="dd/mm/yy;@">
                  <c:v>45630</c:v>
                </c:pt>
                <c:pt idx="1460" formatCode="dd/mm/yy;@">
                  <c:v>45631</c:v>
                </c:pt>
                <c:pt idx="1461" formatCode="dd/mm/yy;@">
                  <c:v>45632</c:v>
                </c:pt>
                <c:pt idx="1462" formatCode="dd/mm/yy;@">
                  <c:v>45633</c:v>
                </c:pt>
                <c:pt idx="1463" formatCode="dd/mm/yy;@">
                  <c:v>45636</c:v>
                </c:pt>
                <c:pt idx="1464" formatCode="dd/mm/yy;@">
                  <c:v>45637</c:v>
                </c:pt>
                <c:pt idx="1465" formatCode="dd/mm/yy;@">
                  <c:v>45638</c:v>
                </c:pt>
                <c:pt idx="1466" formatCode="dd/mm/yy;@">
                  <c:v>45639</c:v>
                </c:pt>
                <c:pt idx="1467" formatCode="dd/mm/yy;@">
                  <c:v>45640</c:v>
                </c:pt>
                <c:pt idx="1468" formatCode="dd/mm/yy;@">
                  <c:v>45643</c:v>
                </c:pt>
                <c:pt idx="1469" formatCode="dd/mm/yy;@">
                  <c:v>45644</c:v>
                </c:pt>
                <c:pt idx="1470" formatCode="m/d/yyyy">
                  <c:v>45645</c:v>
                </c:pt>
                <c:pt idx="1471" formatCode="m/d/yyyy">
                  <c:v>45646</c:v>
                </c:pt>
                <c:pt idx="1472" formatCode="m/d/yyyy">
                  <c:v>45647</c:v>
                </c:pt>
                <c:pt idx="1473" formatCode="m/d/yyyy">
                  <c:v>45650</c:v>
                </c:pt>
                <c:pt idx="1474" formatCode="m/d/yyyy">
                  <c:v>45651</c:v>
                </c:pt>
                <c:pt idx="1475" formatCode="m/d/yyyy">
                  <c:v>45652</c:v>
                </c:pt>
                <c:pt idx="1476" formatCode="m/d/yyyy">
                  <c:v>45653</c:v>
                </c:pt>
                <c:pt idx="1477" formatCode="m/d/yyyy">
                  <c:v>45654</c:v>
                </c:pt>
                <c:pt idx="1478" formatCode="m/d/yyyy">
                  <c:v>45655</c:v>
                </c:pt>
                <c:pt idx="1479" formatCode="m/d/yyyy">
                  <c:v>45667</c:v>
                </c:pt>
                <c:pt idx="1480" formatCode="m/d/yyyy">
                  <c:v>45668</c:v>
                </c:pt>
                <c:pt idx="1481" formatCode="m/d/yyyy">
                  <c:v>45671</c:v>
                </c:pt>
                <c:pt idx="1482" formatCode="m/d/yyyy">
                  <c:v>45672</c:v>
                </c:pt>
                <c:pt idx="1483" formatCode="m/d/yyyy">
                  <c:v>45673</c:v>
                </c:pt>
                <c:pt idx="1484" formatCode="m/d/yyyy">
                  <c:v>45674</c:v>
                </c:pt>
                <c:pt idx="1485" formatCode="m/d/yyyy">
                  <c:v>45675</c:v>
                </c:pt>
                <c:pt idx="1486" formatCode="m/d/yyyy">
                  <c:v>45678</c:v>
                </c:pt>
              </c:numCache>
            </c:numRef>
          </c:cat>
          <c:val>
            <c:numRef>
              <c:f>Лист1!$D$2:$D$1488</c:f>
              <c:numCache>
                <c:formatCode>General</c:formatCode>
                <c:ptCount val="1487"/>
                <c:pt idx="0">
                  <c:v>1</c:v>
                </c:pt>
                <c:pt idx="1">
                  <c:v>0.99659230754814809</c:v>
                </c:pt>
                <c:pt idx="2">
                  <c:v>0.99778755073016034</c:v>
                </c:pt>
                <c:pt idx="3">
                  <c:v>1.0015336177762231</c:v>
                </c:pt>
                <c:pt idx="4">
                  <c:v>1.0006101154221769</c:v>
                </c:pt>
                <c:pt idx="5">
                  <c:v>0.99583226615192089</c:v>
                </c:pt>
                <c:pt idx="6">
                  <c:v>0.99052342905690338</c:v>
                </c:pt>
                <c:pt idx="7">
                  <c:v>0.98883988530662992</c:v>
                </c:pt>
                <c:pt idx="8">
                  <c:v>0.98989144943017726</c:v>
                </c:pt>
                <c:pt idx="9">
                  <c:v>0.99338451639503011</c:v>
                </c:pt>
                <c:pt idx="10">
                  <c:v>0.98871182353712861</c:v>
                </c:pt>
                <c:pt idx="11">
                  <c:v>0.98449515551696365</c:v>
                </c:pt>
                <c:pt idx="12">
                  <c:v>0.98238890381207622</c:v>
                </c:pt>
                <c:pt idx="13">
                  <c:v>0.98342693295185513</c:v>
                </c:pt>
                <c:pt idx="14">
                  <c:v>0.98885237913780066</c:v>
                </c:pt>
                <c:pt idx="15">
                  <c:v>0.98559044804960882</c:v>
                </c:pt>
                <c:pt idx="16">
                  <c:v>0.97489052280436539</c:v>
                </c:pt>
                <c:pt idx="17">
                  <c:v>0.97940079585704565</c:v>
                </c:pt>
                <c:pt idx="18">
                  <c:v>0.97759335494766131</c:v>
                </c:pt>
                <c:pt idx="19">
                  <c:v>0.97734347832424417</c:v>
                </c:pt>
                <c:pt idx="20">
                  <c:v>0.97980892767529371</c:v>
                </c:pt>
                <c:pt idx="21">
                  <c:v>0.98448578514358542</c:v>
                </c:pt>
                <c:pt idx="22">
                  <c:v>0.98540720519243619</c:v>
                </c:pt>
                <c:pt idx="23">
                  <c:v>0.97997759439610033</c:v>
                </c:pt>
                <c:pt idx="24">
                  <c:v>0.97993490713959985</c:v>
                </c:pt>
                <c:pt idx="25">
                  <c:v>0.97967253668501175</c:v>
                </c:pt>
                <c:pt idx="26">
                  <c:v>0.99271089066440121</c:v>
                </c:pt>
                <c:pt idx="27">
                  <c:v>0.99526275568104916</c:v>
                </c:pt>
                <c:pt idx="28">
                  <c:v>0.98886383181637405</c:v>
                </c:pt>
                <c:pt idx="29">
                  <c:v>0.98819437069613547</c:v>
                </c:pt>
                <c:pt idx="30">
                  <c:v>0.98247531947767464</c:v>
                </c:pt>
                <c:pt idx="31">
                  <c:v>0.97859286144133006</c:v>
                </c:pt>
                <c:pt idx="32">
                  <c:v>0.97737471290217137</c:v>
                </c:pt>
                <c:pt idx="33">
                  <c:v>0.97508209488231856</c:v>
                </c:pt>
                <c:pt idx="34">
                  <c:v>0.9808833971559876</c:v>
                </c:pt>
                <c:pt idx="35">
                  <c:v>0.98239410957506401</c:v>
                </c:pt>
                <c:pt idx="36">
                  <c:v>0.98437438181564529</c:v>
                </c:pt>
                <c:pt idx="37">
                  <c:v>0.98325306046806071</c:v>
                </c:pt>
                <c:pt idx="38">
                  <c:v>0.98283035251344653</c:v>
                </c:pt>
                <c:pt idx="39">
                  <c:v>0.98290219204267892</c:v>
                </c:pt>
                <c:pt idx="40">
                  <c:v>0.98297403157191143</c:v>
                </c:pt>
                <c:pt idx="41">
                  <c:v>0.98493035730274847</c:v>
                </c:pt>
                <c:pt idx="42">
                  <c:v>0.98631509025751873</c:v>
                </c:pt>
                <c:pt idx="43">
                  <c:v>0.98170486655547162</c:v>
                </c:pt>
                <c:pt idx="44">
                  <c:v>0.97777972126262669</c:v>
                </c:pt>
                <c:pt idx="45">
                  <c:v>0.9755526958564209</c:v>
                </c:pt>
                <c:pt idx="46">
                  <c:v>0.97582131322659438</c:v>
                </c:pt>
                <c:pt idx="47">
                  <c:v>0.96531504236449928</c:v>
                </c:pt>
                <c:pt idx="48">
                  <c:v>0.95724402742812409</c:v>
                </c:pt>
                <c:pt idx="49">
                  <c:v>0.95727422085345371</c:v>
                </c:pt>
                <c:pt idx="50">
                  <c:v>0.9493479261281409</c:v>
                </c:pt>
                <c:pt idx="51">
                  <c:v>0.94976855177755992</c:v>
                </c:pt>
                <c:pt idx="52">
                  <c:v>0.96277567117902207</c:v>
                </c:pt>
                <c:pt idx="53">
                  <c:v>0.95783540210354479</c:v>
                </c:pt>
                <c:pt idx="54">
                  <c:v>0.96389074561102128</c:v>
                </c:pt>
                <c:pt idx="55">
                  <c:v>0.96658941314392677</c:v>
                </c:pt>
                <c:pt idx="56">
                  <c:v>0.96559719471844119</c:v>
                </c:pt>
                <c:pt idx="57">
                  <c:v>0.97578383173308192</c:v>
                </c:pt>
                <c:pt idx="58">
                  <c:v>0.97382750600224488</c:v>
                </c:pt>
                <c:pt idx="59">
                  <c:v>0.97199924204090915</c:v>
                </c:pt>
                <c:pt idx="60">
                  <c:v>0.97410028798280845</c:v>
                </c:pt>
                <c:pt idx="61">
                  <c:v>0.97527887272325964</c:v>
                </c:pt>
                <c:pt idx="62">
                  <c:v>0.97198778936233576</c:v>
                </c:pt>
                <c:pt idx="63">
                  <c:v>0.96359922288370115</c:v>
                </c:pt>
                <c:pt idx="64">
                  <c:v>0.96294642020502386</c:v>
                </c:pt>
                <c:pt idx="65">
                  <c:v>0.95787392474965494</c:v>
                </c:pt>
                <c:pt idx="66">
                  <c:v>0.96200730056201433</c:v>
                </c:pt>
                <c:pt idx="67">
                  <c:v>0.9555833890349974</c:v>
                </c:pt>
                <c:pt idx="68">
                  <c:v>0.95619662791496696</c:v>
                </c:pt>
                <c:pt idx="69">
                  <c:v>0.95484417069072147</c:v>
                </c:pt>
                <c:pt idx="70">
                  <c:v>0.95527416671351861</c:v>
                </c:pt>
                <c:pt idx="71">
                  <c:v>0.9537374254795028</c:v>
                </c:pt>
                <c:pt idx="72">
                  <c:v>0.95154684041421234</c:v>
                </c:pt>
                <c:pt idx="73">
                  <c:v>0.9512084658200014</c:v>
                </c:pt>
                <c:pt idx="74">
                  <c:v>0.95433712937570425</c:v>
                </c:pt>
                <c:pt idx="75">
                  <c:v>0.96546392718595198</c:v>
                </c:pt>
                <c:pt idx="76">
                  <c:v>0.96446754415007607</c:v>
                </c:pt>
                <c:pt idx="77">
                  <c:v>0.96461018205594329</c:v>
                </c:pt>
                <c:pt idx="78">
                  <c:v>0.96371166736423897</c:v>
                </c:pt>
                <c:pt idx="79">
                  <c:v>0.97178059999541899</c:v>
                </c:pt>
                <c:pt idx="80">
                  <c:v>0.9724375672844866</c:v>
                </c:pt>
                <c:pt idx="81">
                  <c:v>0.97023344723542759</c:v>
                </c:pt>
                <c:pt idx="82">
                  <c:v>0.97587024739868022</c:v>
                </c:pt>
                <c:pt idx="83">
                  <c:v>0.97126939407001123</c:v>
                </c:pt>
                <c:pt idx="84">
                  <c:v>0.96660815389068311</c:v>
                </c:pt>
                <c:pt idx="85">
                  <c:v>0.96229882328933425</c:v>
                </c:pt>
                <c:pt idx="86">
                  <c:v>0.963385786601199</c:v>
                </c:pt>
                <c:pt idx="87">
                  <c:v>0.96124101225020153</c:v>
                </c:pt>
                <c:pt idx="88">
                  <c:v>0.9619625310003187</c:v>
                </c:pt>
                <c:pt idx="89">
                  <c:v>0.96083808619494138</c:v>
                </c:pt>
                <c:pt idx="90">
                  <c:v>0.9612784937437141</c:v>
                </c:pt>
                <c:pt idx="91">
                  <c:v>0.96305678238036641</c:v>
                </c:pt>
                <c:pt idx="92">
                  <c:v>0.96086515616247814</c:v>
                </c:pt>
                <c:pt idx="93">
                  <c:v>0.96000204065909123</c:v>
                </c:pt>
                <c:pt idx="94">
                  <c:v>0.96554617824116018</c:v>
                </c:pt>
                <c:pt idx="95">
                  <c:v>0.96972952937820289</c:v>
                </c:pt>
                <c:pt idx="96">
                  <c:v>0.97259790478451269</c:v>
                </c:pt>
                <c:pt idx="97">
                  <c:v>0.97712900088914434</c:v>
                </c:pt>
                <c:pt idx="98">
                  <c:v>0.97126627061221849</c:v>
                </c:pt>
                <c:pt idx="99">
                  <c:v>0.96866130681309448</c:v>
                </c:pt>
                <c:pt idx="100">
                  <c:v>0.97026468181335479</c:v>
                </c:pt>
                <c:pt idx="101">
                  <c:v>0.97083939804721431</c:v>
                </c:pt>
                <c:pt idx="102">
                  <c:v>0.96375851923112976</c:v>
                </c:pt>
                <c:pt idx="103">
                  <c:v>0.96086619731507572</c:v>
                </c:pt>
                <c:pt idx="104">
                  <c:v>0.96180635811068294</c:v>
                </c:pt>
                <c:pt idx="105">
                  <c:v>0.9588932131426775</c:v>
                </c:pt>
                <c:pt idx="106">
                  <c:v>0.9593919252369143</c:v>
                </c:pt>
                <c:pt idx="107">
                  <c:v>0.95895151768814146</c:v>
                </c:pt>
                <c:pt idx="108">
                  <c:v>0.95378427734639371</c:v>
                </c:pt>
                <c:pt idx="109">
                  <c:v>0.94482828270208263</c:v>
                </c:pt>
                <c:pt idx="110">
                  <c:v>0.94232847531531316</c:v>
                </c:pt>
                <c:pt idx="111">
                  <c:v>0.93904468002257235</c:v>
                </c:pt>
                <c:pt idx="112">
                  <c:v>0.9359576625707724</c:v>
                </c:pt>
                <c:pt idx="113">
                  <c:v>0.93969019463306669</c:v>
                </c:pt>
                <c:pt idx="114">
                  <c:v>0.9433696279128847</c:v>
                </c:pt>
                <c:pt idx="115">
                  <c:v>0.94395996143570793</c:v>
                </c:pt>
                <c:pt idx="116">
                  <c:v>0.94265643838354818</c:v>
                </c:pt>
                <c:pt idx="117">
                  <c:v>0.9471583822154479</c:v>
                </c:pt>
                <c:pt idx="118">
                  <c:v>0.9471073657381669</c:v>
                </c:pt>
                <c:pt idx="119">
                  <c:v>0.94842546492669255</c:v>
                </c:pt>
                <c:pt idx="120">
                  <c:v>0.95047757669650612</c:v>
                </c:pt>
                <c:pt idx="121">
                  <c:v>0.95338031013853586</c:v>
                </c:pt>
                <c:pt idx="122">
                  <c:v>0.95114807896934228</c:v>
                </c:pt>
                <c:pt idx="123">
                  <c:v>0.95163742069020085</c:v>
                </c:pt>
                <c:pt idx="124">
                  <c:v>0.93963917815578557</c:v>
                </c:pt>
                <c:pt idx="125">
                  <c:v>0.94272827791278058</c:v>
                </c:pt>
                <c:pt idx="126">
                  <c:v>0.93984949098049508</c:v>
                </c:pt>
                <c:pt idx="127">
                  <c:v>0.93962356086682208</c:v>
                </c:pt>
                <c:pt idx="128">
                  <c:v>0.94160175080220809</c:v>
                </c:pt>
                <c:pt idx="129">
                  <c:v>0.93918419447064672</c:v>
                </c:pt>
                <c:pt idx="130">
                  <c:v>0.94002232231169192</c:v>
                </c:pt>
                <c:pt idx="131">
                  <c:v>0.94141121987685261</c:v>
                </c:pt>
                <c:pt idx="132">
                  <c:v>0.94299793643555163</c:v>
                </c:pt>
                <c:pt idx="133">
                  <c:v>0.94152262320479274</c:v>
                </c:pt>
                <c:pt idx="134">
                  <c:v>0.94274285404914671</c:v>
                </c:pt>
                <c:pt idx="135">
                  <c:v>0.94188806776654044</c:v>
                </c:pt>
                <c:pt idx="136">
                  <c:v>0.94776537417983209</c:v>
                </c:pt>
                <c:pt idx="137">
                  <c:v>0.94551231995868712</c:v>
                </c:pt>
                <c:pt idx="138">
                  <c:v>0.94621613911464564</c:v>
                </c:pt>
                <c:pt idx="139">
                  <c:v>0.95284515770338396</c:v>
                </c:pt>
                <c:pt idx="140">
                  <c:v>0.96504850729952085</c:v>
                </c:pt>
                <c:pt idx="141">
                  <c:v>0.97106428700828962</c:v>
                </c:pt>
                <c:pt idx="142">
                  <c:v>0.97327985973592201</c:v>
                </c:pt>
                <c:pt idx="143">
                  <c:v>0.9716410855473443</c:v>
                </c:pt>
                <c:pt idx="144">
                  <c:v>0.97218873181366705</c:v>
                </c:pt>
                <c:pt idx="145">
                  <c:v>0.97404614804773482</c:v>
                </c:pt>
                <c:pt idx="146">
                  <c:v>0.97664902954166377</c:v>
                </c:pt>
                <c:pt idx="147">
                  <c:v>0.97923108798364145</c:v>
                </c:pt>
                <c:pt idx="148">
                  <c:v>0.97328298319371487</c:v>
                </c:pt>
                <c:pt idx="149">
                  <c:v>0.98368617994865049</c:v>
                </c:pt>
                <c:pt idx="150">
                  <c:v>0.98525936152358118</c:v>
                </c:pt>
                <c:pt idx="151">
                  <c:v>0.99232358189810466</c:v>
                </c:pt>
                <c:pt idx="152">
                  <c:v>0.99494832759658269</c:v>
                </c:pt>
                <c:pt idx="153">
                  <c:v>0.98729065024144336</c:v>
                </c:pt>
                <c:pt idx="154">
                  <c:v>0.97665631760984695</c:v>
                </c:pt>
                <c:pt idx="155">
                  <c:v>0.97626484423316007</c:v>
                </c:pt>
                <c:pt idx="156">
                  <c:v>0.98202137694513336</c:v>
                </c:pt>
                <c:pt idx="157">
                  <c:v>0.98631196679972599</c:v>
                </c:pt>
                <c:pt idx="158">
                  <c:v>0.99133656923560665</c:v>
                </c:pt>
                <c:pt idx="159">
                  <c:v>0.99704312662289674</c:v>
                </c:pt>
                <c:pt idx="160">
                  <c:v>0.99391133960940126</c:v>
                </c:pt>
                <c:pt idx="161">
                  <c:v>0.99591139374933635</c:v>
                </c:pt>
                <c:pt idx="162">
                  <c:v>1.0001520082792454</c:v>
                </c:pt>
                <c:pt idx="163">
                  <c:v>0.98918242451123095</c:v>
                </c:pt>
                <c:pt idx="164">
                  <c:v>0.98244304374714986</c:v>
                </c:pt>
                <c:pt idx="165">
                  <c:v>0.98163406817883669</c:v>
                </c:pt>
                <c:pt idx="166">
                  <c:v>0.97526637889208878</c:v>
                </c:pt>
                <c:pt idx="167">
                  <c:v>0.97331838238203228</c:v>
                </c:pt>
                <c:pt idx="168">
                  <c:v>0.97321114366448236</c:v>
                </c:pt>
                <c:pt idx="169">
                  <c:v>0.96962437296584825</c:v>
                </c:pt>
                <c:pt idx="170">
                  <c:v>0.95891820080501933</c:v>
                </c:pt>
                <c:pt idx="171">
                  <c:v>0.94934063805995805</c:v>
                </c:pt>
                <c:pt idx="172">
                  <c:v>0.95679008489558293</c:v>
                </c:pt>
                <c:pt idx="173">
                  <c:v>0.95885364934396977</c:v>
                </c:pt>
                <c:pt idx="174">
                  <c:v>0.95574372653502337</c:v>
                </c:pt>
                <c:pt idx="175">
                  <c:v>0.95022353546269867</c:v>
                </c:pt>
                <c:pt idx="176">
                  <c:v>0.95134589796288094</c:v>
                </c:pt>
                <c:pt idx="177">
                  <c:v>0.9478830244233577</c:v>
                </c:pt>
                <c:pt idx="178">
                  <c:v>0.95504927775244308</c:v>
                </c:pt>
                <c:pt idx="179">
                  <c:v>0.95775002759054384</c:v>
                </c:pt>
                <c:pt idx="180">
                  <c:v>0.95913371939271652</c:v>
                </c:pt>
                <c:pt idx="181">
                  <c:v>0.96251330072443397</c:v>
                </c:pt>
                <c:pt idx="182">
                  <c:v>0.97033860364778224</c:v>
                </c:pt>
                <c:pt idx="183">
                  <c:v>0.975902523129205</c:v>
                </c:pt>
                <c:pt idx="184">
                  <c:v>0.97130166980053612</c:v>
                </c:pt>
                <c:pt idx="185">
                  <c:v>0.96979199853405718</c:v>
                </c:pt>
                <c:pt idx="186">
                  <c:v>0.96674975064395308</c:v>
                </c:pt>
                <c:pt idx="187">
                  <c:v>0.96549932637426938</c:v>
                </c:pt>
                <c:pt idx="188">
                  <c:v>0.9684437059202019</c:v>
                </c:pt>
                <c:pt idx="189">
                  <c:v>0.96302346549724427</c:v>
                </c:pt>
                <c:pt idx="190">
                  <c:v>0.95523772637260362</c:v>
                </c:pt>
                <c:pt idx="191">
                  <c:v>0.95788225397043547</c:v>
                </c:pt>
                <c:pt idx="192">
                  <c:v>0.95627575551238253</c:v>
                </c:pt>
                <c:pt idx="193">
                  <c:v>0.95719301095084308</c:v>
                </c:pt>
                <c:pt idx="194">
                  <c:v>0.95227460607991476</c:v>
                </c:pt>
                <c:pt idx="195">
                  <c:v>0.95137921484600319</c:v>
                </c:pt>
                <c:pt idx="196">
                  <c:v>0.94898768732938121</c:v>
                </c:pt>
                <c:pt idx="197">
                  <c:v>0.9472864439849491</c:v>
                </c:pt>
                <c:pt idx="198">
                  <c:v>0.9497591814041817</c:v>
                </c:pt>
                <c:pt idx="199">
                  <c:v>0.95019542434256432</c:v>
                </c:pt>
                <c:pt idx="200">
                  <c:v>0.95237039211889141</c:v>
                </c:pt>
                <c:pt idx="201">
                  <c:v>0.95024852312504038</c:v>
                </c:pt>
                <c:pt idx="202">
                  <c:v>0.94969462994313225</c:v>
                </c:pt>
                <c:pt idx="203">
                  <c:v>0.95048590591728688</c:v>
                </c:pt>
                <c:pt idx="204">
                  <c:v>0.94917197133915132</c:v>
                </c:pt>
                <c:pt idx="205">
                  <c:v>0.95299404252483677</c:v>
                </c:pt>
                <c:pt idx="206">
                  <c:v>0.94121027742552121</c:v>
                </c:pt>
                <c:pt idx="207">
                  <c:v>0.94615471111138871</c:v>
                </c:pt>
                <c:pt idx="208">
                  <c:v>0.94828178586822753</c:v>
                </c:pt>
                <c:pt idx="209">
                  <c:v>0.94827762125783732</c:v>
                </c:pt>
                <c:pt idx="210">
                  <c:v>0.95099502953749915</c:v>
                </c:pt>
                <c:pt idx="211">
                  <c:v>0.94982477401782883</c:v>
                </c:pt>
                <c:pt idx="212">
                  <c:v>0.95500034358035735</c:v>
                </c:pt>
                <c:pt idx="213">
                  <c:v>0.95708681338589086</c:v>
                </c:pt>
                <c:pt idx="214">
                  <c:v>0.95024644081984522</c:v>
                </c:pt>
                <c:pt idx="215">
                  <c:v>0.94825471590069077</c:v>
                </c:pt>
                <c:pt idx="216">
                  <c:v>0.94853478594943741</c:v>
                </c:pt>
                <c:pt idx="217">
                  <c:v>0.95222775421302408</c:v>
                </c:pt>
                <c:pt idx="218">
                  <c:v>0.94957593854700917</c:v>
                </c:pt>
                <c:pt idx="219">
                  <c:v>0.94759878976422063</c:v>
                </c:pt>
                <c:pt idx="220">
                  <c:v>0.9483963126539604</c:v>
                </c:pt>
                <c:pt idx="221">
                  <c:v>0.95240266784941618</c:v>
                </c:pt>
                <c:pt idx="222">
                  <c:v>0.95149790624212638</c:v>
                </c:pt>
                <c:pt idx="223">
                  <c:v>0.95340529780087757</c:v>
                </c:pt>
                <c:pt idx="224">
                  <c:v>0.95312626890472829</c:v>
                </c:pt>
                <c:pt idx="225">
                  <c:v>0.95827893311011025</c:v>
                </c:pt>
                <c:pt idx="226">
                  <c:v>0.953994590171103</c:v>
                </c:pt>
                <c:pt idx="227">
                  <c:v>0.95480877150240406</c:v>
                </c:pt>
                <c:pt idx="228">
                  <c:v>0.9491365721508338</c:v>
                </c:pt>
                <c:pt idx="229">
                  <c:v>0.94772372807592919</c:v>
                </c:pt>
                <c:pt idx="230">
                  <c:v>0.9478257610304911</c:v>
                </c:pt>
                <c:pt idx="231">
                  <c:v>0.9456466286437738</c:v>
                </c:pt>
                <c:pt idx="232">
                  <c:v>0.94546130348140611</c:v>
                </c:pt>
                <c:pt idx="233">
                  <c:v>0.9403940137890251</c:v>
                </c:pt>
                <c:pt idx="234">
                  <c:v>0.93040936037831334</c:v>
                </c:pt>
                <c:pt idx="235">
                  <c:v>0.93361923383662659</c:v>
                </c:pt>
                <c:pt idx="236">
                  <c:v>0.93023861135231156</c:v>
                </c:pt>
                <c:pt idx="237">
                  <c:v>0.93098303545957517</c:v>
                </c:pt>
                <c:pt idx="238">
                  <c:v>0.9301542779919082</c:v>
                </c:pt>
                <c:pt idx="239">
                  <c:v>0.92835100169291418</c:v>
                </c:pt>
                <c:pt idx="240">
                  <c:v>0.92598342068603634</c:v>
                </c:pt>
                <c:pt idx="241">
                  <c:v>0.92531291841320029</c:v>
                </c:pt>
                <c:pt idx="242">
                  <c:v>0.91860164876925354</c:v>
                </c:pt>
                <c:pt idx="243">
                  <c:v>0.91936377247067591</c:v>
                </c:pt>
                <c:pt idx="244">
                  <c:v>0.92399273691947936</c:v>
                </c:pt>
                <c:pt idx="245">
                  <c:v>0.9227777118381133</c:v>
                </c:pt>
                <c:pt idx="246">
                  <c:v>0.92348048984147424</c:v>
                </c:pt>
                <c:pt idx="247">
                  <c:v>0.9152106147589627</c:v>
                </c:pt>
                <c:pt idx="248">
                  <c:v>0.91564998115513807</c:v>
                </c:pt>
                <c:pt idx="249">
                  <c:v>0.91092939527774841</c:v>
                </c:pt>
                <c:pt idx="250">
                  <c:v>0.91564269308695501</c:v>
                </c:pt>
                <c:pt idx="251">
                  <c:v>0.9147795775835682</c:v>
                </c:pt>
                <c:pt idx="252">
                  <c:v>0.91841944706467848</c:v>
                </c:pt>
                <c:pt idx="253">
                  <c:v>0.91716798164239755</c:v>
                </c:pt>
                <c:pt idx="254">
                  <c:v>0.91608101833053268</c:v>
                </c:pt>
                <c:pt idx="255">
                  <c:v>0.9216272382177968</c:v>
                </c:pt>
                <c:pt idx="256">
                  <c:v>0.92144711881841679</c:v>
                </c:pt>
                <c:pt idx="257">
                  <c:v>0.92332639925703353</c:v>
                </c:pt>
                <c:pt idx="258">
                  <c:v>0.9208505383800083</c:v>
                </c:pt>
                <c:pt idx="259">
                  <c:v>0.92888719528066366</c:v>
                </c:pt>
                <c:pt idx="260">
                  <c:v>0.93628354333381225</c:v>
                </c:pt>
                <c:pt idx="261">
                  <c:v>0.92964619552429317</c:v>
                </c:pt>
                <c:pt idx="262">
                  <c:v>0.93921855250636677</c:v>
                </c:pt>
                <c:pt idx="263">
                  <c:v>0.94074800567219929</c:v>
                </c:pt>
                <c:pt idx="264">
                  <c:v>0.95236622750850108</c:v>
                </c:pt>
                <c:pt idx="265">
                  <c:v>0.94515312231252491</c:v>
                </c:pt>
                <c:pt idx="266">
                  <c:v>0.94128003464955845</c:v>
                </c:pt>
                <c:pt idx="267">
                  <c:v>0.93580357198633179</c:v>
                </c:pt>
                <c:pt idx="268">
                  <c:v>0.94571638586781115</c:v>
                </c:pt>
                <c:pt idx="269">
                  <c:v>0.95016835437502734</c:v>
                </c:pt>
                <c:pt idx="270">
                  <c:v>0.95282433465143268</c:v>
                </c:pt>
                <c:pt idx="271">
                  <c:v>0.93938409576938053</c:v>
                </c:pt>
                <c:pt idx="272">
                  <c:v>0.94764772393630647</c:v>
                </c:pt>
                <c:pt idx="273">
                  <c:v>0.94544256273464988</c:v>
                </c:pt>
                <c:pt idx="274">
                  <c:v>0.94328112994209112</c:v>
                </c:pt>
                <c:pt idx="275">
                  <c:v>0.95015377823866143</c:v>
                </c:pt>
                <c:pt idx="276">
                  <c:v>0.94905327994302824</c:v>
                </c:pt>
                <c:pt idx="277">
                  <c:v>0.94974564642041337</c:v>
                </c:pt>
                <c:pt idx="278">
                  <c:v>0.95806549682760811</c:v>
                </c:pt>
                <c:pt idx="279">
                  <c:v>0.96731093189404405</c:v>
                </c:pt>
                <c:pt idx="280">
                  <c:v>0.97633668376239247</c:v>
                </c:pt>
                <c:pt idx="281">
                  <c:v>0.97756836728531959</c:v>
                </c:pt>
                <c:pt idx="282">
                  <c:v>0.99814778952892025</c:v>
                </c:pt>
                <c:pt idx="283">
                  <c:v>0.98826100446238008</c:v>
                </c:pt>
                <c:pt idx="284">
                  <c:v>0.98999452353733675</c:v>
                </c:pt>
                <c:pt idx="285">
                  <c:v>0.98455137775723234</c:v>
                </c:pt>
                <c:pt idx="286">
                  <c:v>0.98614538238411453</c:v>
                </c:pt>
                <c:pt idx="287">
                  <c:v>1.0061375945626847</c:v>
                </c:pt>
                <c:pt idx="288">
                  <c:v>1.073095159265113</c:v>
                </c:pt>
                <c:pt idx="289">
                  <c:v>1.0649116998481998</c:v>
                </c:pt>
                <c:pt idx="290">
                  <c:v>1.058352438483499</c:v>
                </c:pt>
                <c:pt idx="291">
                  <c:v>1.0455046154294652</c:v>
                </c:pt>
                <c:pt idx="292">
                  <c:v>1.0585294344250862</c:v>
                </c:pt>
                <c:pt idx="293">
                  <c:v>1.055156100008954</c:v>
                </c:pt>
                <c:pt idx="294">
                  <c:v>1.1026118354062682</c:v>
                </c:pt>
                <c:pt idx="295">
                  <c:v>1.1446848118741373</c:v>
                </c:pt>
                <c:pt idx="296">
                  <c:v>1.1157824157655492</c:v>
                </c:pt>
                <c:pt idx="297">
                  <c:v>1.1551588070057077</c:v>
                </c:pt>
                <c:pt idx="298">
                  <c:v>1.1262355878451682</c:v>
                </c:pt>
                <c:pt idx="299">
                  <c:v>1.1113054595959913</c:v>
                </c:pt>
                <c:pt idx="300">
                  <c:v>1.0275145396960252</c:v>
                </c:pt>
                <c:pt idx="301">
                  <c:v>1.0122751891253694</c:v>
                </c:pt>
                <c:pt idx="302">
                  <c:v>0.9370217205254906</c:v>
                </c:pt>
                <c:pt idx="303">
                  <c:v>0.92534519414372485</c:v>
                </c:pt>
                <c:pt idx="304">
                  <c:v>0.92896007596249353</c:v>
                </c:pt>
                <c:pt idx="305">
                  <c:v>0.9149190920316429</c:v>
                </c:pt>
                <c:pt idx="306">
                  <c:v>0.98688251842319519</c:v>
                </c:pt>
                <c:pt idx="307">
                  <c:v>0.983592476214869</c:v>
                </c:pt>
                <c:pt idx="308">
                  <c:v>0.97509667101868458</c:v>
                </c:pt>
                <c:pt idx="309">
                  <c:v>0.97256667020658549</c:v>
                </c:pt>
                <c:pt idx="310">
                  <c:v>0.97581506631100912</c:v>
                </c:pt>
                <c:pt idx="311">
                  <c:v>0.96192713181200129</c:v>
                </c:pt>
                <c:pt idx="312">
                  <c:v>0.96722347507584794</c:v>
                </c:pt>
                <c:pt idx="313">
                  <c:v>0.99790936558407617</c:v>
                </c:pt>
                <c:pt idx="314">
                  <c:v>1.0057888084424982</c:v>
                </c:pt>
                <c:pt idx="315">
                  <c:v>0.97253960023904862</c:v>
                </c:pt>
                <c:pt idx="316">
                  <c:v>0.96682887824136843</c:v>
                </c:pt>
                <c:pt idx="317">
                  <c:v>0.96462892280269952</c:v>
                </c:pt>
                <c:pt idx="318">
                  <c:v>0.96559927702363635</c:v>
                </c:pt>
                <c:pt idx="319">
                  <c:v>0.96670393992965986</c:v>
                </c:pt>
                <c:pt idx="320">
                  <c:v>0.946839789520591</c:v>
                </c:pt>
                <c:pt idx="321">
                  <c:v>0.97594104577531504</c:v>
                </c:pt>
                <c:pt idx="322">
                  <c:v>0.97817952386009421</c:v>
                </c:pt>
                <c:pt idx="323">
                  <c:v>0.97445011525559266</c:v>
                </c:pt>
                <c:pt idx="324">
                  <c:v>0.97984432686361123</c:v>
                </c:pt>
                <c:pt idx="325">
                  <c:v>0.9880798439104026</c:v>
                </c:pt>
                <c:pt idx="326">
                  <c:v>1.0000645514610496</c:v>
                </c:pt>
                <c:pt idx="327">
                  <c:v>0.98984667986848163</c:v>
                </c:pt>
                <c:pt idx="328">
                  <c:v>0.99178842946295276</c:v>
                </c:pt>
                <c:pt idx="329">
                  <c:v>0.98327284236741441</c:v>
                </c:pt>
                <c:pt idx="330">
                  <c:v>0.98884300876442277</c:v>
                </c:pt>
                <c:pt idx="331">
                  <c:v>0.97518516898947816</c:v>
                </c:pt>
                <c:pt idx="332">
                  <c:v>0.99709934886316554</c:v>
                </c:pt>
                <c:pt idx="333">
                  <c:v>0.99356984155739769</c:v>
                </c:pt>
                <c:pt idx="334">
                  <c:v>0.98725004529013805</c:v>
                </c:pt>
                <c:pt idx="335">
                  <c:v>0.99849865795430182</c:v>
                </c:pt>
                <c:pt idx="336">
                  <c:v>1.0069371997576197</c:v>
                </c:pt>
                <c:pt idx="337">
                  <c:v>0.99895468279203825</c:v>
                </c:pt>
                <c:pt idx="338">
                  <c:v>0.98353833627979526</c:v>
                </c:pt>
                <c:pt idx="339">
                  <c:v>0.97690723538586166</c:v>
                </c:pt>
                <c:pt idx="340">
                  <c:v>0.96743066444276482</c:v>
                </c:pt>
                <c:pt idx="341">
                  <c:v>0.97762563067818598</c:v>
                </c:pt>
                <c:pt idx="342">
                  <c:v>0.96657587816015855</c:v>
                </c:pt>
                <c:pt idx="343">
                  <c:v>0.95774794528534868</c:v>
                </c:pt>
                <c:pt idx="344">
                  <c:v>0.96331290591936913</c:v>
                </c:pt>
                <c:pt idx="345">
                  <c:v>0.96375019001034923</c:v>
                </c:pt>
                <c:pt idx="346">
                  <c:v>0.96778257402074408</c:v>
                </c:pt>
                <c:pt idx="347">
                  <c:v>0.97971834739930497</c:v>
                </c:pt>
                <c:pt idx="348">
                  <c:v>0.96958272686194535</c:v>
                </c:pt>
                <c:pt idx="349">
                  <c:v>0.96584186557887053</c:v>
                </c:pt>
                <c:pt idx="350">
                  <c:v>0.96961083798207981</c:v>
                </c:pt>
                <c:pt idx="351">
                  <c:v>0.96714642978362775</c:v>
                </c:pt>
                <c:pt idx="352">
                  <c:v>0.96536189423139007</c:v>
                </c:pt>
                <c:pt idx="353">
                  <c:v>0.95536162353171472</c:v>
                </c:pt>
                <c:pt idx="354">
                  <c:v>0.9554188869245811</c:v>
                </c:pt>
                <c:pt idx="355">
                  <c:v>0.96516928100083921</c:v>
                </c:pt>
                <c:pt idx="356">
                  <c:v>0.95773336914898277</c:v>
                </c:pt>
                <c:pt idx="357">
                  <c:v>0.96502664309497188</c:v>
                </c:pt>
                <c:pt idx="358">
                  <c:v>0.9647996718287013</c:v>
                </c:pt>
                <c:pt idx="359">
                  <c:v>0.96480279528649393</c:v>
                </c:pt>
                <c:pt idx="360">
                  <c:v>0.96607716606592164</c:v>
                </c:pt>
                <c:pt idx="361">
                  <c:v>0.9313162042907982</c:v>
                </c:pt>
                <c:pt idx="362">
                  <c:v>0.94200051224707804</c:v>
                </c:pt>
                <c:pt idx="363">
                  <c:v>0.97287276907027165</c:v>
                </c:pt>
                <c:pt idx="364">
                  <c:v>0.95438294008999724</c:v>
                </c:pt>
                <c:pt idx="365">
                  <c:v>0.94546338578660116</c:v>
                </c:pt>
                <c:pt idx="366">
                  <c:v>0.952925326453397</c:v>
                </c:pt>
                <c:pt idx="367">
                  <c:v>0.94644727499130643</c:v>
                </c:pt>
                <c:pt idx="368">
                  <c:v>0.95272334284946814</c:v>
                </c:pt>
                <c:pt idx="369">
                  <c:v>0.9506899718264108</c:v>
                </c:pt>
                <c:pt idx="370">
                  <c:v>0.95511174690829748</c:v>
                </c:pt>
                <c:pt idx="371">
                  <c:v>0.96375539577333691</c:v>
                </c:pt>
                <c:pt idx="372">
                  <c:v>0.9658023017801628</c:v>
                </c:pt>
                <c:pt idx="373">
                  <c:v>0.95256404650203963</c:v>
                </c:pt>
                <c:pt idx="374">
                  <c:v>0.95016523091723482</c:v>
                </c:pt>
                <c:pt idx="375">
                  <c:v>0.95641839341824986</c:v>
                </c:pt>
                <c:pt idx="376">
                  <c:v>0.97409716452501582</c:v>
                </c:pt>
                <c:pt idx="377">
                  <c:v>0.97182849301490726</c:v>
                </c:pt>
                <c:pt idx="378">
                  <c:v>0.97690619423326408</c:v>
                </c:pt>
                <c:pt idx="379">
                  <c:v>0.98118741371447848</c:v>
                </c:pt>
                <c:pt idx="380">
                  <c:v>0.99446315048611433</c:v>
                </c:pt>
                <c:pt idx="381">
                  <c:v>0.99564069407396771</c:v>
                </c:pt>
                <c:pt idx="382">
                  <c:v>1.0055732898548009</c:v>
                </c:pt>
                <c:pt idx="383">
                  <c:v>0.99388635194705943</c:v>
                </c:pt>
                <c:pt idx="384">
                  <c:v>0.99266924456049832</c:v>
                </c:pt>
                <c:pt idx="385">
                  <c:v>0.98888777832611807</c:v>
                </c:pt>
                <c:pt idx="386">
                  <c:v>0.99375204326197286</c:v>
                </c:pt>
                <c:pt idx="387">
                  <c:v>0.9965464968338551</c:v>
                </c:pt>
                <c:pt idx="388">
                  <c:v>0.98341027451029384</c:v>
                </c:pt>
                <c:pt idx="389">
                  <c:v>0.98218171444515945</c:v>
                </c:pt>
                <c:pt idx="390">
                  <c:v>0.98398082613376314</c:v>
                </c:pt>
                <c:pt idx="391">
                  <c:v>0.97980372191230591</c:v>
                </c:pt>
                <c:pt idx="392">
                  <c:v>0.97180246419996796</c:v>
                </c:pt>
                <c:pt idx="393">
                  <c:v>0.98212236874709768</c:v>
                </c:pt>
                <c:pt idx="394">
                  <c:v>0.97895518254528502</c:v>
                </c:pt>
                <c:pt idx="395">
                  <c:v>0.98596838644252749</c:v>
                </c:pt>
                <c:pt idx="396">
                  <c:v>0.99209869293702901</c:v>
                </c:pt>
                <c:pt idx="397">
                  <c:v>0.99334495259632227</c:v>
                </c:pt>
                <c:pt idx="398">
                  <c:v>0.99587911801881168</c:v>
                </c:pt>
                <c:pt idx="399">
                  <c:v>1.0086051262189295</c:v>
                </c:pt>
                <c:pt idx="400">
                  <c:v>1.001589840016492</c:v>
                </c:pt>
                <c:pt idx="401">
                  <c:v>0.99038599691402374</c:v>
                </c:pt>
                <c:pt idx="402">
                  <c:v>0.97892394796735793</c:v>
                </c:pt>
                <c:pt idx="403">
                  <c:v>0.97601913222013315</c:v>
                </c:pt>
                <c:pt idx="404">
                  <c:v>0.98241180916922266</c:v>
                </c:pt>
                <c:pt idx="405">
                  <c:v>1.0036003056824025</c:v>
                </c:pt>
                <c:pt idx="406">
                  <c:v>0.99442983360299186</c:v>
                </c:pt>
                <c:pt idx="407">
                  <c:v>0.99927119318169999</c:v>
                </c:pt>
                <c:pt idx="408">
                  <c:v>1.0042333264617263</c:v>
                </c:pt>
                <c:pt idx="409">
                  <c:v>1.0056753228093629</c:v>
                </c:pt>
                <c:pt idx="410">
                  <c:v>0.996648529788417</c:v>
                </c:pt>
                <c:pt idx="411">
                  <c:v>0.98698142791996457</c:v>
                </c:pt>
                <c:pt idx="412">
                  <c:v>0.98530100762748396</c:v>
                </c:pt>
                <c:pt idx="413">
                  <c:v>0.99026418206010791</c:v>
                </c:pt>
                <c:pt idx="414">
                  <c:v>0.98748430462459169</c:v>
                </c:pt>
                <c:pt idx="415">
                  <c:v>0.99350945470673868</c:v>
                </c:pt>
                <c:pt idx="416">
                  <c:v>0.98902000470600981</c:v>
                </c:pt>
                <c:pt idx="417">
                  <c:v>1.0012098193183783</c:v>
                </c:pt>
                <c:pt idx="418">
                  <c:v>1.00264973336082</c:v>
                </c:pt>
                <c:pt idx="419">
                  <c:v>1.0025872642049656</c:v>
                </c:pt>
                <c:pt idx="420">
                  <c:v>1.0123241232974551</c:v>
                </c:pt>
                <c:pt idx="421">
                  <c:v>1.0076056197252607</c:v>
                </c:pt>
                <c:pt idx="422">
                  <c:v>1.0299497956217454</c:v>
                </c:pt>
                <c:pt idx="423">
                  <c:v>1.0432140797148077</c:v>
                </c:pt>
                <c:pt idx="424">
                  <c:v>1.0301361619367104</c:v>
                </c:pt>
                <c:pt idx="425">
                  <c:v>1.0104281844172776</c:v>
                </c:pt>
                <c:pt idx="426">
                  <c:v>1.0225097191594985</c:v>
                </c:pt>
                <c:pt idx="427">
                  <c:v>1.0229886493543812</c:v>
                </c:pt>
                <c:pt idx="428">
                  <c:v>1.0263546957023304</c:v>
                </c:pt>
                <c:pt idx="429">
                  <c:v>1.0208667803605302</c:v>
                </c:pt>
                <c:pt idx="430">
                  <c:v>1.0185606273569092</c:v>
                </c:pt>
                <c:pt idx="431">
                  <c:v>1.0069611462673638</c:v>
                </c:pt>
                <c:pt idx="432">
                  <c:v>1.0069028417218999</c:v>
                </c:pt>
                <c:pt idx="433">
                  <c:v>1.010321986852325</c:v>
                </c:pt>
                <c:pt idx="434">
                  <c:v>1.0096743899366356</c:v>
                </c:pt>
                <c:pt idx="435">
                  <c:v>1.0181316724867098</c:v>
                </c:pt>
                <c:pt idx="436">
                  <c:v>1.0146604697264061</c:v>
                </c:pt>
                <c:pt idx="437">
                  <c:v>1.0141357288172299</c:v>
                </c:pt>
                <c:pt idx="438">
                  <c:v>0.98966656046910184</c:v>
                </c:pt>
                <c:pt idx="439">
                  <c:v>0.98732084366677297</c:v>
                </c:pt>
                <c:pt idx="440">
                  <c:v>0.9928962158267689</c:v>
                </c:pt>
                <c:pt idx="441">
                  <c:v>0.98567998717300009</c:v>
                </c:pt>
                <c:pt idx="442">
                  <c:v>0.98677111509525506</c:v>
                </c:pt>
                <c:pt idx="443">
                  <c:v>0.98683879001409724</c:v>
                </c:pt>
                <c:pt idx="444">
                  <c:v>0.9952658791388419</c:v>
                </c:pt>
                <c:pt idx="445">
                  <c:v>1.0051360057638208</c:v>
                </c:pt>
                <c:pt idx="446">
                  <c:v>1.0110289294660761</c:v>
                </c:pt>
                <c:pt idx="447">
                  <c:v>1.0252187982183798</c:v>
                </c:pt>
                <c:pt idx="448">
                  <c:v>1.0179109481360247</c:v>
                </c:pt>
                <c:pt idx="449">
                  <c:v>0.97348496679764362</c:v>
                </c:pt>
                <c:pt idx="450">
                  <c:v>0.95813941866203567</c:v>
                </c:pt>
                <c:pt idx="451">
                  <c:v>0.95556777174603369</c:v>
                </c:pt>
                <c:pt idx="452">
                  <c:v>0.94869408229686603</c:v>
                </c:pt>
                <c:pt idx="453">
                  <c:v>0.94632858359518324</c:v>
                </c:pt>
                <c:pt idx="454">
                  <c:v>0.95418095648606849</c:v>
                </c:pt>
                <c:pt idx="455">
                  <c:v>0.95644025762279883</c:v>
                </c:pt>
                <c:pt idx="456">
                  <c:v>0.94409739357858735</c:v>
                </c:pt>
                <c:pt idx="457">
                  <c:v>0.93591497531427192</c:v>
                </c:pt>
                <c:pt idx="458">
                  <c:v>0.93191070242401153</c:v>
                </c:pt>
                <c:pt idx="459">
                  <c:v>0.93633664211628842</c:v>
                </c:pt>
                <c:pt idx="460">
                  <c:v>0.93315487977810962</c:v>
                </c:pt>
                <c:pt idx="461">
                  <c:v>0.929897113300308</c:v>
                </c:pt>
                <c:pt idx="462">
                  <c:v>0.93056865672574174</c:v>
                </c:pt>
                <c:pt idx="463">
                  <c:v>0.92644673359195562</c:v>
                </c:pt>
                <c:pt idx="464">
                  <c:v>0.92608024787761045</c:v>
                </c:pt>
                <c:pt idx="465">
                  <c:v>0.93110068570310089</c:v>
                </c:pt>
                <c:pt idx="466">
                  <c:v>0.93528091338235086</c:v>
                </c:pt>
                <c:pt idx="467">
                  <c:v>0.93677184390207346</c:v>
                </c:pt>
                <c:pt idx="468">
                  <c:v>0.9280875900857285</c:v>
                </c:pt>
                <c:pt idx="469">
                  <c:v>0.9229942715784083</c:v>
                </c:pt>
                <c:pt idx="470">
                  <c:v>0.91141977815120456</c:v>
                </c:pt>
                <c:pt idx="471">
                  <c:v>0.91133752709599636</c:v>
                </c:pt>
                <c:pt idx="472">
                  <c:v>0.90414940956236189</c:v>
                </c:pt>
                <c:pt idx="473">
                  <c:v>0.89974012831164618</c:v>
                </c:pt>
                <c:pt idx="474">
                  <c:v>0.9047761834261</c:v>
                </c:pt>
                <c:pt idx="475">
                  <c:v>0.89745479835997655</c:v>
                </c:pt>
                <c:pt idx="476">
                  <c:v>0.89509554657387913</c:v>
                </c:pt>
                <c:pt idx="477">
                  <c:v>0.90121127693201486</c:v>
                </c:pt>
                <c:pt idx="478">
                  <c:v>0.92076516386700746</c:v>
                </c:pt>
                <c:pt idx="479">
                  <c:v>0.9096602302613086</c:v>
                </c:pt>
                <c:pt idx="480">
                  <c:v>0.91773332750287884</c:v>
                </c:pt>
                <c:pt idx="481">
                  <c:v>0.96305886468556168</c:v>
                </c:pt>
                <c:pt idx="482">
                  <c:v>0.97300499545016317</c:v>
                </c:pt>
                <c:pt idx="483">
                  <c:v>0.96891847150469468</c:v>
                </c:pt>
                <c:pt idx="484">
                  <c:v>0.96018528351626387</c:v>
                </c:pt>
                <c:pt idx="485">
                  <c:v>0.91699098570081028</c:v>
                </c:pt>
                <c:pt idx="486">
                  <c:v>0.91730749609047202</c:v>
                </c:pt>
                <c:pt idx="487">
                  <c:v>0.92688714114072834</c:v>
                </c:pt>
                <c:pt idx="488">
                  <c:v>0.92822606338120561</c:v>
                </c:pt>
                <c:pt idx="489">
                  <c:v>0.93031773894972702</c:v>
                </c:pt>
                <c:pt idx="490">
                  <c:v>0.93355051776518683</c:v>
                </c:pt>
                <c:pt idx="491">
                  <c:v>0.92921307604370362</c:v>
                </c:pt>
                <c:pt idx="492">
                  <c:v>0.91995931175648704</c:v>
                </c:pt>
                <c:pt idx="493">
                  <c:v>0.91634547109031594</c:v>
                </c:pt>
                <c:pt idx="494">
                  <c:v>0.90588501094251395</c:v>
                </c:pt>
                <c:pt idx="495">
                  <c:v>0.91135626784275281</c:v>
                </c:pt>
                <c:pt idx="496">
                  <c:v>0.90623692052049321</c:v>
                </c:pt>
                <c:pt idx="497">
                  <c:v>0.90035336719161585</c:v>
                </c:pt>
                <c:pt idx="498">
                  <c:v>0.90052203391242247</c:v>
                </c:pt>
                <c:pt idx="499">
                  <c:v>0.91572077953177289</c:v>
                </c:pt>
                <c:pt idx="500">
                  <c:v>0.91913576005180786</c:v>
                </c:pt>
                <c:pt idx="501">
                  <c:v>0.92843117044292722</c:v>
                </c:pt>
                <c:pt idx="502">
                  <c:v>0.92113477303914537</c:v>
                </c:pt>
                <c:pt idx="503">
                  <c:v>0.935304859892095</c:v>
                </c:pt>
                <c:pt idx="504">
                  <c:v>0.93591289300907676</c:v>
                </c:pt>
                <c:pt idx="505">
                  <c:v>0.92673721516667817</c:v>
                </c:pt>
                <c:pt idx="506">
                  <c:v>0.93167019617397251</c:v>
                </c:pt>
                <c:pt idx="507">
                  <c:v>0.93382850550873842</c:v>
                </c:pt>
                <c:pt idx="508">
                  <c:v>0.92953375104375557</c:v>
                </c:pt>
                <c:pt idx="509">
                  <c:v>0.92194895437044633</c:v>
                </c:pt>
                <c:pt idx="510">
                  <c:v>0.91145517733952197</c:v>
                </c:pt>
                <c:pt idx="511">
                  <c:v>0.9097778805048341</c:v>
                </c:pt>
                <c:pt idx="512">
                  <c:v>0.90776741483892331</c:v>
                </c:pt>
                <c:pt idx="513">
                  <c:v>0.91173941199865904</c:v>
                </c:pt>
                <c:pt idx="514">
                  <c:v>0.91407159381721947</c:v>
                </c:pt>
                <c:pt idx="515">
                  <c:v>0.90286566840955618</c:v>
                </c:pt>
                <c:pt idx="516">
                  <c:v>0.9031113804225831</c:v>
                </c:pt>
                <c:pt idx="517">
                  <c:v>0.90990594227433541</c:v>
                </c:pt>
                <c:pt idx="518">
                  <c:v>0.90965710680351575</c:v>
                </c:pt>
                <c:pt idx="519">
                  <c:v>0.9106628602127701</c:v>
                </c:pt>
                <c:pt idx="520">
                  <c:v>0.90942076516386705</c:v>
                </c:pt>
                <c:pt idx="521">
                  <c:v>0.90687306475760932</c:v>
                </c:pt>
                <c:pt idx="522">
                  <c:v>0.90375481272788227</c:v>
                </c:pt>
                <c:pt idx="523">
                  <c:v>0.91492742125242332</c:v>
                </c:pt>
                <c:pt idx="524">
                  <c:v>0.90934788448203718</c:v>
                </c:pt>
                <c:pt idx="525">
                  <c:v>0.91550317863888042</c:v>
                </c:pt>
                <c:pt idx="526">
                  <c:v>0.90223368878283017</c:v>
                </c:pt>
                <c:pt idx="527">
                  <c:v>0.90564034008208449</c:v>
                </c:pt>
                <c:pt idx="528">
                  <c:v>0.91350833026193323</c:v>
                </c:pt>
                <c:pt idx="529">
                  <c:v>0.91150202920641266</c:v>
                </c:pt>
                <c:pt idx="530">
                  <c:v>0.90874401597544552</c:v>
                </c:pt>
                <c:pt idx="531">
                  <c:v>0.90212020314969488</c:v>
                </c:pt>
                <c:pt idx="532">
                  <c:v>0.9022264007146471</c:v>
                </c:pt>
                <c:pt idx="533">
                  <c:v>0.89883224324656374</c:v>
                </c:pt>
                <c:pt idx="534">
                  <c:v>0.89552033683368837</c:v>
                </c:pt>
                <c:pt idx="535">
                  <c:v>0.89723823861968166</c:v>
                </c:pt>
                <c:pt idx="536">
                  <c:v>0.9040879815591053</c:v>
                </c:pt>
                <c:pt idx="537">
                  <c:v>0.90996737027759222</c:v>
                </c:pt>
                <c:pt idx="538">
                  <c:v>0.91573014990515111</c:v>
                </c:pt>
                <c:pt idx="539">
                  <c:v>0.92493602117287921</c:v>
                </c:pt>
                <c:pt idx="540">
                  <c:v>0.93469370331732049</c:v>
                </c:pt>
                <c:pt idx="541">
                  <c:v>0.93494566224593278</c:v>
                </c:pt>
                <c:pt idx="542">
                  <c:v>0.92983360299185613</c:v>
                </c:pt>
                <c:pt idx="543">
                  <c:v>0.93071441808940181</c:v>
                </c:pt>
                <c:pt idx="544">
                  <c:v>0.92938278391710749</c:v>
                </c:pt>
                <c:pt idx="545">
                  <c:v>0.92858526102736771</c:v>
                </c:pt>
                <c:pt idx="546">
                  <c:v>0.93049889950170439</c:v>
                </c:pt>
                <c:pt idx="547">
                  <c:v>0.93371189641781038</c:v>
                </c:pt>
                <c:pt idx="548">
                  <c:v>0.94024512896757217</c:v>
                </c:pt>
                <c:pt idx="549">
                  <c:v>0.93749232149959305</c:v>
                </c:pt>
                <c:pt idx="550">
                  <c:v>0.95458804715171885</c:v>
                </c:pt>
                <c:pt idx="551">
                  <c:v>0.94647018034845309</c:v>
                </c:pt>
                <c:pt idx="552">
                  <c:v>0.94717191719921623</c:v>
                </c:pt>
                <c:pt idx="553">
                  <c:v>0.9515020708525167</c:v>
                </c:pt>
                <c:pt idx="554">
                  <c:v>0.94819432905003165</c:v>
                </c:pt>
                <c:pt idx="555">
                  <c:v>0.92900901013457948</c:v>
                </c:pt>
                <c:pt idx="556">
                  <c:v>0.94484702344883886</c:v>
                </c:pt>
                <c:pt idx="557">
                  <c:v>0.92754723188758881</c:v>
                </c:pt>
                <c:pt idx="558">
                  <c:v>0.93586708229478366</c:v>
                </c:pt>
                <c:pt idx="559">
                  <c:v>0.93307366987549889</c:v>
                </c:pt>
                <c:pt idx="560">
                  <c:v>0.9428709158186479</c:v>
                </c:pt>
                <c:pt idx="561">
                  <c:v>0.93807953156462331</c:v>
                </c:pt>
                <c:pt idx="562">
                  <c:v>0.92163140282818701</c:v>
                </c:pt>
                <c:pt idx="563">
                  <c:v>0.91769376370417111</c:v>
                </c:pt>
                <c:pt idx="564">
                  <c:v>0.920017616301951</c:v>
                </c:pt>
                <c:pt idx="565">
                  <c:v>0.91982812652919299</c:v>
                </c:pt>
                <c:pt idx="566">
                  <c:v>0.91295443708002499</c:v>
                </c:pt>
                <c:pt idx="567">
                  <c:v>0.9186349656523759</c:v>
                </c:pt>
                <c:pt idx="568">
                  <c:v>0.92370641995514724</c:v>
                </c:pt>
                <c:pt idx="569">
                  <c:v>0.91893065299008625</c:v>
                </c:pt>
                <c:pt idx="570">
                  <c:v>0.91543654487263582</c:v>
                </c:pt>
                <c:pt idx="571">
                  <c:v>0.90994654722564072</c:v>
                </c:pt>
                <c:pt idx="572">
                  <c:v>0.91113866694986023</c:v>
                </c:pt>
                <c:pt idx="573">
                  <c:v>0.90942284746906232</c:v>
                </c:pt>
                <c:pt idx="574">
                  <c:v>0.91415488602502515</c:v>
                </c:pt>
                <c:pt idx="575">
                  <c:v>0.90973102863794342</c:v>
                </c:pt>
                <c:pt idx="576">
                  <c:v>0.9083796125662954</c:v>
                </c:pt>
                <c:pt idx="577">
                  <c:v>0.90997674065097023</c:v>
                </c:pt>
                <c:pt idx="578">
                  <c:v>0.91020995883282629</c:v>
                </c:pt>
                <c:pt idx="579">
                  <c:v>0.91220480720977359</c:v>
                </c:pt>
                <c:pt idx="580">
                  <c:v>0.91208715696624798</c:v>
                </c:pt>
                <c:pt idx="581">
                  <c:v>0.91342607920672514</c:v>
                </c:pt>
                <c:pt idx="582">
                  <c:v>0.91348542490478657</c:v>
                </c:pt>
                <c:pt idx="583">
                  <c:v>0.91856937303872899</c:v>
                </c:pt>
                <c:pt idx="584">
                  <c:v>0.92100983472743669</c:v>
                </c:pt>
                <c:pt idx="585">
                  <c:v>0.91853813846080168</c:v>
                </c:pt>
                <c:pt idx="586">
                  <c:v>0.91225686483965218</c:v>
                </c:pt>
                <c:pt idx="587">
                  <c:v>0.91166757246942665</c:v>
                </c:pt>
                <c:pt idx="588">
                  <c:v>0.90667420461147308</c:v>
                </c:pt>
                <c:pt idx="589">
                  <c:v>0.9026324502277</c:v>
                </c:pt>
                <c:pt idx="590">
                  <c:v>0.90067508334426538</c:v>
                </c:pt>
                <c:pt idx="591">
                  <c:v>0.89646986800267381</c:v>
                </c:pt>
                <c:pt idx="592">
                  <c:v>0.8956369459246164</c:v>
                </c:pt>
                <c:pt idx="593">
                  <c:v>0.88649979072832796</c:v>
                </c:pt>
                <c:pt idx="594">
                  <c:v>0.88901521540406103</c:v>
                </c:pt>
                <c:pt idx="595">
                  <c:v>0.88318892546805028</c:v>
                </c:pt>
                <c:pt idx="596">
                  <c:v>0.88262149730237371</c:v>
                </c:pt>
                <c:pt idx="597">
                  <c:v>0.88669344511147619</c:v>
                </c:pt>
                <c:pt idx="598">
                  <c:v>0.89227610533965529</c:v>
                </c:pt>
                <c:pt idx="599">
                  <c:v>0.88810941264417376</c:v>
                </c:pt>
                <c:pt idx="600">
                  <c:v>0.90084479121766958</c:v>
                </c:pt>
                <c:pt idx="601">
                  <c:v>0.90101033448068357</c:v>
                </c:pt>
                <c:pt idx="602">
                  <c:v>0.89438548050233546</c:v>
                </c:pt>
                <c:pt idx="603">
                  <c:v>0.88930777928397864</c:v>
                </c:pt>
                <c:pt idx="604">
                  <c:v>0.88723172100442083</c:v>
                </c:pt>
                <c:pt idx="605">
                  <c:v>0.88735457701093423</c:v>
                </c:pt>
                <c:pt idx="606">
                  <c:v>0.88987937206004553</c:v>
                </c:pt>
                <c:pt idx="607">
                  <c:v>0.89402628285617303</c:v>
                </c:pt>
                <c:pt idx="608">
                  <c:v>0.89591285136297283</c:v>
                </c:pt>
                <c:pt idx="609">
                  <c:v>0.90377980039022399</c:v>
                </c:pt>
                <c:pt idx="610">
                  <c:v>0.90054077465917881</c:v>
                </c:pt>
                <c:pt idx="611">
                  <c:v>0.89946005826289943</c:v>
                </c:pt>
                <c:pt idx="612">
                  <c:v>0.90909280209563204</c:v>
                </c:pt>
                <c:pt idx="613">
                  <c:v>0.9229318024225539</c:v>
                </c:pt>
                <c:pt idx="614">
                  <c:v>0.91403515347630448</c:v>
                </c:pt>
                <c:pt idx="615">
                  <c:v>0.91690769349300449</c:v>
                </c:pt>
                <c:pt idx="616">
                  <c:v>0.90921357579695039</c:v>
                </c:pt>
                <c:pt idx="617">
                  <c:v>0.91046920582962165</c:v>
                </c:pt>
                <c:pt idx="618">
                  <c:v>0.91180604576490365</c:v>
                </c:pt>
                <c:pt idx="619">
                  <c:v>0.91069930055368487</c:v>
                </c:pt>
                <c:pt idx="620">
                  <c:v>0.91271601313518125</c:v>
                </c:pt>
                <c:pt idx="621">
                  <c:v>0.91449326061923597</c:v>
                </c:pt>
                <c:pt idx="622">
                  <c:v>0.9145380301809316</c:v>
                </c:pt>
                <c:pt idx="623">
                  <c:v>0.90559765282558413</c:v>
                </c:pt>
                <c:pt idx="624">
                  <c:v>0.90985180233926177</c:v>
                </c:pt>
                <c:pt idx="625">
                  <c:v>0.91526891930442678</c:v>
                </c:pt>
                <c:pt idx="626">
                  <c:v>0.91057123878418378</c:v>
                </c:pt>
                <c:pt idx="627">
                  <c:v>0.90606408918929615</c:v>
                </c:pt>
                <c:pt idx="628">
                  <c:v>0.89975158099021957</c:v>
                </c:pt>
                <c:pt idx="629">
                  <c:v>0.89784002482107794</c:v>
                </c:pt>
                <c:pt idx="630">
                  <c:v>0.89661771167152893</c:v>
                </c:pt>
                <c:pt idx="631">
                  <c:v>0.89520903220701453</c:v>
                </c:pt>
                <c:pt idx="632">
                  <c:v>0.89435632822960331</c:v>
                </c:pt>
                <c:pt idx="633">
                  <c:v>0.89900195111996795</c:v>
                </c:pt>
                <c:pt idx="634">
                  <c:v>0.89853030899326802</c:v>
                </c:pt>
                <c:pt idx="635">
                  <c:v>0.90253249957833326</c:v>
                </c:pt>
                <c:pt idx="636">
                  <c:v>0.90349140112069681</c:v>
                </c:pt>
                <c:pt idx="637">
                  <c:v>0.90799230379999885</c:v>
                </c:pt>
                <c:pt idx="638">
                  <c:v>0.90294791946476438</c:v>
                </c:pt>
                <c:pt idx="639">
                  <c:v>0.90047830550332453</c:v>
                </c:pt>
                <c:pt idx="640">
                  <c:v>0.90088435501637742</c:v>
                </c:pt>
                <c:pt idx="641">
                  <c:v>0.90246898926988139</c:v>
                </c:pt>
                <c:pt idx="642">
                  <c:v>0.90258976297119964</c:v>
                </c:pt>
                <c:pt idx="643">
                  <c:v>0.91225686483965218</c:v>
                </c:pt>
                <c:pt idx="644">
                  <c:v>0.91464006313549351</c:v>
                </c:pt>
                <c:pt idx="645">
                  <c:v>0.91075656394655147</c:v>
                </c:pt>
                <c:pt idx="646">
                  <c:v>0.90992051841070143</c:v>
                </c:pt>
                <c:pt idx="647">
                  <c:v>0.90684183017968223</c:v>
                </c:pt>
                <c:pt idx="648">
                  <c:v>0.90925938651124349</c:v>
                </c:pt>
                <c:pt idx="649">
                  <c:v>0.90916880623525476</c:v>
                </c:pt>
                <c:pt idx="650">
                  <c:v>0.90410359884806879</c:v>
                </c:pt>
                <c:pt idx="651">
                  <c:v>0.90046268821436082</c:v>
                </c:pt>
                <c:pt idx="652">
                  <c:v>0.89939446564925241</c:v>
                </c:pt>
                <c:pt idx="653">
                  <c:v>0.8951382338303796</c:v>
                </c:pt>
                <c:pt idx="654">
                  <c:v>0.89520486759662432</c:v>
                </c:pt>
                <c:pt idx="655">
                  <c:v>0.89594929170388804</c:v>
                </c:pt>
                <c:pt idx="656">
                  <c:v>0.89886035436669831</c:v>
                </c:pt>
                <c:pt idx="657">
                  <c:v>0.90194528951330277</c:v>
                </c:pt>
                <c:pt idx="658">
                  <c:v>0.89757140745090458</c:v>
                </c:pt>
                <c:pt idx="659">
                  <c:v>0.89304239365146798</c:v>
                </c:pt>
                <c:pt idx="660">
                  <c:v>0.8970195965741915</c:v>
                </c:pt>
                <c:pt idx="661">
                  <c:v>0.89251557043709673</c:v>
                </c:pt>
                <c:pt idx="662">
                  <c:v>0.89417933228801627</c:v>
                </c:pt>
                <c:pt idx="663">
                  <c:v>0.88906935533913456</c:v>
                </c:pt>
                <c:pt idx="664">
                  <c:v>0.89063212538808967</c:v>
                </c:pt>
                <c:pt idx="665">
                  <c:v>0.90029818610394452</c:v>
                </c:pt>
                <c:pt idx="666">
                  <c:v>0.89854072051924361</c:v>
                </c:pt>
                <c:pt idx="667">
                  <c:v>0.89452187149261719</c:v>
                </c:pt>
                <c:pt idx="668">
                  <c:v>0.89260615071308547</c:v>
                </c:pt>
                <c:pt idx="669">
                  <c:v>0.89608776499936493</c:v>
                </c:pt>
                <c:pt idx="670">
                  <c:v>0.89183049202789466</c:v>
                </c:pt>
                <c:pt idx="671">
                  <c:v>0.88995849965746088</c:v>
                </c:pt>
                <c:pt idx="672">
                  <c:v>0.8930517640248461</c:v>
                </c:pt>
                <c:pt idx="673">
                  <c:v>0.89136405566418264</c:v>
                </c:pt>
                <c:pt idx="674">
                  <c:v>0.89502474819724431</c:v>
                </c:pt>
                <c:pt idx="675">
                  <c:v>0.89507160006413511</c:v>
                </c:pt>
                <c:pt idx="676">
                  <c:v>0.89069355339134648</c:v>
                </c:pt>
                <c:pt idx="677">
                  <c:v>0.89068834762835858</c:v>
                </c:pt>
                <c:pt idx="678">
                  <c:v>0.88721714486805481</c:v>
                </c:pt>
                <c:pt idx="679">
                  <c:v>0.88365327952656725</c:v>
                </c:pt>
                <c:pt idx="680">
                  <c:v>0.87926273902260776</c:v>
                </c:pt>
                <c:pt idx="681">
                  <c:v>0.88224251775685758</c:v>
                </c:pt>
                <c:pt idx="682">
                  <c:v>0.88196765347109873</c:v>
                </c:pt>
                <c:pt idx="683">
                  <c:v>0.88107017993199199</c:v>
                </c:pt>
                <c:pt idx="684">
                  <c:v>0.87435058106726482</c:v>
                </c:pt>
                <c:pt idx="685">
                  <c:v>0.87354368780414671</c:v>
                </c:pt>
                <c:pt idx="686">
                  <c:v>0.87108032075829245</c:v>
                </c:pt>
                <c:pt idx="687">
                  <c:v>0.87218810712210848</c:v>
                </c:pt>
                <c:pt idx="688">
                  <c:v>0.87139370769016133</c:v>
                </c:pt>
                <c:pt idx="689">
                  <c:v>0.86974972773859582</c:v>
                </c:pt>
                <c:pt idx="690">
                  <c:v>0.86102070436055544</c:v>
                </c:pt>
                <c:pt idx="691">
                  <c:v>0.85373575963534676</c:v>
                </c:pt>
                <c:pt idx="692">
                  <c:v>0.85694979770405033</c:v>
                </c:pt>
                <c:pt idx="693">
                  <c:v>0.86566840955611513</c:v>
                </c:pt>
                <c:pt idx="694">
                  <c:v>0.86557574697493123</c:v>
                </c:pt>
                <c:pt idx="695">
                  <c:v>0.87249941174878243</c:v>
                </c:pt>
                <c:pt idx="696">
                  <c:v>0.87739178780477134</c:v>
                </c:pt>
                <c:pt idx="697">
                  <c:v>0.87742510468789381</c:v>
                </c:pt>
                <c:pt idx="698">
                  <c:v>0.87632148293446788</c:v>
                </c:pt>
                <c:pt idx="699">
                  <c:v>0.87495965533684417</c:v>
                </c:pt>
                <c:pt idx="700">
                  <c:v>0.86769865712137972</c:v>
                </c:pt>
                <c:pt idx="701">
                  <c:v>0.87385707473601593</c:v>
                </c:pt>
                <c:pt idx="702">
                  <c:v>0.88140438991581238</c:v>
                </c:pt>
                <c:pt idx="703">
                  <c:v>0.88723900907260378</c:v>
                </c:pt>
                <c:pt idx="704">
                  <c:v>0.8906248373199066</c:v>
                </c:pt>
                <c:pt idx="705">
                  <c:v>0.89391279722303785</c:v>
                </c:pt>
                <c:pt idx="706">
                  <c:v>0.89121933545312004</c:v>
                </c:pt>
                <c:pt idx="707">
                  <c:v>0.89306321670341937</c:v>
                </c:pt>
                <c:pt idx="708">
                  <c:v>0.90172664746781295</c:v>
                </c:pt>
                <c:pt idx="709">
                  <c:v>0.91861101914263166</c:v>
                </c:pt>
                <c:pt idx="710">
                  <c:v>0.91283470453130433</c:v>
                </c:pt>
                <c:pt idx="711">
                  <c:v>0.91563124040838173</c:v>
                </c:pt>
                <c:pt idx="712">
                  <c:v>0.92774400972852999</c:v>
                </c:pt>
                <c:pt idx="713">
                  <c:v>0.92058712677282262</c:v>
                </c:pt>
                <c:pt idx="714">
                  <c:v>0.91921696995441837</c:v>
                </c:pt>
                <c:pt idx="715">
                  <c:v>0.90806934909221904</c:v>
                </c:pt>
                <c:pt idx="716">
                  <c:v>0.90907718480666833</c:v>
                </c:pt>
                <c:pt idx="717">
                  <c:v>0.90521242636448251</c:v>
                </c:pt>
                <c:pt idx="718">
                  <c:v>0.90426185404289983</c:v>
                </c:pt>
                <c:pt idx="719">
                  <c:v>0.91004129211201978</c:v>
                </c:pt>
                <c:pt idx="720">
                  <c:v>0.90639413456272644</c:v>
                </c:pt>
                <c:pt idx="721">
                  <c:v>0.90335813358820749</c:v>
                </c:pt>
                <c:pt idx="722">
                  <c:v>0.90421604332860661</c:v>
                </c:pt>
                <c:pt idx="723">
                  <c:v>0.90120294771123421</c:v>
                </c:pt>
                <c:pt idx="724">
                  <c:v>0.90176412896132541</c:v>
                </c:pt>
                <c:pt idx="725">
                  <c:v>0.9064628506341661</c:v>
                </c:pt>
                <c:pt idx="726">
                  <c:v>0.90306765201348516</c:v>
                </c:pt>
                <c:pt idx="727">
                  <c:v>0.90509685842615206</c:v>
                </c:pt>
                <c:pt idx="728">
                  <c:v>0.91188517336231911</c:v>
                </c:pt>
                <c:pt idx="729">
                  <c:v>0.90607554186786943</c:v>
                </c:pt>
                <c:pt idx="730">
                  <c:v>0.90573092035807323</c:v>
                </c:pt>
                <c:pt idx="731">
                  <c:v>0.90040542482149444</c:v>
                </c:pt>
                <c:pt idx="732">
                  <c:v>0.89839495915558365</c:v>
                </c:pt>
                <c:pt idx="733">
                  <c:v>0.89893844081151608</c:v>
                </c:pt>
                <c:pt idx="734">
                  <c:v>0.90207439243540177</c:v>
                </c:pt>
                <c:pt idx="735">
                  <c:v>0.90398282514675043</c:v>
                </c:pt>
                <c:pt idx="736">
                  <c:v>0.91195180712856361</c:v>
                </c:pt>
                <c:pt idx="737">
                  <c:v>0.92214989682177761</c:v>
                </c:pt>
                <c:pt idx="738">
                  <c:v>0.91851627425625282</c:v>
                </c:pt>
                <c:pt idx="739">
                  <c:v>0.91486391094397146</c:v>
                </c:pt>
                <c:pt idx="740">
                  <c:v>0.91537199341158648</c:v>
                </c:pt>
                <c:pt idx="741">
                  <c:v>0.92995021208278417</c:v>
                </c:pt>
                <c:pt idx="742">
                  <c:v>0.93352344779764984</c:v>
                </c:pt>
                <c:pt idx="743">
                  <c:v>0.93713832961641852</c:v>
                </c:pt>
                <c:pt idx="744">
                  <c:v>0.94361221646811888</c:v>
                </c:pt>
                <c:pt idx="745">
                  <c:v>0.93824507482763719</c:v>
                </c:pt>
                <c:pt idx="746">
                  <c:v>0.94148305940608501</c:v>
                </c:pt>
                <c:pt idx="747">
                  <c:v>0.94960300851454604</c:v>
                </c:pt>
                <c:pt idx="748">
                  <c:v>0.96530983660151148</c:v>
                </c:pt>
                <c:pt idx="749">
                  <c:v>0.96901009293328078</c:v>
                </c:pt>
                <c:pt idx="750">
                  <c:v>0.96905173903718389</c:v>
                </c:pt>
                <c:pt idx="751">
                  <c:v>0.95513881687583435</c:v>
                </c:pt>
                <c:pt idx="752">
                  <c:v>0.95086280315760763</c:v>
                </c:pt>
                <c:pt idx="753">
                  <c:v>0.94670964544589453</c:v>
                </c:pt>
                <c:pt idx="754">
                  <c:v>0.93880105031474048</c:v>
                </c:pt>
                <c:pt idx="755">
                  <c:v>0.94086045015273712</c:v>
                </c:pt>
                <c:pt idx="756">
                  <c:v>0.93367857953468825</c:v>
                </c:pt>
                <c:pt idx="757">
                  <c:v>0.92888927758585871</c:v>
                </c:pt>
                <c:pt idx="758">
                  <c:v>0.92427801273121402</c:v>
                </c:pt>
                <c:pt idx="759">
                  <c:v>0.91819143464581032</c:v>
                </c:pt>
                <c:pt idx="760">
                  <c:v>0.91714924089564109</c:v>
                </c:pt>
                <c:pt idx="761">
                  <c:v>0.92037264933772278</c:v>
                </c:pt>
                <c:pt idx="762">
                  <c:v>0.94005251573702153</c:v>
                </c:pt>
                <c:pt idx="763">
                  <c:v>0.93491130421021296</c:v>
                </c:pt>
                <c:pt idx="764">
                  <c:v>0.92076724617220251</c:v>
                </c:pt>
                <c:pt idx="765">
                  <c:v>0.92978987458275819</c:v>
                </c:pt>
                <c:pt idx="766">
                  <c:v>0.92988670177433219</c:v>
                </c:pt>
                <c:pt idx="767">
                  <c:v>0.94222436005555588</c:v>
                </c:pt>
                <c:pt idx="768">
                  <c:v>0.98705222629659939</c:v>
                </c:pt>
                <c:pt idx="769">
                  <c:v>1.0669523589394405</c:v>
                </c:pt>
                <c:pt idx="770">
                  <c:v>1.0254582633158211</c:v>
                </c:pt>
                <c:pt idx="771">
                  <c:v>1.1459862526211018</c:v>
                </c:pt>
                <c:pt idx="772">
                  <c:v>1.123778467714899</c:v>
                </c:pt>
                <c:pt idx="773">
                  <c:v>1.1321076884954719</c:v>
                </c:pt>
                <c:pt idx="774">
                  <c:v>1.2160870570155984</c:v>
                </c:pt>
                <c:pt idx="775">
                  <c:v>1.1396976909317693</c:v>
                </c:pt>
                <c:pt idx="776">
                  <c:v>1.1279118435272584</c:v>
                </c:pt>
                <c:pt idx="777">
                  <c:v>1.2371391625384967</c:v>
                </c:pt>
                <c:pt idx="778">
                  <c:v>1.2835433338122635</c:v>
                </c:pt>
                <c:pt idx="779">
                  <c:v>1.2444584652994253</c:v>
                </c:pt>
                <c:pt idx="780">
                  <c:v>1.1484850188552738</c:v>
                </c:pt>
                <c:pt idx="781">
                  <c:v>1.1268915139816382</c:v>
                </c:pt>
                <c:pt idx="782">
                  <c:v>1.0819137217665444</c:v>
                </c:pt>
                <c:pt idx="783">
                  <c:v>1.0453796771177564</c:v>
                </c:pt>
                <c:pt idx="784">
                  <c:v>1.0513454815018419</c:v>
                </c:pt>
                <c:pt idx="785">
                  <c:v>1.0587168418926489</c:v>
                </c:pt>
                <c:pt idx="786">
                  <c:v>1.068212153582502</c:v>
                </c:pt>
                <c:pt idx="787">
                  <c:v>1.0611010813410877</c:v>
                </c:pt>
                <c:pt idx="788">
                  <c:v>1.011736913232425</c:v>
                </c:pt>
                <c:pt idx="789">
                  <c:v>1.0048257422897446</c:v>
                </c:pt>
                <c:pt idx="790">
                  <c:v>0.98951455218985629</c:v>
                </c:pt>
                <c:pt idx="791">
                  <c:v>0.94093228968196962</c:v>
                </c:pt>
                <c:pt idx="792">
                  <c:v>0.91694933959690739</c:v>
                </c:pt>
                <c:pt idx="793">
                  <c:v>0.90958422612168588</c:v>
                </c:pt>
                <c:pt idx="794">
                  <c:v>1.010021093751627</c:v>
                </c:pt>
                <c:pt idx="795">
                  <c:v>1.0147677084439559</c:v>
                </c:pt>
                <c:pt idx="796">
                  <c:v>1.0126270987033485</c:v>
                </c:pt>
                <c:pt idx="797">
                  <c:v>0.94546442693919874</c:v>
                </c:pt>
                <c:pt idx="798">
                  <c:v>0.87287422668390824</c:v>
                </c:pt>
                <c:pt idx="799">
                  <c:v>0.84099517529886303</c:v>
                </c:pt>
                <c:pt idx="800">
                  <c:v>0.95675156224947278</c:v>
                </c:pt>
                <c:pt idx="801">
                  <c:v>0.96377934228308115</c:v>
                </c:pt>
                <c:pt idx="802">
                  <c:v>0.99557510146032069</c:v>
                </c:pt>
                <c:pt idx="803">
                  <c:v>1.0393357862888533</c:v>
                </c:pt>
                <c:pt idx="804">
                  <c:v>1.0238174068220482</c:v>
                </c:pt>
                <c:pt idx="805">
                  <c:v>1.0282808280078379</c:v>
                </c:pt>
                <c:pt idx="806">
                  <c:v>1.0156349885577329</c:v>
                </c:pt>
                <c:pt idx="807">
                  <c:v>0.97208565770650734</c:v>
                </c:pt>
                <c:pt idx="808">
                  <c:v>0.97164525015773462</c:v>
                </c:pt>
                <c:pt idx="809">
                  <c:v>0.94639001159844005</c:v>
                </c:pt>
                <c:pt idx="810">
                  <c:v>0.91924612222715041</c:v>
                </c:pt>
                <c:pt idx="811">
                  <c:v>0.89908940793816394</c:v>
                </c:pt>
                <c:pt idx="812">
                  <c:v>0.90188177920485102</c:v>
                </c:pt>
                <c:pt idx="813">
                  <c:v>0.91047857620299988</c:v>
                </c:pt>
                <c:pt idx="814">
                  <c:v>0.90067300103907033</c:v>
                </c:pt>
                <c:pt idx="815">
                  <c:v>0.88137419649048288</c:v>
                </c:pt>
                <c:pt idx="816">
                  <c:v>0.84102016296120463</c:v>
                </c:pt>
                <c:pt idx="817">
                  <c:v>0.85557755858045104</c:v>
                </c:pt>
                <c:pt idx="818">
                  <c:v>0.86708958285180038</c:v>
                </c:pt>
                <c:pt idx="819">
                  <c:v>0.82854403138450383</c:v>
                </c:pt>
                <c:pt idx="820">
                  <c:v>0.79970306327917262</c:v>
                </c:pt>
                <c:pt idx="821">
                  <c:v>0.80180619152626731</c:v>
                </c:pt>
                <c:pt idx="822">
                  <c:v>0.80404987537403405</c:v>
                </c:pt>
                <c:pt idx="823">
                  <c:v>0.82439191482538843</c:v>
                </c:pt>
                <c:pt idx="824">
                  <c:v>0.81203863925520114</c:v>
                </c:pt>
                <c:pt idx="825">
                  <c:v>0.76761994598500327</c:v>
                </c:pt>
                <c:pt idx="826">
                  <c:v>0.76231631465297356</c:v>
                </c:pt>
                <c:pt idx="827">
                  <c:v>0.7460805810464417</c:v>
                </c:pt>
                <c:pt idx="828">
                  <c:v>0.73731407617488864</c:v>
                </c:pt>
                <c:pt idx="829">
                  <c:v>0.8126164789468534</c:v>
                </c:pt>
                <c:pt idx="830">
                  <c:v>0.85591697432725944</c:v>
                </c:pt>
                <c:pt idx="831">
                  <c:v>0.79563632123305794</c:v>
                </c:pt>
                <c:pt idx="832">
                  <c:v>0.78692395629657852</c:v>
                </c:pt>
                <c:pt idx="833">
                  <c:v>0.804587110114381</c:v>
                </c:pt>
                <c:pt idx="834">
                  <c:v>0.8064018390919484</c:v>
                </c:pt>
                <c:pt idx="835">
                  <c:v>0.81152118641420812</c:v>
                </c:pt>
                <c:pt idx="836">
                  <c:v>0.80030484948056901</c:v>
                </c:pt>
                <c:pt idx="837">
                  <c:v>0.79830167188284129</c:v>
                </c:pt>
                <c:pt idx="838">
                  <c:v>0.78867101035530363</c:v>
                </c:pt>
                <c:pt idx="839">
                  <c:v>0.76459123307866739</c:v>
                </c:pt>
                <c:pt idx="840">
                  <c:v>0.75666285604815964</c:v>
                </c:pt>
                <c:pt idx="841">
                  <c:v>0.7476902029622875</c:v>
                </c:pt>
                <c:pt idx="842">
                  <c:v>0.74205652625682739</c:v>
                </c:pt>
                <c:pt idx="843">
                  <c:v>0.74476352301051363</c:v>
                </c:pt>
                <c:pt idx="844">
                  <c:v>0.74268017666277275</c:v>
                </c:pt>
                <c:pt idx="845">
                  <c:v>0.73565239662916437</c:v>
                </c:pt>
                <c:pt idx="846">
                  <c:v>0.71642647276240701</c:v>
                </c:pt>
                <c:pt idx="847">
                  <c:v>0.69775340092495997</c:v>
                </c:pt>
                <c:pt idx="848">
                  <c:v>0.69874978396083609</c:v>
                </c:pt>
                <c:pt idx="849">
                  <c:v>0.69832499370102674</c:v>
                </c:pt>
                <c:pt idx="850">
                  <c:v>0.69886743420436159</c:v>
                </c:pt>
                <c:pt idx="851">
                  <c:v>0.69370748193079668</c:v>
                </c:pt>
                <c:pt idx="852">
                  <c:v>0.66997857307954201</c:v>
                </c:pt>
                <c:pt idx="853">
                  <c:v>0.68771460757917446</c:v>
                </c:pt>
                <c:pt idx="854">
                  <c:v>0.70415440709483024</c:v>
                </c:pt>
                <c:pt idx="855">
                  <c:v>0.7214177583151653</c:v>
                </c:pt>
                <c:pt idx="856">
                  <c:v>0.76628518835491644</c:v>
                </c:pt>
                <c:pt idx="857">
                  <c:v>0.82389840849413942</c:v>
                </c:pt>
                <c:pt idx="858">
                  <c:v>0.79807157715877786</c:v>
                </c:pt>
                <c:pt idx="859">
                  <c:v>0.77182412017399749</c:v>
                </c:pt>
                <c:pt idx="860">
                  <c:v>0.77230409152147805</c:v>
                </c:pt>
                <c:pt idx="861">
                  <c:v>0.7475298654622613</c:v>
                </c:pt>
                <c:pt idx="862">
                  <c:v>0.75262214281698414</c:v>
                </c:pt>
                <c:pt idx="863">
                  <c:v>0.74789426887141131</c:v>
                </c:pt>
                <c:pt idx="864">
                  <c:v>0.74364220166292894</c:v>
                </c:pt>
                <c:pt idx="865">
                  <c:v>0.73537024427522246</c:v>
                </c:pt>
                <c:pt idx="866">
                  <c:v>0.72497433558846991</c:v>
                </c:pt>
                <c:pt idx="867">
                  <c:v>0.71806004118799682</c:v>
                </c:pt>
                <c:pt idx="868">
                  <c:v>0.73798666075291985</c:v>
                </c:pt>
                <c:pt idx="869">
                  <c:v>0.74917280426122956</c:v>
                </c:pt>
                <c:pt idx="870">
                  <c:v>0.74805668867663266</c:v>
                </c:pt>
                <c:pt idx="871">
                  <c:v>0.75437544379129473</c:v>
                </c:pt>
                <c:pt idx="872">
                  <c:v>0.76118978754240096</c:v>
                </c:pt>
                <c:pt idx="873">
                  <c:v>0.75454723396989409</c:v>
                </c:pt>
                <c:pt idx="874">
                  <c:v>0.76746585540056267</c:v>
                </c:pt>
                <c:pt idx="875">
                  <c:v>0.77850831985040736</c:v>
                </c:pt>
                <c:pt idx="876">
                  <c:v>0.75337906075541883</c:v>
                </c:pt>
                <c:pt idx="877">
                  <c:v>0.75436815572311178</c:v>
                </c:pt>
                <c:pt idx="878">
                  <c:v>0.75571332487917431</c:v>
                </c:pt>
                <c:pt idx="879">
                  <c:v>0.75731565872683715</c:v>
                </c:pt>
                <c:pt idx="880">
                  <c:v>0.75660975726568347</c:v>
                </c:pt>
                <c:pt idx="881">
                  <c:v>0.75898670864593953</c:v>
                </c:pt>
                <c:pt idx="882">
                  <c:v>0.76543664898789554</c:v>
                </c:pt>
                <c:pt idx="883">
                  <c:v>0.76730031213754879</c:v>
                </c:pt>
                <c:pt idx="884">
                  <c:v>0.77319635929759678</c:v>
                </c:pt>
                <c:pt idx="885">
                  <c:v>0.77572636010969587</c:v>
                </c:pt>
                <c:pt idx="886">
                  <c:v>0.78750908405641384</c:v>
                </c:pt>
                <c:pt idx="887">
                  <c:v>0.78111120134433631</c:v>
                </c:pt>
                <c:pt idx="888">
                  <c:v>0.76876104923194177</c:v>
                </c:pt>
                <c:pt idx="889">
                  <c:v>0.76025587366237923</c:v>
                </c:pt>
                <c:pt idx="890">
                  <c:v>0.77028425548218904</c:v>
                </c:pt>
                <c:pt idx="891">
                  <c:v>0.77632294054810447</c:v>
                </c:pt>
                <c:pt idx="892">
                  <c:v>0.77797212626265788</c:v>
                </c:pt>
                <c:pt idx="893">
                  <c:v>0.7741823308074971</c:v>
                </c:pt>
                <c:pt idx="894">
                  <c:v>0.77543900199276605</c:v>
                </c:pt>
                <c:pt idx="895">
                  <c:v>0.77878214298356863</c:v>
                </c:pt>
                <c:pt idx="896">
                  <c:v>0.7788446121394228</c:v>
                </c:pt>
                <c:pt idx="897">
                  <c:v>0.77717876798330832</c:v>
                </c:pt>
                <c:pt idx="898">
                  <c:v>0.77635521627862913</c:v>
                </c:pt>
                <c:pt idx="899">
                  <c:v>0.77698511360015998</c:v>
                </c:pt>
                <c:pt idx="900">
                  <c:v>0.7831216670102471</c:v>
                </c:pt>
                <c:pt idx="901">
                  <c:v>0.78171090524053743</c:v>
                </c:pt>
                <c:pt idx="902">
                  <c:v>0.78315810735116198</c:v>
                </c:pt>
                <c:pt idx="903">
                  <c:v>0.77304747447614419</c:v>
                </c:pt>
                <c:pt idx="904">
                  <c:v>0.76709416392322971</c:v>
                </c:pt>
                <c:pt idx="905">
                  <c:v>0.76779694192659054</c:v>
                </c:pt>
                <c:pt idx="906">
                  <c:v>0.76381140978308626</c:v>
                </c:pt>
                <c:pt idx="907">
                  <c:v>0.76144695223400127</c:v>
                </c:pt>
                <c:pt idx="908">
                  <c:v>0.766497583484821</c:v>
                </c:pt>
                <c:pt idx="909">
                  <c:v>0.77114216522258794</c:v>
                </c:pt>
                <c:pt idx="910">
                  <c:v>0.77289130158650843</c:v>
                </c:pt>
                <c:pt idx="911">
                  <c:v>0.77017389330684649</c:v>
                </c:pt>
                <c:pt idx="912">
                  <c:v>0.78051878551631815</c:v>
                </c:pt>
                <c:pt idx="913">
                  <c:v>0.76399152918246627</c:v>
                </c:pt>
                <c:pt idx="914">
                  <c:v>0.74163069484442068</c:v>
                </c:pt>
                <c:pt idx="915">
                  <c:v>0.74116113502291581</c:v>
                </c:pt>
                <c:pt idx="916">
                  <c:v>0.75235560775200583</c:v>
                </c:pt>
                <c:pt idx="917">
                  <c:v>0.75814337504190654</c:v>
                </c:pt>
                <c:pt idx="918">
                  <c:v>0.74549128867621617</c:v>
                </c:pt>
                <c:pt idx="919">
                  <c:v>0.71809023461332633</c:v>
                </c:pt>
                <c:pt idx="920">
                  <c:v>0.74754548275122501</c:v>
                </c:pt>
                <c:pt idx="921">
                  <c:v>0.76264219541601341</c:v>
                </c:pt>
                <c:pt idx="922">
                  <c:v>0.76993963397239285</c:v>
                </c:pt>
                <c:pt idx="923">
                  <c:v>0.77950990864927117</c:v>
                </c:pt>
                <c:pt idx="924">
                  <c:v>0.78419925994873374</c:v>
                </c:pt>
                <c:pt idx="925">
                  <c:v>0.79708977025926786</c:v>
                </c:pt>
                <c:pt idx="926">
                  <c:v>0.80516182634824052</c:v>
                </c:pt>
                <c:pt idx="927">
                  <c:v>0.79651609517800592</c:v>
                </c:pt>
                <c:pt idx="928">
                  <c:v>0.79086576003098474</c:v>
                </c:pt>
                <c:pt idx="929">
                  <c:v>0.78551527683206435</c:v>
                </c:pt>
                <c:pt idx="930">
                  <c:v>0.77740469809698121</c:v>
                </c:pt>
                <c:pt idx="931">
                  <c:v>0.78210133746462684</c:v>
                </c:pt>
                <c:pt idx="932">
                  <c:v>0.7795494724479789</c:v>
                </c:pt>
                <c:pt idx="933">
                  <c:v>0.77747653762621383</c:v>
                </c:pt>
                <c:pt idx="934">
                  <c:v>0.77123274549857679</c:v>
                </c:pt>
                <c:pt idx="935">
                  <c:v>0.770655946959522</c:v>
                </c:pt>
                <c:pt idx="936">
                  <c:v>0.77255917390788298</c:v>
                </c:pt>
                <c:pt idx="937">
                  <c:v>0.77316408356707222</c:v>
                </c:pt>
                <c:pt idx="938">
                  <c:v>0.77032590158609182</c:v>
                </c:pt>
                <c:pt idx="939">
                  <c:v>0.76958668324181601</c:v>
                </c:pt>
                <c:pt idx="940">
                  <c:v>0.76832897090394958</c:v>
                </c:pt>
                <c:pt idx="941">
                  <c:v>0.76597284257564491</c:v>
                </c:pt>
                <c:pt idx="942">
                  <c:v>0.76818841530327731</c:v>
                </c:pt>
                <c:pt idx="943">
                  <c:v>0.77213438364807385</c:v>
                </c:pt>
                <c:pt idx="944">
                  <c:v>0.75902627244464715</c:v>
                </c:pt>
                <c:pt idx="945">
                  <c:v>0.75581223437594358</c:v>
                </c:pt>
                <c:pt idx="946">
                  <c:v>0.75548010669731813</c:v>
                </c:pt>
                <c:pt idx="947">
                  <c:v>0.75713345702226187</c:v>
                </c:pt>
                <c:pt idx="948">
                  <c:v>0.74371924695514924</c:v>
                </c:pt>
                <c:pt idx="949">
                  <c:v>0.74522995937422576</c:v>
                </c:pt>
                <c:pt idx="950">
                  <c:v>0.74416902487730008</c:v>
                </c:pt>
                <c:pt idx="951">
                  <c:v>0.74426272861108156</c:v>
                </c:pt>
                <c:pt idx="952">
                  <c:v>0.74451885215008429</c:v>
                </c:pt>
                <c:pt idx="953">
                  <c:v>0.74438870807538782</c:v>
                </c:pt>
                <c:pt idx="954">
                  <c:v>0.74914365198849742</c:v>
                </c:pt>
                <c:pt idx="955">
                  <c:v>0.74797756107921731</c:v>
                </c:pt>
                <c:pt idx="956">
                  <c:v>0.74608995141981982</c:v>
                </c:pt>
                <c:pt idx="957">
                  <c:v>0.74462192625724399</c:v>
                </c:pt>
                <c:pt idx="958">
                  <c:v>0.74563184427688833</c:v>
                </c:pt>
                <c:pt idx="959">
                  <c:v>0.74912803469953393</c:v>
                </c:pt>
                <c:pt idx="960">
                  <c:v>0.75298342276834163</c:v>
                </c:pt>
                <c:pt idx="961">
                  <c:v>0.75058668948873164</c:v>
                </c:pt>
                <c:pt idx="962">
                  <c:v>0.75386944362887498</c:v>
                </c:pt>
                <c:pt idx="963">
                  <c:v>0.76160000166584418</c:v>
                </c:pt>
                <c:pt idx="964">
                  <c:v>0.76665479752705445</c:v>
                </c:pt>
                <c:pt idx="965">
                  <c:v>0.7713451899791145</c:v>
                </c:pt>
                <c:pt idx="966">
                  <c:v>0.77136184842067568</c:v>
                </c:pt>
                <c:pt idx="967">
                  <c:v>0.76689738608228863</c:v>
                </c:pt>
                <c:pt idx="968">
                  <c:v>0.76454958697476461</c:v>
                </c:pt>
                <c:pt idx="969">
                  <c:v>0.76928162553072765</c:v>
                </c:pt>
                <c:pt idx="970">
                  <c:v>0.77472997707381985</c:v>
                </c:pt>
                <c:pt idx="971">
                  <c:v>0.7765322122202164</c:v>
                </c:pt>
                <c:pt idx="972">
                  <c:v>0.78808275913767578</c:v>
                </c:pt>
                <c:pt idx="973">
                  <c:v>0.79183715540451904</c:v>
                </c:pt>
                <c:pt idx="974">
                  <c:v>0.81315787829759056</c:v>
                </c:pt>
                <c:pt idx="975">
                  <c:v>0.83860573008743611</c:v>
                </c:pt>
                <c:pt idx="976">
                  <c:v>0.8570028964865265</c:v>
                </c:pt>
                <c:pt idx="977">
                  <c:v>0.87650472579164052</c:v>
                </c:pt>
                <c:pt idx="978">
                  <c:v>0.83452649421015035</c:v>
                </c:pt>
                <c:pt idx="979">
                  <c:v>0.831764316368793</c:v>
                </c:pt>
                <c:pt idx="980">
                  <c:v>0.84981998471587994</c:v>
                </c:pt>
                <c:pt idx="981">
                  <c:v>0.86672934405304058</c:v>
                </c:pt>
                <c:pt idx="982">
                  <c:v>0.87464835071017022</c:v>
                </c:pt>
                <c:pt idx="983">
                  <c:v>0.85471652538225928</c:v>
                </c:pt>
                <c:pt idx="984">
                  <c:v>0.85426258284971801</c:v>
                </c:pt>
                <c:pt idx="985">
                  <c:v>0.84586881060809571</c:v>
                </c:pt>
                <c:pt idx="986">
                  <c:v>0.83870880419459559</c:v>
                </c:pt>
                <c:pt idx="987">
                  <c:v>0.82360792691941698</c:v>
                </c:pt>
                <c:pt idx="988">
                  <c:v>0.82113935411057459</c:v>
                </c:pt>
                <c:pt idx="989">
                  <c:v>0.82982569023211461</c:v>
                </c:pt>
                <c:pt idx="990">
                  <c:v>0.83438489745688071</c:v>
                </c:pt>
                <c:pt idx="991">
                  <c:v>0.83691802172677243</c:v>
                </c:pt>
                <c:pt idx="992">
                  <c:v>0.83456605800885808</c:v>
                </c:pt>
                <c:pt idx="993">
                  <c:v>0.83052326247248753</c:v>
                </c:pt>
                <c:pt idx="994">
                  <c:v>0.82950813868985529</c:v>
                </c:pt>
                <c:pt idx="995">
                  <c:v>0.83186843162855006</c:v>
                </c:pt>
                <c:pt idx="996">
                  <c:v>0.83394761336590073</c:v>
                </c:pt>
                <c:pt idx="997">
                  <c:v>0.83568217359345498</c:v>
                </c:pt>
                <c:pt idx="998">
                  <c:v>0.83796438008733198</c:v>
                </c:pt>
                <c:pt idx="999">
                  <c:v>0.84105139753913172</c:v>
                </c:pt>
                <c:pt idx="1000">
                  <c:v>0.85222712952146562</c:v>
                </c:pt>
                <c:pt idx="1001">
                  <c:v>0.84744511564081915</c:v>
                </c:pt>
                <c:pt idx="1002">
                  <c:v>0.84578135378989971</c:v>
                </c:pt>
                <c:pt idx="1003">
                  <c:v>0.84963674185870741</c:v>
                </c:pt>
                <c:pt idx="1004">
                  <c:v>0.85222504721627035</c:v>
                </c:pt>
                <c:pt idx="1005">
                  <c:v>0.85069975866082792</c:v>
                </c:pt>
                <c:pt idx="1006">
                  <c:v>0.85884365427903309</c:v>
                </c:pt>
                <c:pt idx="1007">
                  <c:v>0.8746650091517314</c:v>
                </c:pt>
                <c:pt idx="1008">
                  <c:v>0.87347809519049979</c:v>
                </c:pt>
                <c:pt idx="1009">
                  <c:v>0.88349398317913863</c:v>
                </c:pt>
                <c:pt idx="1010">
                  <c:v>0.88426964186432944</c:v>
                </c:pt>
                <c:pt idx="1011">
                  <c:v>0.88836970079356647</c:v>
                </c:pt>
                <c:pt idx="1012">
                  <c:v>0.89042077141078257</c:v>
                </c:pt>
                <c:pt idx="1013">
                  <c:v>0.89036038456012356</c:v>
                </c:pt>
                <c:pt idx="1014">
                  <c:v>0.88183750939640226</c:v>
                </c:pt>
                <c:pt idx="1015">
                  <c:v>0.89158061540447742</c:v>
                </c:pt>
                <c:pt idx="1016">
                  <c:v>0.88976380412171507</c:v>
                </c:pt>
                <c:pt idx="1017">
                  <c:v>0.8984126587497423</c:v>
                </c:pt>
                <c:pt idx="1018">
                  <c:v>0.8919616772551886</c:v>
                </c:pt>
                <c:pt idx="1019">
                  <c:v>0.89626684324614736</c:v>
                </c:pt>
                <c:pt idx="1020">
                  <c:v>0.89887597165566169</c:v>
                </c:pt>
                <c:pt idx="1021">
                  <c:v>0.89870209917186727</c:v>
                </c:pt>
                <c:pt idx="1022">
                  <c:v>0.89886451897708841</c:v>
                </c:pt>
                <c:pt idx="1023">
                  <c:v>0.89868439957770863</c:v>
                </c:pt>
                <c:pt idx="1024">
                  <c:v>0.9039849074519456</c:v>
                </c:pt>
                <c:pt idx="1025">
                  <c:v>0.90443572652669413</c:v>
                </c:pt>
                <c:pt idx="1026">
                  <c:v>0.8987218810712212</c:v>
                </c:pt>
                <c:pt idx="1027">
                  <c:v>0.89552970720706659</c:v>
                </c:pt>
                <c:pt idx="1028">
                  <c:v>0.90213790274385353</c:v>
                </c:pt>
                <c:pt idx="1029">
                  <c:v>0.91002046906006839</c:v>
                </c:pt>
                <c:pt idx="1030">
                  <c:v>0.91234119820005544</c:v>
                </c:pt>
                <c:pt idx="1031">
                  <c:v>0.91993744755193796</c:v>
                </c:pt>
                <c:pt idx="1032">
                  <c:v>0.91511482871998628</c:v>
                </c:pt>
                <c:pt idx="1033">
                  <c:v>0.91652975510008605</c:v>
                </c:pt>
                <c:pt idx="1034">
                  <c:v>0.9088012793683119</c:v>
                </c:pt>
                <c:pt idx="1035">
                  <c:v>0.9104775350504023</c:v>
                </c:pt>
                <c:pt idx="1036">
                  <c:v>0.91188621451491669</c:v>
                </c:pt>
                <c:pt idx="1037">
                  <c:v>0.91221625988834687</c:v>
                </c:pt>
                <c:pt idx="1038">
                  <c:v>0.91679212555467404</c:v>
                </c:pt>
                <c:pt idx="1039">
                  <c:v>0.91808003131787008</c:v>
                </c:pt>
                <c:pt idx="1040">
                  <c:v>0.92090363716248447</c:v>
                </c:pt>
                <c:pt idx="1041">
                  <c:v>0.92837911281304863</c:v>
                </c:pt>
                <c:pt idx="1042">
                  <c:v>0.94511564081901234</c:v>
                </c:pt>
                <c:pt idx="1043">
                  <c:v>0.94678044382252935</c:v>
                </c:pt>
                <c:pt idx="1044">
                  <c:v>0.96077665819168467</c:v>
                </c:pt>
                <c:pt idx="1045">
                  <c:v>0.98135087467229742</c:v>
                </c:pt>
                <c:pt idx="1046">
                  <c:v>0.9735536828690835</c:v>
                </c:pt>
                <c:pt idx="1047">
                  <c:v>0.97874382856797792</c:v>
                </c:pt>
                <c:pt idx="1048">
                  <c:v>0.97771412864897955</c:v>
                </c:pt>
                <c:pt idx="1049">
                  <c:v>0.97169834894021079</c:v>
                </c:pt>
                <c:pt idx="1050">
                  <c:v>0.96959105608272589</c:v>
                </c:pt>
                <c:pt idx="1051">
                  <c:v>0.97108094544985091</c:v>
                </c:pt>
                <c:pt idx="1052">
                  <c:v>0.97083106882643366</c:v>
                </c:pt>
                <c:pt idx="1053">
                  <c:v>0.97138079739795147</c:v>
                </c:pt>
                <c:pt idx="1054">
                  <c:v>0.97095080137515444</c:v>
                </c:pt>
                <c:pt idx="1055">
                  <c:v>0.96937449634243111</c:v>
                </c:pt>
                <c:pt idx="1056">
                  <c:v>0.96685490705630772</c:v>
                </c:pt>
                <c:pt idx="1057">
                  <c:v>0.97013141428086558</c:v>
                </c:pt>
                <c:pt idx="1058">
                  <c:v>0.97105283432971645</c:v>
                </c:pt>
                <c:pt idx="1059">
                  <c:v>0.97025218798218382</c:v>
                </c:pt>
                <c:pt idx="1060">
                  <c:v>0.957752109895739</c:v>
                </c:pt>
                <c:pt idx="1061">
                  <c:v>0.95122824771935521</c:v>
                </c:pt>
                <c:pt idx="1062">
                  <c:v>0.94345083781549532</c:v>
                </c:pt>
                <c:pt idx="1063">
                  <c:v>0.93749648610998326</c:v>
                </c:pt>
                <c:pt idx="1064">
                  <c:v>0.91611225290845977</c:v>
                </c:pt>
                <c:pt idx="1065">
                  <c:v>0.91465047466146931</c:v>
                </c:pt>
                <c:pt idx="1066">
                  <c:v>0.90496775550405317</c:v>
                </c:pt>
                <c:pt idx="1067">
                  <c:v>0.92074746427284859</c:v>
                </c:pt>
                <c:pt idx="1068">
                  <c:v>0.94277200632187863</c:v>
                </c:pt>
                <c:pt idx="1069">
                  <c:v>0.95186959771945945</c:v>
                </c:pt>
                <c:pt idx="1070">
                  <c:v>0.9608058104644166</c:v>
                </c:pt>
                <c:pt idx="1071">
                  <c:v>0.95214446200521829</c:v>
                </c:pt>
                <c:pt idx="1072">
                  <c:v>0.95061396768678808</c:v>
                </c:pt>
                <c:pt idx="1073">
                  <c:v>0.95095442458619384</c:v>
                </c:pt>
                <c:pt idx="1074">
                  <c:v>0.95367391517105105</c:v>
                </c:pt>
                <c:pt idx="1075">
                  <c:v>0.95130008724858772</c:v>
                </c:pt>
                <c:pt idx="1076">
                  <c:v>0.95074411176148454</c:v>
                </c:pt>
                <c:pt idx="1077">
                  <c:v>0.95053692239456766</c:v>
                </c:pt>
                <c:pt idx="1078">
                  <c:v>0.95159265112850533</c:v>
                </c:pt>
                <c:pt idx="1079">
                  <c:v>0.95910144366219185</c:v>
                </c:pt>
                <c:pt idx="1080">
                  <c:v>0.96275068351668036</c:v>
                </c:pt>
                <c:pt idx="1081">
                  <c:v>0.96244666695818948</c:v>
                </c:pt>
                <c:pt idx="1082">
                  <c:v>0.96134096289956839</c:v>
                </c:pt>
                <c:pt idx="1083">
                  <c:v>0.96797310494609956</c:v>
                </c:pt>
                <c:pt idx="1084">
                  <c:v>0.96787731890712303</c:v>
                </c:pt>
                <c:pt idx="1085">
                  <c:v>0.97053746379391848</c:v>
                </c:pt>
                <c:pt idx="1086">
                  <c:v>0.97670421062933521</c:v>
                </c:pt>
                <c:pt idx="1087">
                  <c:v>0.98245033181533303</c:v>
                </c:pt>
                <c:pt idx="1088">
                  <c:v>0.99420598579451402</c:v>
                </c:pt>
                <c:pt idx="1089">
                  <c:v>1.0023415521919385</c:v>
                </c:pt>
                <c:pt idx="1090">
                  <c:v>0.99801660430162609</c:v>
                </c:pt>
                <c:pt idx="1091">
                  <c:v>0.99431634796985657</c:v>
                </c:pt>
                <c:pt idx="1092">
                  <c:v>0.99961685584409377</c:v>
                </c:pt>
                <c:pt idx="1093">
                  <c:v>1.0041104704552128</c:v>
                </c:pt>
                <c:pt idx="1094">
                  <c:v>1.0046903924520603</c:v>
                </c:pt>
                <c:pt idx="1095">
                  <c:v>0.99711808960992188</c:v>
                </c:pt>
                <c:pt idx="1096">
                  <c:v>1.0027600955361624</c:v>
                </c:pt>
                <c:pt idx="1097">
                  <c:v>1.0094505421281577</c:v>
                </c:pt>
                <c:pt idx="1098">
                  <c:v>1.0142075683464624</c:v>
                </c:pt>
                <c:pt idx="1099">
                  <c:v>1.0209906775196413</c:v>
                </c:pt>
                <c:pt idx="1100">
                  <c:v>1.0388537326361775</c:v>
                </c:pt>
                <c:pt idx="1101">
                  <c:v>1.0552810383206626</c:v>
                </c:pt>
                <c:pt idx="1102">
                  <c:v>1.0651823995235685</c:v>
                </c:pt>
                <c:pt idx="1103">
                  <c:v>1.066338078906873</c:v>
                </c:pt>
                <c:pt idx="1104">
                  <c:v>1.0740321966029274</c:v>
                </c:pt>
                <c:pt idx="1105">
                  <c:v>1.1003421227435621</c:v>
                </c:pt>
                <c:pt idx="1106">
                  <c:v>1.0880044644623383</c:v>
                </c:pt>
                <c:pt idx="1107">
                  <c:v>1.0857139287476811</c:v>
                </c:pt>
                <c:pt idx="1108">
                  <c:v>1.0739593159210974</c:v>
                </c:pt>
                <c:pt idx="1109">
                  <c:v>1.073865612187316</c:v>
                </c:pt>
                <c:pt idx="1110">
                  <c:v>1.0684724417318949</c:v>
                </c:pt>
                <c:pt idx="1111">
                  <c:v>1.0677956925434735</c:v>
                </c:pt>
                <c:pt idx="1112">
                  <c:v>1.0713980805310712</c:v>
                </c:pt>
                <c:pt idx="1113">
                  <c:v>1.0745735959536646</c:v>
                </c:pt>
                <c:pt idx="1114">
                  <c:v>1.0806643386494585</c:v>
                </c:pt>
                <c:pt idx="1115">
                  <c:v>1.0765101397851478</c:v>
                </c:pt>
                <c:pt idx="1116">
                  <c:v>1.0709503849141153</c:v>
                </c:pt>
                <c:pt idx="1117">
                  <c:v>1.0723038832909586</c:v>
                </c:pt>
                <c:pt idx="1118">
                  <c:v>1.0677228118616433</c:v>
                </c:pt>
                <c:pt idx="1119">
                  <c:v>1.0696697672191022</c:v>
                </c:pt>
                <c:pt idx="1120">
                  <c:v>1.069940466894471</c:v>
                </c:pt>
                <c:pt idx="1121">
                  <c:v>1.0808205115390943</c:v>
                </c:pt>
                <c:pt idx="1122">
                  <c:v>1.0872756576440383</c:v>
                </c:pt>
                <c:pt idx="1123">
                  <c:v>1.0885146292351486</c:v>
                </c:pt>
                <c:pt idx="1124">
                  <c:v>1.1014665675489395</c:v>
                </c:pt>
                <c:pt idx="1125">
                  <c:v>1.1124299044013686</c:v>
                </c:pt>
                <c:pt idx="1126">
                  <c:v>1.1238201138188022</c:v>
                </c:pt>
                <c:pt idx="1127">
                  <c:v>1.1441954701532786</c:v>
                </c:pt>
                <c:pt idx="1128">
                  <c:v>1.1383754271328532</c:v>
                </c:pt>
                <c:pt idx="1129">
                  <c:v>1.1540655967782574</c:v>
                </c:pt>
                <c:pt idx="1130">
                  <c:v>1.1526392177195843</c:v>
                </c:pt>
                <c:pt idx="1131">
                  <c:v>1.1616451876885787</c:v>
                </c:pt>
                <c:pt idx="1132">
                  <c:v>1.1917761438623016</c:v>
                </c:pt>
                <c:pt idx="1133">
                  <c:v>1.1490992988878408</c:v>
                </c:pt>
                <c:pt idx="1134">
                  <c:v>1.1406347282695837</c:v>
                </c:pt>
                <c:pt idx="1135">
                  <c:v>1.1057457047249588</c:v>
                </c:pt>
                <c:pt idx="1136">
                  <c:v>1.1017164441723566</c:v>
                </c:pt>
                <c:pt idx="1137">
                  <c:v>1.1104204798880553</c:v>
                </c:pt>
                <c:pt idx="1138">
                  <c:v>1.1116490399531898</c:v>
                </c:pt>
                <c:pt idx="1139">
                  <c:v>1.1151993703109091</c:v>
                </c:pt>
                <c:pt idx="1140">
                  <c:v>1.1140020448237018</c:v>
                </c:pt>
                <c:pt idx="1141">
                  <c:v>1.1177710172269111</c:v>
                </c:pt>
                <c:pt idx="1142">
                  <c:v>1.1263709376828526</c:v>
                </c:pt>
                <c:pt idx="1143">
                  <c:v>1.1291612266443445</c:v>
                </c:pt>
                <c:pt idx="1144">
                  <c:v>1.1316912274564435</c:v>
                </c:pt>
                <c:pt idx="1145">
                  <c:v>1.1364805294052727</c:v>
                </c:pt>
                <c:pt idx="1146">
                  <c:v>1.1365013524572243</c:v>
                </c:pt>
                <c:pt idx="1147">
                  <c:v>1.1398434522954293</c:v>
                </c:pt>
                <c:pt idx="1148">
                  <c:v>1.1504736203166355</c:v>
                </c:pt>
                <c:pt idx="1149">
                  <c:v>1.1540760083042332</c:v>
                </c:pt>
                <c:pt idx="1150">
                  <c:v>1.1567621820059679</c:v>
                </c:pt>
                <c:pt idx="1151">
                  <c:v>1.1536074896353259</c:v>
                </c:pt>
                <c:pt idx="1152">
                  <c:v>1.1367824636585686</c:v>
                </c:pt>
                <c:pt idx="1153">
                  <c:v>1.1155221276161562</c:v>
                </c:pt>
                <c:pt idx="1154">
                  <c:v>1.1305459595991145</c:v>
                </c:pt>
                <c:pt idx="1155">
                  <c:v>1.1290675229105631</c:v>
                </c:pt>
                <c:pt idx="1156">
                  <c:v>1.1341483475867125</c:v>
                </c:pt>
                <c:pt idx="1157">
                  <c:v>1.1343045204763482</c:v>
                </c:pt>
                <c:pt idx="1158">
                  <c:v>1.1293382225859316</c:v>
                </c:pt>
                <c:pt idx="1159">
                  <c:v>1.1339609401191495</c:v>
                </c:pt>
                <c:pt idx="1160">
                  <c:v>1.1276099092739627</c:v>
                </c:pt>
                <c:pt idx="1161">
                  <c:v>1.1272038597609098</c:v>
                </c:pt>
                <c:pt idx="1162">
                  <c:v>1.1284220083000687</c:v>
                </c:pt>
                <c:pt idx="1163">
                  <c:v>1.129504807001543</c:v>
                </c:pt>
                <c:pt idx="1164">
                  <c:v>1.1325762071643792</c:v>
                </c:pt>
                <c:pt idx="1165">
                  <c:v>1.1384691308666346</c:v>
                </c:pt>
                <c:pt idx="1166">
                  <c:v>1.1433209019713182</c:v>
                </c:pt>
                <c:pt idx="1167">
                  <c:v>1.1558043216162022</c:v>
                </c:pt>
                <c:pt idx="1168">
                  <c:v>1.1650601682086135</c:v>
                </c:pt>
                <c:pt idx="1169">
                  <c:v>1.1672674117154656</c:v>
                </c:pt>
                <c:pt idx="1170">
                  <c:v>1.1698598816834189</c:v>
                </c:pt>
                <c:pt idx="1171">
                  <c:v>1.1766377850936101</c:v>
                </c:pt>
                <c:pt idx="1172">
                  <c:v>1.1868098459718848</c:v>
                </c:pt>
                <c:pt idx="1173">
                  <c:v>1.1701201698328116</c:v>
                </c:pt>
                <c:pt idx="1174">
                  <c:v>1.1706615691835491</c:v>
                </c:pt>
                <c:pt idx="1175">
                  <c:v>1.1325137380085251</c:v>
                </c:pt>
                <c:pt idx="1176">
                  <c:v>1.1361681836260014</c:v>
                </c:pt>
                <c:pt idx="1177">
                  <c:v>1.135772545638924</c:v>
                </c:pt>
                <c:pt idx="1178">
                  <c:v>1.1347001584634253</c:v>
                </c:pt>
                <c:pt idx="1179">
                  <c:v>1.1350125042426968</c:v>
                </c:pt>
                <c:pt idx="1180">
                  <c:v>1.1342524628464696</c:v>
                </c:pt>
                <c:pt idx="1181">
                  <c:v>1.1179167785905708</c:v>
                </c:pt>
                <c:pt idx="1182">
                  <c:v>1.1039549222571354</c:v>
                </c:pt>
                <c:pt idx="1183">
                  <c:v>1.0901388272873602</c:v>
                </c:pt>
                <c:pt idx="1184">
                  <c:v>1.0858076324814625</c:v>
                </c:pt>
                <c:pt idx="1185">
                  <c:v>1.0905969344302917</c:v>
                </c:pt>
                <c:pt idx="1186">
                  <c:v>1.0865780854036651</c:v>
                </c:pt>
                <c:pt idx="1187">
                  <c:v>1.0868904311829368</c:v>
                </c:pt>
                <c:pt idx="1188">
                  <c:v>1.0726682867001085</c:v>
                </c:pt>
                <c:pt idx="1189">
                  <c:v>1.0873173037479413</c:v>
                </c:pt>
                <c:pt idx="1190">
                  <c:v>1.0860679206308552</c:v>
                </c:pt>
                <c:pt idx="1191">
                  <c:v>1.0844541341046192</c:v>
                </c:pt>
                <c:pt idx="1192">
                  <c:v>1.0772285350774724</c:v>
                </c:pt>
                <c:pt idx="1193">
                  <c:v>1.0746881227393976</c:v>
                </c:pt>
                <c:pt idx="1194">
                  <c:v>1.0715334303687554</c:v>
                </c:pt>
                <c:pt idx="1195">
                  <c:v>1.0730118670573072</c:v>
                </c:pt>
                <c:pt idx="1196">
                  <c:v>1.0737719084535347</c:v>
                </c:pt>
                <c:pt idx="1197">
                  <c:v>1.0637351974129441</c:v>
                </c:pt>
                <c:pt idx="1198">
                  <c:v>1.042870499357609</c:v>
                </c:pt>
                <c:pt idx="1199">
                  <c:v>1.0373492671326867</c:v>
                </c:pt>
                <c:pt idx="1200">
                  <c:v>1.0411276099092741</c:v>
                </c:pt>
                <c:pt idx="1201">
                  <c:v>1.0338811878301755</c:v>
                </c:pt>
                <c:pt idx="1202">
                  <c:v>1.0278195974071136</c:v>
                </c:pt>
                <c:pt idx="1203">
                  <c:v>1.0321757798753532</c:v>
                </c:pt>
                <c:pt idx="1204">
                  <c:v>1.0329816319858736</c:v>
                </c:pt>
                <c:pt idx="1205">
                  <c:v>1.0433390180265161</c:v>
                </c:pt>
                <c:pt idx="1206">
                  <c:v>1.0394471896167936</c:v>
                </c:pt>
                <c:pt idx="1207">
                  <c:v>1.0375345922950543</c:v>
                </c:pt>
                <c:pt idx="1208">
                  <c:v>1.0393618151037927</c:v>
                </c:pt>
                <c:pt idx="1209">
                  <c:v>1.0343517888042779</c:v>
                </c:pt>
                <c:pt idx="1210">
                  <c:v>1.0478784433519286</c:v>
                </c:pt>
                <c:pt idx="1211">
                  <c:v>1.0571551129962915</c:v>
                </c:pt>
                <c:pt idx="1212">
                  <c:v>1.0675874620239592</c:v>
                </c:pt>
                <c:pt idx="1213">
                  <c:v>1.0815180837794673</c:v>
                </c:pt>
                <c:pt idx="1214">
                  <c:v>1.0789776714413926</c:v>
                </c:pt>
                <c:pt idx="1215">
                  <c:v>1.0682017420565264</c:v>
                </c:pt>
                <c:pt idx="1216">
                  <c:v>1.0605596819903507</c:v>
                </c:pt>
                <c:pt idx="1217">
                  <c:v>1.0515953581252591</c:v>
                </c:pt>
                <c:pt idx="1218">
                  <c:v>1.0492319417287714</c:v>
                </c:pt>
                <c:pt idx="1219">
                  <c:v>1.0481074969233941</c:v>
                </c:pt>
                <c:pt idx="1220">
                  <c:v>1.0489091844235243</c:v>
                </c:pt>
                <c:pt idx="1221">
                  <c:v>1.0571238784183643</c:v>
                </c:pt>
                <c:pt idx="1222">
                  <c:v>1.0536672517944268</c:v>
                </c:pt>
                <c:pt idx="1223">
                  <c:v>1.0591957720875318</c:v>
                </c:pt>
                <c:pt idx="1224">
                  <c:v>1.0741987810185387</c:v>
                </c:pt>
                <c:pt idx="1225">
                  <c:v>1.0728244595897443</c:v>
                </c:pt>
                <c:pt idx="1226">
                  <c:v>1.0739072582912188</c:v>
                </c:pt>
                <c:pt idx="1227">
                  <c:v>1.0727411673819387</c:v>
                </c:pt>
                <c:pt idx="1228">
                  <c:v>1.0724496446546186</c:v>
                </c:pt>
                <c:pt idx="1229">
                  <c:v>1.0556662647817641</c:v>
                </c:pt>
                <c:pt idx="1230">
                  <c:v>1.0482012006571755</c:v>
                </c:pt>
                <c:pt idx="1231">
                  <c:v>1.054239885723091</c:v>
                </c:pt>
                <c:pt idx="1232">
                  <c:v>1.0420479888055272</c:v>
                </c:pt>
                <c:pt idx="1233">
                  <c:v>1.0348786120186493</c:v>
                </c:pt>
                <c:pt idx="1234">
                  <c:v>1.0273094326343035</c:v>
                </c:pt>
                <c:pt idx="1235">
                  <c:v>1.0220037189970785</c:v>
                </c:pt>
                <c:pt idx="1236">
                  <c:v>1.0216778382340386</c:v>
                </c:pt>
                <c:pt idx="1237">
                  <c:v>1.0301986310925648</c:v>
                </c:pt>
                <c:pt idx="1238">
                  <c:v>1.0336781630736491</c:v>
                </c:pt>
                <c:pt idx="1239">
                  <c:v>1.0326672039014071</c:v>
                </c:pt>
                <c:pt idx="1240">
                  <c:v>1.0255894485431152</c:v>
                </c:pt>
                <c:pt idx="1241">
                  <c:v>1.0251698640462938</c:v>
                </c:pt>
                <c:pt idx="1242">
                  <c:v>1.0291210381540781</c:v>
                </c:pt>
                <c:pt idx="1243">
                  <c:v>1.0334147514664636</c:v>
                </c:pt>
                <c:pt idx="1244">
                  <c:v>1.0434327217602977</c:v>
                </c:pt>
                <c:pt idx="1245">
                  <c:v>1.044525931987748</c:v>
                </c:pt>
                <c:pt idx="1246">
                  <c:v>1.0407881941624657</c:v>
                </c:pt>
                <c:pt idx="1247">
                  <c:v>1.0452026811761692</c:v>
                </c:pt>
                <c:pt idx="1248">
                  <c:v>1.0517619425408706</c:v>
                </c:pt>
                <c:pt idx="1249">
                  <c:v>1.056801121113117</c:v>
                </c:pt>
                <c:pt idx="1250">
                  <c:v>1.0622671722503683</c:v>
                </c:pt>
                <c:pt idx="1251">
                  <c:v>1.0557495569895696</c:v>
                </c:pt>
                <c:pt idx="1252">
                  <c:v>1.0611947850748693</c:v>
                </c:pt>
                <c:pt idx="1253">
                  <c:v>1.0624129336140282</c:v>
                </c:pt>
                <c:pt idx="1254">
                  <c:v>1.0581546194899603</c:v>
                </c:pt>
                <c:pt idx="1255">
                  <c:v>1.0603098053669335</c:v>
                </c:pt>
                <c:pt idx="1256">
                  <c:v>1.0618298881593879</c:v>
                </c:pt>
                <c:pt idx="1257">
                  <c:v>1.0644535927052685</c:v>
                </c:pt>
                <c:pt idx="1258">
                  <c:v>1.0690242526086078</c:v>
                </c:pt>
                <c:pt idx="1259">
                  <c:v>1.0774680001749137</c:v>
                </c:pt>
                <c:pt idx="1260">
                  <c:v>1.0758438021227019</c:v>
                </c:pt>
                <c:pt idx="1261">
                  <c:v>1.0751358183563533</c:v>
                </c:pt>
                <c:pt idx="1262">
                  <c:v>1.0761769709539248</c:v>
                </c:pt>
                <c:pt idx="1263">
                  <c:v>1.0798314165714014</c:v>
                </c:pt>
                <c:pt idx="1264">
                  <c:v>1.0784362720906555</c:v>
                </c:pt>
                <c:pt idx="1265">
                  <c:v>1.0715646649466826</c:v>
                </c:pt>
                <c:pt idx="1266">
                  <c:v>1.0695448289073939</c:v>
                </c:pt>
                <c:pt idx="1267">
                  <c:v>1.0577069238730044</c:v>
                </c:pt>
                <c:pt idx="1268">
                  <c:v>1.0636727282570899</c:v>
                </c:pt>
                <c:pt idx="1269">
                  <c:v>1.0635477899453811</c:v>
                </c:pt>
                <c:pt idx="1270">
                  <c:v>1.0612989003346265</c:v>
                </c:pt>
                <c:pt idx="1271">
                  <c:v>1.0517619425408706</c:v>
                </c:pt>
                <c:pt idx="1272">
                  <c:v>1.0565095983857971</c:v>
                </c:pt>
                <c:pt idx="1273">
                  <c:v>1.0550623962751726</c:v>
                </c:pt>
                <c:pt idx="1274">
                  <c:v>1.0580505042302031</c:v>
                </c:pt>
                <c:pt idx="1275">
                  <c:v>1.065099107315763</c:v>
                </c:pt>
                <c:pt idx="1276">
                  <c:v>1.0658799717639418</c:v>
                </c:pt>
                <c:pt idx="1277">
                  <c:v>1.0686077915695793</c:v>
                </c:pt>
                <c:pt idx="1278">
                  <c:v>1.0699196438425196</c:v>
                </c:pt>
                <c:pt idx="1279">
                  <c:v>1.0727203443299873</c:v>
                </c:pt>
                <c:pt idx="1280">
                  <c:v>1.0780926917334566</c:v>
                </c:pt>
                <c:pt idx="1281">
                  <c:v>1.0695344173814181</c:v>
                </c:pt>
                <c:pt idx="1282">
                  <c:v>1.0772285350774724</c:v>
                </c:pt>
                <c:pt idx="1283">
                  <c:v>1.0791442558570041</c:v>
                </c:pt>
                <c:pt idx="1284">
                  <c:v>1.0768016625124679</c:v>
                </c:pt>
                <c:pt idx="1285">
                  <c:v>1.0769994815060064</c:v>
                </c:pt>
                <c:pt idx="1286">
                  <c:v>1.0736365586158501</c:v>
                </c:pt>
                <c:pt idx="1287">
                  <c:v>1.0748442956290334</c:v>
                </c:pt>
                <c:pt idx="1288">
                  <c:v>1.074740180369276</c:v>
                </c:pt>
                <c:pt idx="1289">
                  <c:v>1.078155160889311</c:v>
                </c:pt>
                <c:pt idx="1290">
                  <c:v>1.0765621974150263</c:v>
                </c:pt>
                <c:pt idx="1291">
                  <c:v>1.0755939254992848</c:v>
                </c:pt>
                <c:pt idx="1292">
                  <c:v>1.0770515391358848</c:v>
                </c:pt>
                <c:pt idx="1293">
                  <c:v>1.081007919006657</c:v>
                </c:pt>
                <c:pt idx="1294">
                  <c:v>1.0835170967668049</c:v>
                </c:pt>
                <c:pt idx="1295">
                  <c:v>1.0890456170599101</c:v>
                </c:pt>
                <c:pt idx="1296">
                  <c:v>1.0948864831322869</c:v>
                </c:pt>
                <c:pt idx="1297">
                  <c:v>1.0916484985538391</c:v>
                </c:pt>
                <c:pt idx="1298">
                  <c:v>1.0933664003398322</c:v>
                </c:pt>
                <c:pt idx="1299">
                  <c:v>1.0991968548862332</c:v>
                </c:pt>
                <c:pt idx="1300">
                  <c:v>1.1033718768024956</c:v>
                </c:pt>
                <c:pt idx="1301">
                  <c:v>1.1006440569968579</c:v>
                </c:pt>
                <c:pt idx="1302">
                  <c:v>1.0928978816709252</c:v>
                </c:pt>
                <c:pt idx="1303">
                  <c:v>1.0920441365409164</c:v>
                </c:pt>
                <c:pt idx="1304">
                  <c:v>1.0931998159242209</c:v>
                </c:pt>
                <c:pt idx="1305">
                  <c:v>1.0839752039097363</c:v>
                </c:pt>
                <c:pt idx="1306">
                  <c:v>1.0797168897856684</c:v>
                </c:pt>
                <c:pt idx="1307">
                  <c:v>1.0787486178699268</c:v>
                </c:pt>
                <c:pt idx="1308">
                  <c:v>1.0759999750123377</c:v>
                </c:pt>
                <c:pt idx="1309">
                  <c:v>1.0807372193312885</c:v>
                </c:pt>
                <c:pt idx="1310">
                  <c:v>1.0764893167331961</c:v>
                </c:pt>
                <c:pt idx="1311">
                  <c:v>1.0721268873493712</c:v>
                </c:pt>
                <c:pt idx="1312">
                  <c:v>1.0712210845894841</c:v>
                </c:pt>
                <c:pt idx="1313">
                  <c:v>1.0816326105652001</c:v>
                </c:pt>
                <c:pt idx="1314">
                  <c:v>1.0799771779350613</c:v>
                </c:pt>
                <c:pt idx="1315">
                  <c:v>1.0768016625124679</c:v>
                </c:pt>
                <c:pt idx="1316">
                  <c:v>1.0757084522850175</c:v>
                </c:pt>
                <c:pt idx="1317">
                  <c:v>1.0725537599143757</c:v>
                </c:pt>
                <c:pt idx="1318">
                  <c:v>1.073938492869146</c:v>
                </c:pt>
                <c:pt idx="1319">
                  <c:v>1.0701695204659367</c:v>
                </c:pt>
                <c:pt idx="1320">
                  <c:v>1.0678269271214005</c:v>
                </c:pt>
                <c:pt idx="1321">
                  <c:v>1.0667961860498045</c:v>
                </c:pt>
                <c:pt idx="1322">
                  <c:v>1.0678165155954247</c:v>
                </c:pt>
                <c:pt idx="1323">
                  <c:v>1.0618298881593879</c:v>
                </c:pt>
                <c:pt idx="1324">
                  <c:v>1.0502835058523188</c:v>
                </c:pt>
                <c:pt idx="1325">
                  <c:v>1.0475140399427785</c:v>
                </c:pt>
                <c:pt idx="1326">
                  <c:v>1.0596642907564391</c:v>
                </c:pt>
                <c:pt idx="1327">
                  <c:v>1.0659320293938201</c:v>
                </c:pt>
                <c:pt idx="1328">
                  <c:v>1.0707317428686254</c:v>
                </c:pt>
                <c:pt idx="1329">
                  <c:v>1.0610386121852338</c:v>
                </c:pt>
                <c:pt idx="1330">
                  <c:v>1.0555309149440797</c:v>
                </c:pt>
                <c:pt idx="1331">
                  <c:v>1.0581546194899603</c:v>
                </c:pt>
                <c:pt idx="1332">
                  <c:v>1.0585502574770373</c:v>
                </c:pt>
                <c:pt idx="1333">
                  <c:v>1.0585606690030129</c:v>
                </c:pt>
                <c:pt idx="1334">
                  <c:v>1.0648908767962486</c:v>
                </c:pt>
                <c:pt idx="1335">
                  <c:v>1.0654635107249129</c:v>
                </c:pt>
                <c:pt idx="1336">
                  <c:v>1.0541774165672366</c:v>
                </c:pt>
                <c:pt idx="1337">
                  <c:v>1.0554476227362741</c:v>
                </c:pt>
                <c:pt idx="1338">
                  <c:v>1.0552498037427356</c:v>
                </c:pt>
                <c:pt idx="1339">
                  <c:v>1.0344236283335104</c:v>
                </c:pt>
                <c:pt idx="1340">
                  <c:v>0.98543635746516833</c:v>
                </c:pt>
                <c:pt idx="1341">
                  <c:v>1.0234280157505566</c:v>
                </c:pt>
                <c:pt idx="1342">
                  <c:v>1.0555621495220069</c:v>
                </c:pt>
                <c:pt idx="1343">
                  <c:v>1.0493152339365772</c:v>
                </c:pt>
                <c:pt idx="1344">
                  <c:v>1.0494505837742616</c:v>
                </c:pt>
                <c:pt idx="1345">
                  <c:v>1.0572279936781217</c:v>
                </c:pt>
                <c:pt idx="1346">
                  <c:v>1.0232562255719573</c:v>
                </c:pt>
                <c:pt idx="1347">
                  <c:v>1.032752578414408</c:v>
                </c:pt>
                <c:pt idx="1348">
                  <c:v>1.0525740415669762</c:v>
                </c:pt>
                <c:pt idx="1349">
                  <c:v>1.0636727282570899</c:v>
                </c:pt>
                <c:pt idx="1350">
                  <c:v>1.0640163086142884</c:v>
                </c:pt>
                <c:pt idx="1351">
                  <c:v>1.0665463094263874</c:v>
                </c:pt>
                <c:pt idx="1352">
                  <c:v>1.0682433881604292</c:v>
                </c:pt>
                <c:pt idx="1353">
                  <c:v>1.0703152818295967</c:v>
                </c:pt>
                <c:pt idx="1354">
                  <c:v>1.0698571746866652</c:v>
                </c:pt>
                <c:pt idx="1355">
                  <c:v>1.069971701472398</c:v>
                </c:pt>
                <c:pt idx="1356">
                  <c:v>1.0738343776093888</c:v>
                </c:pt>
                <c:pt idx="1357">
                  <c:v>1.0709712079660669</c:v>
                </c:pt>
                <c:pt idx="1358">
                  <c:v>1.0717624839402213</c:v>
                </c:pt>
                <c:pt idx="1359">
                  <c:v>1.0784050375127281</c:v>
                </c:pt>
                <c:pt idx="1360">
                  <c:v>1.0794982477401782</c:v>
                </c:pt>
                <c:pt idx="1361">
                  <c:v>1.078883967707611</c:v>
                </c:pt>
                <c:pt idx="1362">
                  <c:v>1.0827049977406991</c:v>
                </c:pt>
                <c:pt idx="1363">
                  <c:v>1.0802895237143328</c:v>
                </c:pt>
                <c:pt idx="1364">
                  <c:v>1.0773430618632049</c:v>
                </c:pt>
                <c:pt idx="1365">
                  <c:v>1.0698675862126408</c:v>
                </c:pt>
                <c:pt idx="1366">
                  <c:v>1.05611396039872</c:v>
                </c:pt>
                <c:pt idx="1367">
                  <c:v>1.060039105691565</c:v>
                </c:pt>
                <c:pt idx="1368">
                  <c:v>1.0724392331286428</c:v>
                </c:pt>
                <c:pt idx="1369">
                  <c:v>1.0696489441671508</c:v>
                </c:pt>
                <c:pt idx="1370">
                  <c:v>1.0669107128355375</c:v>
                </c:pt>
                <c:pt idx="1371">
                  <c:v>1.0628814522829353</c:v>
                </c:pt>
                <c:pt idx="1372">
                  <c:v>1.061871534263291</c:v>
                </c:pt>
                <c:pt idx="1373">
                  <c:v>1.0466290602348425</c:v>
                </c:pt>
                <c:pt idx="1374">
                  <c:v>1.0482844928649813</c:v>
                </c:pt>
                <c:pt idx="1375">
                  <c:v>1.0561035488727442</c:v>
                </c:pt>
                <c:pt idx="1376">
                  <c:v>1.0583732615354502</c:v>
                </c:pt>
                <c:pt idx="1377">
                  <c:v>1.0727515789079141</c:v>
                </c:pt>
                <c:pt idx="1378">
                  <c:v>1.0965939733923042</c:v>
                </c:pt>
                <c:pt idx="1379">
                  <c:v>1.126058591903581</c:v>
                </c:pt>
                <c:pt idx="1380">
                  <c:v>1.0934601040736138</c:v>
                </c:pt>
                <c:pt idx="1381">
                  <c:v>1.0787694409218782</c:v>
                </c:pt>
                <c:pt idx="1382">
                  <c:v>1.0801021162467699</c:v>
                </c:pt>
                <c:pt idx="1383">
                  <c:v>1.087837880046727</c:v>
                </c:pt>
                <c:pt idx="1384">
                  <c:v>1.1021849628412637</c:v>
                </c:pt>
                <c:pt idx="1385">
                  <c:v>1.1150640204732247</c:v>
                </c:pt>
                <c:pt idx="1386">
                  <c:v>1.1116802745311172</c:v>
                </c:pt>
                <c:pt idx="1387">
                  <c:v>1.1175419636554453</c:v>
                </c:pt>
                <c:pt idx="1388">
                  <c:v>1.121362993688533</c:v>
                </c:pt>
                <c:pt idx="1389">
                  <c:v>1.1187392891426526</c:v>
                </c:pt>
                <c:pt idx="1390">
                  <c:v>1.1187809352465554</c:v>
                </c:pt>
                <c:pt idx="1391">
                  <c:v>1.1194680959609526</c:v>
                </c:pt>
                <c:pt idx="1392">
                  <c:v>1.1180521284282554</c:v>
                </c:pt>
                <c:pt idx="1393">
                  <c:v>1.1059227006665457</c:v>
                </c:pt>
                <c:pt idx="1394">
                  <c:v>1.0904303500146804</c:v>
                </c:pt>
                <c:pt idx="1395">
                  <c:v>1.0974164839443858</c:v>
                </c:pt>
                <c:pt idx="1396">
                  <c:v>1.1088171048877951</c:v>
                </c:pt>
                <c:pt idx="1397">
                  <c:v>1.1106807680374484</c:v>
                </c:pt>
                <c:pt idx="1398">
                  <c:v>1.1176356673892267</c:v>
                </c:pt>
                <c:pt idx="1399">
                  <c:v>1.1266312258322455</c:v>
                </c:pt>
                <c:pt idx="1400">
                  <c:v>1.12851571203385</c:v>
                </c:pt>
                <c:pt idx="1401">
                  <c:v>1.1244552169033208</c:v>
                </c:pt>
                <c:pt idx="1402">
                  <c:v>1.1197700302142484</c:v>
                </c:pt>
                <c:pt idx="1403">
                  <c:v>1.1207591251819415</c:v>
                </c:pt>
                <c:pt idx="1404">
                  <c:v>1.1257878922282125</c:v>
                </c:pt>
                <c:pt idx="1405">
                  <c:v>1.1313580586252205</c:v>
                </c:pt>
                <c:pt idx="1406">
                  <c:v>1.1451949766469474</c:v>
                </c:pt>
                <c:pt idx="1407">
                  <c:v>1.1443099969390116</c:v>
                </c:pt>
                <c:pt idx="1408">
                  <c:v>1.1482976113877108</c:v>
                </c:pt>
                <c:pt idx="1409">
                  <c:v>1.1479644425564877</c:v>
                </c:pt>
                <c:pt idx="1410">
                  <c:v>1.1423942761594796</c:v>
                </c:pt>
                <c:pt idx="1411">
                  <c:v>1.1426441527828968</c:v>
                </c:pt>
                <c:pt idx="1412">
                  <c:v>1.1464131251861061</c:v>
                </c:pt>
                <c:pt idx="1413">
                  <c:v>1.1526600407715357</c:v>
                </c:pt>
                <c:pt idx="1414">
                  <c:v>1.153826131680816</c:v>
                </c:pt>
                <c:pt idx="1415">
                  <c:v>1.1658097980788653</c:v>
                </c:pt>
                <c:pt idx="1416">
                  <c:v>1.1714007875278249</c:v>
                </c:pt>
                <c:pt idx="1417">
                  <c:v>1.1661637899620396</c:v>
                </c:pt>
                <c:pt idx="1418">
                  <c:v>1.180854453113775</c:v>
                </c:pt>
                <c:pt idx="1419">
                  <c:v>1.1763670854182413</c:v>
                </c:pt>
                <c:pt idx="1420">
                  <c:v>1.1847171292507659</c:v>
                </c:pt>
                <c:pt idx="1421">
                  <c:v>1.1882778711344608</c:v>
                </c:pt>
                <c:pt idx="1422">
                  <c:v>1.1698494701574431</c:v>
                </c:pt>
                <c:pt idx="1423">
                  <c:v>1.1702555196704962</c:v>
                </c:pt>
                <c:pt idx="1424">
                  <c:v>1.1813333833086579</c:v>
                </c:pt>
                <c:pt idx="1425">
                  <c:v>1.1843214912636886</c:v>
                </c:pt>
                <c:pt idx="1426">
                  <c:v>1.1830096389907483</c:v>
                </c:pt>
                <c:pt idx="1427">
                  <c:v>1.1740973727555353</c:v>
                </c:pt>
                <c:pt idx="1428">
                  <c:v>1.170140992884763</c:v>
                </c:pt>
                <c:pt idx="1429">
                  <c:v>1.1762213240545814</c:v>
                </c:pt>
                <c:pt idx="1430">
                  <c:v>1.17678354645727</c:v>
                </c:pt>
                <c:pt idx="1431">
                  <c:v>1.1739099652879725</c:v>
                </c:pt>
                <c:pt idx="1432">
                  <c:v>1.1730041625280851</c:v>
                </c:pt>
                <c:pt idx="1433">
                  <c:v>1.1798549466201065</c:v>
                </c:pt>
                <c:pt idx="1434">
                  <c:v>1.1810210375293868</c:v>
                </c:pt>
                <c:pt idx="1435">
                  <c:v>1.1776997607431332</c:v>
                </c:pt>
                <c:pt idx="1436">
                  <c:v>1.1773353573339831</c:v>
                </c:pt>
                <c:pt idx="1437">
                  <c:v>1.1824057704841568</c:v>
                </c:pt>
                <c:pt idx="1438">
                  <c:v>1.1837384458090487</c:v>
                </c:pt>
                <c:pt idx="1439">
                  <c:v>1.1847379523027173</c:v>
                </c:pt>
                <c:pt idx="1440">
                  <c:v>1.1863725618809047</c:v>
                </c:pt>
                <c:pt idx="1441">
                  <c:v>1.1845505448351543</c:v>
                </c:pt>
                <c:pt idx="1442">
                  <c:v>1.181666552139881</c:v>
                </c:pt>
                <c:pt idx="1443">
                  <c:v>1.1831345773024569</c:v>
                </c:pt>
                <c:pt idx="1444">
                  <c:v>1.1831449888284327</c:v>
                </c:pt>
                <c:pt idx="1445">
                  <c:v>1.1880904636668979</c:v>
                </c:pt>
                <c:pt idx="1446">
                  <c:v>1.1935252802262217</c:v>
                </c:pt>
                <c:pt idx="1447">
                  <c:v>1.2036140488966907</c:v>
                </c:pt>
                <c:pt idx="1448">
                  <c:v>1.2029581227602206</c:v>
                </c:pt>
                <c:pt idx="1449">
                  <c:v>1.2040617445136466</c:v>
                </c:pt>
                <c:pt idx="1450">
                  <c:v>1.206279399546474</c:v>
                </c:pt>
                <c:pt idx="1451">
                  <c:v>1.2118287428915309</c:v>
                </c:pt>
                <c:pt idx="1452">
                  <c:v>1.2346508078303005</c:v>
                </c:pt>
                <c:pt idx="1453">
                  <c:v>1.2451039799099195</c:v>
                </c:pt>
                <c:pt idx="1454">
                  <c:v>1.2601798695227564</c:v>
                </c:pt>
                <c:pt idx="1455">
                  <c:v>1.2955686463142158</c:v>
                </c:pt>
                <c:pt idx="1456">
                  <c:v>1.3143718622263592</c:v>
                </c:pt>
                <c:pt idx="1457">
                  <c:v>1.2923306617357679</c:v>
                </c:pt>
                <c:pt idx="1458">
                  <c:v>1.2855631698515526</c:v>
                </c:pt>
                <c:pt idx="1459">
                  <c:v>1.2737044417652119</c:v>
                </c:pt>
                <c:pt idx="1460">
                  <c:v>1.250299331371802</c:v>
                </c:pt>
                <c:pt idx="1461">
                  <c:v>1.2400752128636487</c:v>
                </c:pt>
                <c:pt idx="1462">
                  <c:v>1.1925465967845044</c:v>
                </c:pt>
                <c:pt idx="1463">
                  <c:v>1.1919947859077915</c:v>
                </c:pt>
                <c:pt idx="1464">
                  <c:v>1.1998763110714086</c:v>
                </c:pt>
                <c:pt idx="1465">
                  <c:v>1.2387113029608299</c:v>
                </c:pt>
                <c:pt idx="1466">
                  <c:v>1.2468635277998155</c:v>
                </c:pt>
                <c:pt idx="1467">
                  <c:v>1.238378134129607</c:v>
                </c:pt>
                <c:pt idx="1468">
                  <c:v>1.2316106422453914</c:v>
                </c:pt>
                <c:pt idx="1469">
                  <c:v>1.2325997372130846</c:v>
                </c:pt>
                <c:pt idx="1470">
                  <c:v>1.2299552096152526</c:v>
                </c:pt>
                <c:pt idx="1471">
                  <c:v>1.2376597388372823</c:v>
                </c:pt>
                <c:pt idx="1472">
                  <c:v>1.2247806812053215</c:v>
                </c:pt>
                <c:pt idx="1473">
                  <c:v>1.2160454109116958</c:v>
                </c:pt>
                <c:pt idx="1474">
                  <c:v>1.1952015359083119</c:v>
                </c:pt>
                <c:pt idx="1475">
                  <c:v>1.1920884896415729</c:v>
                </c:pt>
                <c:pt idx="1476">
                  <c:v>1.1875074182122576</c:v>
                </c:pt>
                <c:pt idx="1477">
                  <c:v>1.203051826494002</c:v>
                </c:pt>
                <c:pt idx="1478">
                  <c:v>1.2168366868858502</c:v>
                </c:pt>
                <c:pt idx="1479">
                  <c:v>1.2241455781208028</c:v>
                </c:pt>
                <c:pt idx="1480">
                  <c:v>1.2196373873733177</c:v>
                </c:pt>
                <c:pt idx="1481">
                  <c:v>1.2230107217894499</c:v>
                </c:pt>
                <c:pt idx="1482">
                  <c:v>1.2314961154596584</c:v>
                </c:pt>
                <c:pt idx="1483">
                  <c:v>1.2240102282831187</c:v>
                </c:pt>
                <c:pt idx="1484">
                  <c:v>1.2188669344511149</c:v>
                </c:pt>
                <c:pt idx="1485">
                  <c:v>1.219304218542095</c:v>
                </c:pt>
                <c:pt idx="1486">
                  <c:v>1.2139110480866739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A07-487F-914B-5C969AA56F2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Узбекский сум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Лист1!$A$2:$A$1488</c:f>
              <c:numCache>
                <c:formatCode>mmm\-yy</c:formatCode>
                <c:ptCount val="1487"/>
                <c:pt idx="0">
                  <c:v>43475</c:v>
                </c:pt>
                <c:pt idx="1">
                  <c:v>43476</c:v>
                </c:pt>
                <c:pt idx="2">
                  <c:v>43477</c:v>
                </c:pt>
                <c:pt idx="3">
                  <c:v>43480</c:v>
                </c:pt>
                <c:pt idx="4">
                  <c:v>43481</c:v>
                </c:pt>
                <c:pt idx="5">
                  <c:v>43482</c:v>
                </c:pt>
                <c:pt idx="6">
                  <c:v>43483</c:v>
                </c:pt>
                <c:pt idx="7">
                  <c:v>43484</c:v>
                </c:pt>
                <c:pt idx="8">
                  <c:v>43487</c:v>
                </c:pt>
                <c:pt idx="9">
                  <c:v>43488</c:v>
                </c:pt>
                <c:pt idx="10">
                  <c:v>43489</c:v>
                </c:pt>
                <c:pt idx="11">
                  <c:v>43490</c:v>
                </c:pt>
                <c:pt idx="12">
                  <c:v>43491</c:v>
                </c:pt>
                <c:pt idx="13">
                  <c:v>43494</c:v>
                </c:pt>
                <c:pt idx="14">
                  <c:v>43495</c:v>
                </c:pt>
                <c:pt idx="15">
                  <c:v>43496</c:v>
                </c:pt>
                <c:pt idx="16">
                  <c:v>43497</c:v>
                </c:pt>
                <c:pt idx="17">
                  <c:v>43498</c:v>
                </c:pt>
                <c:pt idx="18">
                  <c:v>43501</c:v>
                </c:pt>
                <c:pt idx="19">
                  <c:v>43502</c:v>
                </c:pt>
                <c:pt idx="20">
                  <c:v>43503</c:v>
                </c:pt>
                <c:pt idx="21">
                  <c:v>43504</c:v>
                </c:pt>
                <c:pt idx="22">
                  <c:v>43505</c:v>
                </c:pt>
                <c:pt idx="23">
                  <c:v>43508</c:v>
                </c:pt>
                <c:pt idx="24">
                  <c:v>43509</c:v>
                </c:pt>
                <c:pt idx="25">
                  <c:v>43510</c:v>
                </c:pt>
                <c:pt idx="26">
                  <c:v>43511</c:v>
                </c:pt>
                <c:pt idx="27">
                  <c:v>43512</c:v>
                </c:pt>
                <c:pt idx="28">
                  <c:v>43515</c:v>
                </c:pt>
                <c:pt idx="29">
                  <c:v>43516</c:v>
                </c:pt>
                <c:pt idx="30">
                  <c:v>43517</c:v>
                </c:pt>
                <c:pt idx="31">
                  <c:v>43518</c:v>
                </c:pt>
                <c:pt idx="32">
                  <c:v>43519</c:v>
                </c:pt>
                <c:pt idx="33">
                  <c:v>43522</c:v>
                </c:pt>
                <c:pt idx="34">
                  <c:v>43523</c:v>
                </c:pt>
                <c:pt idx="35">
                  <c:v>43524</c:v>
                </c:pt>
                <c:pt idx="36">
                  <c:v>43525</c:v>
                </c:pt>
                <c:pt idx="37">
                  <c:v>43526</c:v>
                </c:pt>
                <c:pt idx="38">
                  <c:v>43529</c:v>
                </c:pt>
                <c:pt idx="39">
                  <c:v>43530</c:v>
                </c:pt>
                <c:pt idx="40">
                  <c:v>43531</c:v>
                </c:pt>
                <c:pt idx="41">
                  <c:v>43532</c:v>
                </c:pt>
                <c:pt idx="42">
                  <c:v>43536</c:v>
                </c:pt>
                <c:pt idx="43">
                  <c:v>43537</c:v>
                </c:pt>
                <c:pt idx="44">
                  <c:v>43538</c:v>
                </c:pt>
                <c:pt idx="45">
                  <c:v>43539</c:v>
                </c:pt>
                <c:pt idx="46">
                  <c:v>43540</c:v>
                </c:pt>
                <c:pt idx="47">
                  <c:v>43543</c:v>
                </c:pt>
                <c:pt idx="48">
                  <c:v>43544</c:v>
                </c:pt>
                <c:pt idx="49">
                  <c:v>43545</c:v>
                </c:pt>
                <c:pt idx="50">
                  <c:v>43546</c:v>
                </c:pt>
                <c:pt idx="51">
                  <c:v>43547</c:v>
                </c:pt>
                <c:pt idx="52">
                  <c:v>43550</c:v>
                </c:pt>
                <c:pt idx="53">
                  <c:v>43551</c:v>
                </c:pt>
                <c:pt idx="54">
                  <c:v>43552</c:v>
                </c:pt>
                <c:pt idx="55">
                  <c:v>43553</c:v>
                </c:pt>
                <c:pt idx="56">
                  <c:v>43554</c:v>
                </c:pt>
                <c:pt idx="57">
                  <c:v>43557</c:v>
                </c:pt>
                <c:pt idx="58">
                  <c:v>43558</c:v>
                </c:pt>
                <c:pt idx="59">
                  <c:v>43559</c:v>
                </c:pt>
                <c:pt idx="60">
                  <c:v>43560</c:v>
                </c:pt>
                <c:pt idx="61">
                  <c:v>43561</c:v>
                </c:pt>
                <c:pt idx="62">
                  <c:v>43564</c:v>
                </c:pt>
                <c:pt idx="63">
                  <c:v>43565</c:v>
                </c:pt>
                <c:pt idx="64">
                  <c:v>43566</c:v>
                </c:pt>
                <c:pt idx="65">
                  <c:v>43567</c:v>
                </c:pt>
                <c:pt idx="66">
                  <c:v>43568</c:v>
                </c:pt>
                <c:pt idx="67">
                  <c:v>43571</c:v>
                </c:pt>
                <c:pt idx="68">
                  <c:v>43572</c:v>
                </c:pt>
                <c:pt idx="69">
                  <c:v>43573</c:v>
                </c:pt>
                <c:pt idx="70">
                  <c:v>43574</c:v>
                </c:pt>
                <c:pt idx="71">
                  <c:v>43575</c:v>
                </c:pt>
                <c:pt idx="72">
                  <c:v>43578</c:v>
                </c:pt>
                <c:pt idx="73">
                  <c:v>43579</c:v>
                </c:pt>
                <c:pt idx="74">
                  <c:v>43580</c:v>
                </c:pt>
                <c:pt idx="75">
                  <c:v>43581</c:v>
                </c:pt>
                <c:pt idx="76">
                  <c:v>43582</c:v>
                </c:pt>
                <c:pt idx="77">
                  <c:v>43585</c:v>
                </c:pt>
                <c:pt idx="78">
                  <c:v>43586</c:v>
                </c:pt>
                <c:pt idx="79">
                  <c:v>43592</c:v>
                </c:pt>
                <c:pt idx="80">
                  <c:v>43593</c:v>
                </c:pt>
                <c:pt idx="81">
                  <c:v>43594</c:v>
                </c:pt>
                <c:pt idx="82">
                  <c:v>43599</c:v>
                </c:pt>
                <c:pt idx="83">
                  <c:v>43600</c:v>
                </c:pt>
                <c:pt idx="84">
                  <c:v>43601</c:v>
                </c:pt>
                <c:pt idx="85">
                  <c:v>43602</c:v>
                </c:pt>
                <c:pt idx="86">
                  <c:v>43603</c:v>
                </c:pt>
                <c:pt idx="87">
                  <c:v>43606</c:v>
                </c:pt>
                <c:pt idx="88">
                  <c:v>43607</c:v>
                </c:pt>
                <c:pt idx="89">
                  <c:v>43608</c:v>
                </c:pt>
                <c:pt idx="90">
                  <c:v>43609</c:v>
                </c:pt>
                <c:pt idx="91">
                  <c:v>43610</c:v>
                </c:pt>
                <c:pt idx="92">
                  <c:v>43613</c:v>
                </c:pt>
                <c:pt idx="93">
                  <c:v>43614</c:v>
                </c:pt>
                <c:pt idx="94">
                  <c:v>43615</c:v>
                </c:pt>
                <c:pt idx="95">
                  <c:v>43616</c:v>
                </c:pt>
                <c:pt idx="96">
                  <c:v>43617</c:v>
                </c:pt>
                <c:pt idx="97">
                  <c:v>43620</c:v>
                </c:pt>
                <c:pt idx="98">
                  <c:v>43621</c:v>
                </c:pt>
                <c:pt idx="99">
                  <c:v>43622</c:v>
                </c:pt>
                <c:pt idx="100">
                  <c:v>43623</c:v>
                </c:pt>
                <c:pt idx="101">
                  <c:v>43624</c:v>
                </c:pt>
                <c:pt idx="102">
                  <c:v>43627</c:v>
                </c:pt>
                <c:pt idx="103">
                  <c:v>43628</c:v>
                </c:pt>
                <c:pt idx="104">
                  <c:v>43630</c:v>
                </c:pt>
                <c:pt idx="105">
                  <c:v>43631</c:v>
                </c:pt>
                <c:pt idx="106">
                  <c:v>43634</c:v>
                </c:pt>
                <c:pt idx="107">
                  <c:v>43635</c:v>
                </c:pt>
                <c:pt idx="108">
                  <c:v>43636</c:v>
                </c:pt>
                <c:pt idx="109">
                  <c:v>43637</c:v>
                </c:pt>
                <c:pt idx="110">
                  <c:v>43638</c:v>
                </c:pt>
                <c:pt idx="111">
                  <c:v>43641</c:v>
                </c:pt>
                <c:pt idx="112">
                  <c:v>43642</c:v>
                </c:pt>
                <c:pt idx="113">
                  <c:v>43643</c:v>
                </c:pt>
                <c:pt idx="114">
                  <c:v>43644</c:v>
                </c:pt>
                <c:pt idx="115">
                  <c:v>43645</c:v>
                </c:pt>
                <c:pt idx="116">
                  <c:v>43648</c:v>
                </c:pt>
                <c:pt idx="117">
                  <c:v>43649</c:v>
                </c:pt>
                <c:pt idx="118">
                  <c:v>43650</c:v>
                </c:pt>
                <c:pt idx="119">
                  <c:v>43651</c:v>
                </c:pt>
                <c:pt idx="120">
                  <c:v>43652</c:v>
                </c:pt>
                <c:pt idx="121">
                  <c:v>43655</c:v>
                </c:pt>
                <c:pt idx="122">
                  <c:v>43656</c:v>
                </c:pt>
                <c:pt idx="123">
                  <c:v>43657</c:v>
                </c:pt>
                <c:pt idx="124">
                  <c:v>43658</c:v>
                </c:pt>
                <c:pt idx="125">
                  <c:v>43659</c:v>
                </c:pt>
                <c:pt idx="126">
                  <c:v>43662</c:v>
                </c:pt>
                <c:pt idx="127">
                  <c:v>43663</c:v>
                </c:pt>
                <c:pt idx="128">
                  <c:v>43664</c:v>
                </c:pt>
                <c:pt idx="129">
                  <c:v>43665</c:v>
                </c:pt>
                <c:pt idx="130">
                  <c:v>43666</c:v>
                </c:pt>
                <c:pt idx="131">
                  <c:v>43669</c:v>
                </c:pt>
                <c:pt idx="132">
                  <c:v>43670</c:v>
                </c:pt>
                <c:pt idx="133">
                  <c:v>43671</c:v>
                </c:pt>
                <c:pt idx="134">
                  <c:v>43672</c:v>
                </c:pt>
                <c:pt idx="135">
                  <c:v>43673</c:v>
                </c:pt>
                <c:pt idx="136">
                  <c:v>43676</c:v>
                </c:pt>
                <c:pt idx="137">
                  <c:v>43677</c:v>
                </c:pt>
                <c:pt idx="138">
                  <c:v>43678</c:v>
                </c:pt>
                <c:pt idx="139">
                  <c:v>43679</c:v>
                </c:pt>
                <c:pt idx="140">
                  <c:v>43680</c:v>
                </c:pt>
                <c:pt idx="141">
                  <c:v>43683</c:v>
                </c:pt>
                <c:pt idx="142">
                  <c:v>43684</c:v>
                </c:pt>
                <c:pt idx="143">
                  <c:v>43685</c:v>
                </c:pt>
                <c:pt idx="144">
                  <c:v>43686</c:v>
                </c:pt>
                <c:pt idx="145">
                  <c:v>43687</c:v>
                </c:pt>
                <c:pt idx="146">
                  <c:v>43690</c:v>
                </c:pt>
                <c:pt idx="147">
                  <c:v>43691</c:v>
                </c:pt>
                <c:pt idx="148">
                  <c:v>43692</c:v>
                </c:pt>
                <c:pt idx="149">
                  <c:v>43693</c:v>
                </c:pt>
                <c:pt idx="150">
                  <c:v>43694</c:v>
                </c:pt>
                <c:pt idx="151">
                  <c:v>43697</c:v>
                </c:pt>
                <c:pt idx="152">
                  <c:v>43698</c:v>
                </c:pt>
                <c:pt idx="153">
                  <c:v>43699</c:v>
                </c:pt>
                <c:pt idx="154">
                  <c:v>43700</c:v>
                </c:pt>
                <c:pt idx="155">
                  <c:v>43701</c:v>
                </c:pt>
                <c:pt idx="156">
                  <c:v>43704</c:v>
                </c:pt>
                <c:pt idx="157">
                  <c:v>43705</c:v>
                </c:pt>
                <c:pt idx="158">
                  <c:v>43706</c:v>
                </c:pt>
                <c:pt idx="159">
                  <c:v>43707</c:v>
                </c:pt>
                <c:pt idx="160">
                  <c:v>43708</c:v>
                </c:pt>
                <c:pt idx="161">
                  <c:v>43711</c:v>
                </c:pt>
                <c:pt idx="162">
                  <c:v>43712</c:v>
                </c:pt>
                <c:pt idx="163">
                  <c:v>43713</c:v>
                </c:pt>
                <c:pt idx="164">
                  <c:v>43714</c:v>
                </c:pt>
                <c:pt idx="165">
                  <c:v>43715</c:v>
                </c:pt>
                <c:pt idx="166">
                  <c:v>43718</c:v>
                </c:pt>
                <c:pt idx="167">
                  <c:v>43719</c:v>
                </c:pt>
                <c:pt idx="168">
                  <c:v>43720</c:v>
                </c:pt>
                <c:pt idx="169">
                  <c:v>43721</c:v>
                </c:pt>
                <c:pt idx="170">
                  <c:v>43722</c:v>
                </c:pt>
                <c:pt idx="171">
                  <c:v>43725</c:v>
                </c:pt>
                <c:pt idx="172">
                  <c:v>43726</c:v>
                </c:pt>
                <c:pt idx="173">
                  <c:v>43727</c:v>
                </c:pt>
                <c:pt idx="174">
                  <c:v>43728</c:v>
                </c:pt>
                <c:pt idx="175">
                  <c:v>43729</c:v>
                </c:pt>
                <c:pt idx="176">
                  <c:v>43732</c:v>
                </c:pt>
                <c:pt idx="177">
                  <c:v>43733</c:v>
                </c:pt>
                <c:pt idx="178">
                  <c:v>43734</c:v>
                </c:pt>
                <c:pt idx="179">
                  <c:v>43735</c:v>
                </c:pt>
                <c:pt idx="180">
                  <c:v>43736</c:v>
                </c:pt>
                <c:pt idx="181">
                  <c:v>43739</c:v>
                </c:pt>
                <c:pt idx="182">
                  <c:v>43740</c:v>
                </c:pt>
                <c:pt idx="183">
                  <c:v>43741</c:v>
                </c:pt>
                <c:pt idx="184">
                  <c:v>43742</c:v>
                </c:pt>
                <c:pt idx="185">
                  <c:v>43743</c:v>
                </c:pt>
                <c:pt idx="186">
                  <c:v>43746</c:v>
                </c:pt>
                <c:pt idx="187">
                  <c:v>43747</c:v>
                </c:pt>
                <c:pt idx="188">
                  <c:v>43748</c:v>
                </c:pt>
                <c:pt idx="189">
                  <c:v>43749</c:v>
                </c:pt>
                <c:pt idx="190">
                  <c:v>43750</c:v>
                </c:pt>
                <c:pt idx="191">
                  <c:v>43753</c:v>
                </c:pt>
                <c:pt idx="192">
                  <c:v>43754</c:v>
                </c:pt>
                <c:pt idx="193">
                  <c:v>43755</c:v>
                </c:pt>
                <c:pt idx="194">
                  <c:v>43756</c:v>
                </c:pt>
                <c:pt idx="195">
                  <c:v>43757</c:v>
                </c:pt>
                <c:pt idx="196">
                  <c:v>43760</c:v>
                </c:pt>
                <c:pt idx="197">
                  <c:v>43761</c:v>
                </c:pt>
                <c:pt idx="198">
                  <c:v>43762</c:v>
                </c:pt>
                <c:pt idx="199">
                  <c:v>43763</c:v>
                </c:pt>
                <c:pt idx="200">
                  <c:v>43764</c:v>
                </c:pt>
                <c:pt idx="201">
                  <c:v>43767</c:v>
                </c:pt>
                <c:pt idx="202">
                  <c:v>43768</c:v>
                </c:pt>
                <c:pt idx="203">
                  <c:v>43769</c:v>
                </c:pt>
                <c:pt idx="204">
                  <c:v>43770</c:v>
                </c:pt>
                <c:pt idx="205">
                  <c:v>43771</c:v>
                </c:pt>
                <c:pt idx="206">
                  <c:v>43775</c:v>
                </c:pt>
                <c:pt idx="207">
                  <c:v>43776</c:v>
                </c:pt>
                <c:pt idx="208">
                  <c:v>43777</c:v>
                </c:pt>
                <c:pt idx="209">
                  <c:v>43778</c:v>
                </c:pt>
                <c:pt idx="210">
                  <c:v>43781</c:v>
                </c:pt>
                <c:pt idx="211">
                  <c:v>43782</c:v>
                </c:pt>
                <c:pt idx="212">
                  <c:v>43783</c:v>
                </c:pt>
                <c:pt idx="213">
                  <c:v>43784</c:v>
                </c:pt>
                <c:pt idx="214">
                  <c:v>43785</c:v>
                </c:pt>
                <c:pt idx="215">
                  <c:v>43788</c:v>
                </c:pt>
                <c:pt idx="216">
                  <c:v>43789</c:v>
                </c:pt>
                <c:pt idx="217">
                  <c:v>43790</c:v>
                </c:pt>
                <c:pt idx="218">
                  <c:v>43791</c:v>
                </c:pt>
                <c:pt idx="219">
                  <c:v>43792</c:v>
                </c:pt>
                <c:pt idx="220">
                  <c:v>43795</c:v>
                </c:pt>
                <c:pt idx="221">
                  <c:v>43796</c:v>
                </c:pt>
                <c:pt idx="222">
                  <c:v>43797</c:v>
                </c:pt>
                <c:pt idx="223">
                  <c:v>43798</c:v>
                </c:pt>
                <c:pt idx="224">
                  <c:v>43799</c:v>
                </c:pt>
                <c:pt idx="225">
                  <c:v>43802</c:v>
                </c:pt>
                <c:pt idx="226">
                  <c:v>43803</c:v>
                </c:pt>
                <c:pt idx="227">
                  <c:v>43804</c:v>
                </c:pt>
                <c:pt idx="228">
                  <c:v>43805</c:v>
                </c:pt>
                <c:pt idx="229">
                  <c:v>43806</c:v>
                </c:pt>
                <c:pt idx="230">
                  <c:v>43809</c:v>
                </c:pt>
                <c:pt idx="231">
                  <c:v>43810</c:v>
                </c:pt>
                <c:pt idx="232">
                  <c:v>43811</c:v>
                </c:pt>
                <c:pt idx="233">
                  <c:v>43812</c:v>
                </c:pt>
                <c:pt idx="234">
                  <c:v>43813</c:v>
                </c:pt>
                <c:pt idx="235">
                  <c:v>43816</c:v>
                </c:pt>
                <c:pt idx="236">
                  <c:v>43817</c:v>
                </c:pt>
                <c:pt idx="237">
                  <c:v>43818</c:v>
                </c:pt>
                <c:pt idx="238">
                  <c:v>43819</c:v>
                </c:pt>
                <c:pt idx="239">
                  <c:v>43820</c:v>
                </c:pt>
                <c:pt idx="240">
                  <c:v>43823</c:v>
                </c:pt>
                <c:pt idx="241">
                  <c:v>43824</c:v>
                </c:pt>
                <c:pt idx="242">
                  <c:v>43825</c:v>
                </c:pt>
                <c:pt idx="243">
                  <c:v>43826</c:v>
                </c:pt>
                <c:pt idx="244">
                  <c:v>43827</c:v>
                </c:pt>
                <c:pt idx="245">
                  <c:v>43830</c:v>
                </c:pt>
                <c:pt idx="246">
                  <c:v>43831</c:v>
                </c:pt>
                <c:pt idx="247">
                  <c:v>43840</c:v>
                </c:pt>
                <c:pt idx="248">
                  <c:v>43841</c:v>
                </c:pt>
                <c:pt idx="249">
                  <c:v>43844</c:v>
                </c:pt>
                <c:pt idx="250">
                  <c:v>43845</c:v>
                </c:pt>
                <c:pt idx="251">
                  <c:v>43846</c:v>
                </c:pt>
                <c:pt idx="252">
                  <c:v>43847</c:v>
                </c:pt>
                <c:pt idx="253">
                  <c:v>43848</c:v>
                </c:pt>
                <c:pt idx="254">
                  <c:v>43851</c:v>
                </c:pt>
                <c:pt idx="255">
                  <c:v>43852</c:v>
                </c:pt>
                <c:pt idx="256">
                  <c:v>43853</c:v>
                </c:pt>
                <c:pt idx="257">
                  <c:v>43854</c:v>
                </c:pt>
                <c:pt idx="258">
                  <c:v>43855</c:v>
                </c:pt>
                <c:pt idx="259">
                  <c:v>43858</c:v>
                </c:pt>
                <c:pt idx="260">
                  <c:v>43859</c:v>
                </c:pt>
                <c:pt idx="261">
                  <c:v>43860</c:v>
                </c:pt>
                <c:pt idx="262">
                  <c:v>43861</c:v>
                </c:pt>
                <c:pt idx="263">
                  <c:v>43862</c:v>
                </c:pt>
                <c:pt idx="264">
                  <c:v>43865</c:v>
                </c:pt>
                <c:pt idx="265">
                  <c:v>43866</c:v>
                </c:pt>
                <c:pt idx="266">
                  <c:v>43867</c:v>
                </c:pt>
                <c:pt idx="267">
                  <c:v>43868</c:v>
                </c:pt>
                <c:pt idx="268">
                  <c:v>43869</c:v>
                </c:pt>
                <c:pt idx="269">
                  <c:v>43872</c:v>
                </c:pt>
                <c:pt idx="270">
                  <c:v>43873</c:v>
                </c:pt>
                <c:pt idx="271">
                  <c:v>43874</c:v>
                </c:pt>
                <c:pt idx="272">
                  <c:v>43875</c:v>
                </c:pt>
                <c:pt idx="273">
                  <c:v>43876</c:v>
                </c:pt>
                <c:pt idx="274">
                  <c:v>43879</c:v>
                </c:pt>
                <c:pt idx="275">
                  <c:v>43880</c:v>
                </c:pt>
                <c:pt idx="276">
                  <c:v>43881</c:v>
                </c:pt>
                <c:pt idx="277">
                  <c:v>43882</c:v>
                </c:pt>
                <c:pt idx="278">
                  <c:v>43883</c:v>
                </c:pt>
                <c:pt idx="279">
                  <c:v>43887</c:v>
                </c:pt>
                <c:pt idx="280">
                  <c:v>43888</c:v>
                </c:pt>
                <c:pt idx="281">
                  <c:v>43889</c:v>
                </c:pt>
                <c:pt idx="282">
                  <c:v>43890</c:v>
                </c:pt>
                <c:pt idx="283">
                  <c:v>43893</c:v>
                </c:pt>
                <c:pt idx="284">
                  <c:v>43894</c:v>
                </c:pt>
                <c:pt idx="285">
                  <c:v>43895</c:v>
                </c:pt>
                <c:pt idx="286">
                  <c:v>43896</c:v>
                </c:pt>
                <c:pt idx="287">
                  <c:v>43897</c:v>
                </c:pt>
                <c:pt idx="288">
                  <c:v>43901</c:v>
                </c:pt>
                <c:pt idx="289">
                  <c:v>43902</c:v>
                </c:pt>
                <c:pt idx="290">
                  <c:v>43903</c:v>
                </c:pt>
                <c:pt idx="291">
                  <c:v>43904</c:v>
                </c:pt>
                <c:pt idx="292">
                  <c:v>43907</c:v>
                </c:pt>
                <c:pt idx="293">
                  <c:v>43908</c:v>
                </c:pt>
                <c:pt idx="294">
                  <c:v>43909</c:v>
                </c:pt>
                <c:pt idx="295">
                  <c:v>43910</c:v>
                </c:pt>
                <c:pt idx="296">
                  <c:v>43911</c:v>
                </c:pt>
                <c:pt idx="297">
                  <c:v>43914</c:v>
                </c:pt>
                <c:pt idx="298">
                  <c:v>43915</c:v>
                </c:pt>
                <c:pt idx="299">
                  <c:v>43916</c:v>
                </c:pt>
                <c:pt idx="300">
                  <c:v>43917</c:v>
                </c:pt>
                <c:pt idx="301">
                  <c:v>43918</c:v>
                </c:pt>
                <c:pt idx="302">
                  <c:v>43928</c:v>
                </c:pt>
                <c:pt idx="303">
                  <c:v>43929</c:v>
                </c:pt>
                <c:pt idx="304">
                  <c:v>43930</c:v>
                </c:pt>
                <c:pt idx="305">
                  <c:v>43931</c:v>
                </c:pt>
                <c:pt idx="306">
                  <c:v>43932</c:v>
                </c:pt>
                <c:pt idx="307">
                  <c:v>43935</c:v>
                </c:pt>
                <c:pt idx="308">
                  <c:v>43936</c:v>
                </c:pt>
                <c:pt idx="309">
                  <c:v>43937</c:v>
                </c:pt>
                <c:pt idx="310">
                  <c:v>43938</c:v>
                </c:pt>
                <c:pt idx="311">
                  <c:v>43939</c:v>
                </c:pt>
                <c:pt idx="312">
                  <c:v>43942</c:v>
                </c:pt>
                <c:pt idx="313">
                  <c:v>43943</c:v>
                </c:pt>
                <c:pt idx="314">
                  <c:v>43944</c:v>
                </c:pt>
                <c:pt idx="315">
                  <c:v>43945</c:v>
                </c:pt>
                <c:pt idx="316">
                  <c:v>43946</c:v>
                </c:pt>
                <c:pt idx="317">
                  <c:v>43949</c:v>
                </c:pt>
                <c:pt idx="318">
                  <c:v>43950</c:v>
                </c:pt>
                <c:pt idx="319">
                  <c:v>43951</c:v>
                </c:pt>
                <c:pt idx="320">
                  <c:v>43952</c:v>
                </c:pt>
                <c:pt idx="321">
                  <c:v>43958</c:v>
                </c:pt>
                <c:pt idx="322">
                  <c:v>43959</c:v>
                </c:pt>
                <c:pt idx="323">
                  <c:v>43960</c:v>
                </c:pt>
                <c:pt idx="324">
                  <c:v>43964</c:v>
                </c:pt>
                <c:pt idx="325">
                  <c:v>43965</c:v>
                </c:pt>
                <c:pt idx="326">
                  <c:v>43966</c:v>
                </c:pt>
                <c:pt idx="327">
                  <c:v>43967</c:v>
                </c:pt>
                <c:pt idx="328">
                  <c:v>43970</c:v>
                </c:pt>
                <c:pt idx="329">
                  <c:v>43971</c:v>
                </c:pt>
                <c:pt idx="330">
                  <c:v>43972</c:v>
                </c:pt>
                <c:pt idx="331">
                  <c:v>43973</c:v>
                </c:pt>
                <c:pt idx="332">
                  <c:v>43974</c:v>
                </c:pt>
                <c:pt idx="333">
                  <c:v>43977</c:v>
                </c:pt>
                <c:pt idx="334">
                  <c:v>43978</c:v>
                </c:pt>
                <c:pt idx="335">
                  <c:v>43979</c:v>
                </c:pt>
                <c:pt idx="336">
                  <c:v>43980</c:v>
                </c:pt>
                <c:pt idx="337">
                  <c:v>43981</c:v>
                </c:pt>
                <c:pt idx="338">
                  <c:v>43984</c:v>
                </c:pt>
                <c:pt idx="339">
                  <c:v>43985</c:v>
                </c:pt>
                <c:pt idx="340">
                  <c:v>43986</c:v>
                </c:pt>
                <c:pt idx="341">
                  <c:v>43987</c:v>
                </c:pt>
                <c:pt idx="342">
                  <c:v>43988</c:v>
                </c:pt>
                <c:pt idx="343">
                  <c:v>43991</c:v>
                </c:pt>
                <c:pt idx="344">
                  <c:v>43992</c:v>
                </c:pt>
                <c:pt idx="345">
                  <c:v>43993</c:v>
                </c:pt>
                <c:pt idx="346">
                  <c:v>43994</c:v>
                </c:pt>
                <c:pt idx="347">
                  <c:v>43998</c:v>
                </c:pt>
                <c:pt idx="348">
                  <c:v>43999</c:v>
                </c:pt>
                <c:pt idx="349">
                  <c:v>44000</c:v>
                </c:pt>
                <c:pt idx="350">
                  <c:v>44001</c:v>
                </c:pt>
                <c:pt idx="351">
                  <c:v>44002</c:v>
                </c:pt>
                <c:pt idx="352">
                  <c:v>44005</c:v>
                </c:pt>
                <c:pt idx="353">
                  <c:v>44006</c:v>
                </c:pt>
                <c:pt idx="354">
                  <c:v>44007</c:v>
                </c:pt>
                <c:pt idx="355">
                  <c:v>44008</c:v>
                </c:pt>
                <c:pt idx="356">
                  <c:v>44009</c:v>
                </c:pt>
                <c:pt idx="357">
                  <c:v>44012</c:v>
                </c:pt>
                <c:pt idx="358">
                  <c:v>44013</c:v>
                </c:pt>
                <c:pt idx="359">
                  <c:v>44014</c:v>
                </c:pt>
                <c:pt idx="360">
                  <c:v>44015</c:v>
                </c:pt>
                <c:pt idx="361">
                  <c:v>44016</c:v>
                </c:pt>
                <c:pt idx="362">
                  <c:v>44019</c:v>
                </c:pt>
                <c:pt idx="363">
                  <c:v>44020</c:v>
                </c:pt>
                <c:pt idx="364">
                  <c:v>44021</c:v>
                </c:pt>
                <c:pt idx="365">
                  <c:v>44022</c:v>
                </c:pt>
                <c:pt idx="366">
                  <c:v>44023</c:v>
                </c:pt>
                <c:pt idx="367">
                  <c:v>44026</c:v>
                </c:pt>
                <c:pt idx="368">
                  <c:v>44027</c:v>
                </c:pt>
                <c:pt idx="369">
                  <c:v>44028</c:v>
                </c:pt>
                <c:pt idx="370">
                  <c:v>44029</c:v>
                </c:pt>
                <c:pt idx="371">
                  <c:v>44030</c:v>
                </c:pt>
                <c:pt idx="372">
                  <c:v>44033</c:v>
                </c:pt>
                <c:pt idx="373">
                  <c:v>44034</c:v>
                </c:pt>
                <c:pt idx="374">
                  <c:v>44035</c:v>
                </c:pt>
                <c:pt idx="375">
                  <c:v>44036</c:v>
                </c:pt>
                <c:pt idx="376">
                  <c:v>44037</c:v>
                </c:pt>
                <c:pt idx="377">
                  <c:v>44040</c:v>
                </c:pt>
                <c:pt idx="378">
                  <c:v>44041</c:v>
                </c:pt>
                <c:pt idx="379">
                  <c:v>44042</c:v>
                </c:pt>
                <c:pt idx="380">
                  <c:v>44043</c:v>
                </c:pt>
                <c:pt idx="381">
                  <c:v>44044</c:v>
                </c:pt>
                <c:pt idx="382">
                  <c:v>44047</c:v>
                </c:pt>
                <c:pt idx="383">
                  <c:v>44048</c:v>
                </c:pt>
                <c:pt idx="384">
                  <c:v>44049</c:v>
                </c:pt>
                <c:pt idx="385">
                  <c:v>44050</c:v>
                </c:pt>
                <c:pt idx="386">
                  <c:v>44051</c:v>
                </c:pt>
                <c:pt idx="387">
                  <c:v>44054</c:v>
                </c:pt>
                <c:pt idx="388">
                  <c:v>44055</c:v>
                </c:pt>
                <c:pt idx="389">
                  <c:v>44056</c:v>
                </c:pt>
                <c:pt idx="390">
                  <c:v>44057</c:v>
                </c:pt>
                <c:pt idx="391">
                  <c:v>44058</c:v>
                </c:pt>
                <c:pt idx="392">
                  <c:v>44061</c:v>
                </c:pt>
                <c:pt idx="393">
                  <c:v>44062</c:v>
                </c:pt>
                <c:pt idx="394">
                  <c:v>44063</c:v>
                </c:pt>
                <c:pt idx="395">
                  <c:v>44064</c:v>
                </c:pt>
                <c:pt idx="396">
                  <c:v>44065</c:v>
                </c:pt>
                <c:pt idx="397">
                  <c:v>44068</c:v>
                </c:pt>
                <c:pt idx="398">
                  <c:v>44069</c:v>
                </c:pt>
                <c:pt idx="399">
                  <c:v>44070</c:v>
                </c:pt>
                <c:pt idx="400">
                  <c:v>44071</c:v>
                </c:pt>
                <c:pt idx="401">
                  <c:v>44072</c:v>
                </c:pt>
                <c:pt idx="402">
                  <c:v>44075</c:v>
                </c:pt>
                <c:pt idx="403">
                  <c:v>44076</c:v>
                </c:pt>
                <c:pt idx="404">
                  <c:v>44077</c:v>
                </c:pt>
                <c:pt idx="405">
                  <c:v>44078</c:v>
                </c:pt>
                <c:pt idx="406">
                  <c:v>44079</c:v>
                </c:pt>
                <c:pt idx="407">
                  <c:v>44082</c:v>
                </c:pt>
                <c:pt idx="408">
                  <c:v>44083</c:v>
                </c:pt>
                <c:pt idx="409">
                  <c:v>44084</c:v>
                </c:pt>
                <c:pt idx="410">
                  <c:v>44085</c:v>
                </c:pt>
                <c:pt idx="411">
                  <c:v>44086</c:v>
                </c:pt>
                <c:pt idx="412">
                  <c:v>44089</c:v>
                </c:pt>
                <c:pt idx="413">
                  <c:v>44090</c:v>
                </c:pt>
                <c:pt idx="414">
                  <c:v>44091</c:v>
                </c:pt>
                <c:pt idx="415">
                  <c:v>44092</c:v>
                </c:pt>
                <c:pt idx="416">
                  <c:v>44093</c:v>
                </c:pt>
                <c:pt idx="417">
                  <c:v>44096</c:v>
                </c:pt>
                <c:pt idx="418">
                  <c:v>44097</c:v>
                </c:pt>
                <c:pt idx="419">
                  <c:v>44098</c:v>
                </c:pt>
                <c:pt idx="420">
                  <c:v>44099</c:v>
                </c:pt>
                <c:pt idx="421">
                  <c:v>44100</c:v>
                </c:pt>
                <c:pt idx="422">
                  <c:v>44103</c:v>
                </c:pt>
                <c:pt idx="423">
                  <c:v>44104</c:v>
                </c:pt>
                <c:pt idx="424">
                  <c:v>44105</c:v>
                </c:pt>
                <c:pt idx="425">
                  <c:v>44106</c:v>
                </c:pt>
                <c:pt idx="426">
                  <c:v>44107</c:v>
                </c:pt>
                <c:pt idx="427">
                  <c:v>44110</c:v>
                </c:pt>
                <c:pt idx="428">
                  <c:v>44111</c:v>
                </c:pt>
                <c:pt idx="429">
                  <c:v>44112</c:v>
                </c:pt>
                <c:pt idx="430">
                  <c:v>44113</c:v>
                </c:pt>
                <c:pt idx="431">
                  <c:v>44114</c:v>
                </c:pt>
                <c:pt idx="432">
                  <c:v>44117</c:v>
                </c:pt>
                <c:pt idx="433">
                  <c:v>44118</c:v>
                </c:pt>
                <c:pt idx="434">
                  <c:v>44119</c:v>
                </c:pt>
                <c:pt idx="435">
                  <c:v>44120</c:v>
                </c:pt>
                <c:pt idx="436">
                  <c:v>44121</c:v>
                </c:pt>
                <c:pt idx="437">
                  <c:v>44124</c:v>
                </c:pt>
                <c:pt idx="438">
                  <c:v>44125</c:v>
                </c:pt>
                <c:pt idx="439">
                  <c:v>44126</c:v>
                </c:pt>
                <c:pt idx="440">
                  <c:v>44127</c:v>
                </c:pt>
                <c:pt idx="441">
                  <c:v>44128</c:v>
                </c:pt>
                <c:pt idx="442">
                  <c:v>44131</c:v>
                </c:pt>
                <c:pt idx="443">
                  <c:v>44132</c:v>
                </c:pt>
                <c:pt idx="444">
                  <c:v>44133</c:v>
                </c:pt>
                <c:pt idx="445">
                  <c:v>44134</c:v>
                </c:pt>
                <c:pt idx="446">
                  <c:v>44135</c:v>
                </c:pt>
                <c:pt idx="447">
                  <c:v>44138</c:v>
                </c:pt>
                <c:pt idx="448">
                  <c:v>44139</c:v>
                </c:pt>
                <c:pt idx="449">
                  <c:v>44141</c:v>
                </c:pt>
                <c:pt idx="450">
                  <c:v>44142</c:v>
                </c:pt>
                <c:pt idx="451">
                  <c:v>44145</c:v>
                </c:pt>
                <c:pt idx="452">
                  <c:v>44146</c:v>
                </c:pt>
                <c:pt idx="453">
                  <c:v>44147</c:v>
                </c:pt>
                <c:pt idx="454">
                  <c:v>44148</c:v>
                </c:pt>
                <c:pt idx="455">
                  <c:v>44149</c:v>
                </c:pt>
                <c:pt idx="456">
                  <c:v>44152</c:v>
                </c:pt>
                <c:pt idx="457">
                  <c:v>44153</c:v>
                </c:pt>
                <c:pt idx="458">
                  <c:v>44154</c:v>
                </c:pt>
                <c:pt idx="459">
                  <c:v>44155</c:v>
                </c:pt>
                <c:pt idx="460">
                  <c:v>44156</c:v>
                </c:pt>
                <c:pt idx="461">
                  <c:v>44159</c:v>
                </c:pt>
                <c:pt idx="462">
                  <c:v>44160</c:v>
                </c:pt>
                <c:pt idx="463">
                  <c:v>44161</c:v>
                </c:pt>
                <c:pt idx="464">
                  <c:v>44162</c:v>
                </c:pt>
                <c:pt idx="465">
                  <c:v>44163</c:v>
                </c:pt>
                <c:pt idx="466">
                  <c:v>44166</c:v>
                </c:pt>
                <c:pt idx="467">
                  <c:v>44167</c:v>
                </c:pt>
                <c:pt idx="468">
                  <c:v>44168</c:v>
                </c:pt>
                <c:pt idx="469">
                  <c:v>44169</c:v>
                </c:pt>
                <c:pt idx="470">
                  <c:v>44170</c:v>
                </c:pt>
                <c:pt idx="471">
                  <c:v>44173</c:v>
                </c:pt>
                <c:pt idx="472">
                  <c:v>44174</c:v>
                </c:pt>
                <c:pt idx="473">
                  <c:v>44175</c:v>
                </c:pt>
                <c:pt idx="474">
                  <c:v>44176</c:v>
                </c:pt>
                <c:pt idx="475">
                  <c:v>44177</c:v>
                </c:pt>
                <c:pt idx="476">
                  <c:v>44180</c:v>
                </c:pt>
                <c:pt idx="477">
                  <c:v>44181</c:v>
                </c:pt>
                <c:pt idx="478">
                  <c:v>44182</c:v>
                </c:pt>
                <c:pt idx="479">
                  <c:v>44183</c:v>
                </c:pt>
                <c:pt idx="480">
                  <c:v>44184</c:v>
                </c:pt>
                <c:pt idx="481">
                  <c:v>44187</c:v>
                </c:pt>
                <c:pt idx="482">
                  <c:v>44188</c:v>
                </c:pt>
                <c:pt idx="483">
                  <c:v>44189</c:v>
                </c:pt>
                <c:pt idx="484">
                  <c:v>44190</c:v>
                </c:pt>
                <c:pt idx="485">
                  <c:v>44191</c:v>
                </c:pt>
                <c:pt idx="486">
                  <c:v>44194</c:v>
                </c:pt>
                <c:pt idx="487">
                  <c:v>44195</c:v>
                </c:pt>
                <c:pt idx="488">
                  <c:v>44196</c:v>
                </c:pt>
                <c:pt idx="489">
                  <c:v>44197</c:v>
                </c:pt>
                <c:pt idx="490">
                  <c:v>44208</c:v>
                </c:pt>
                <c:pt idx="491">
                  <c:v>44209</c:v>
                </c:pt>
                <c:pt idx="492">
                  <c:v>44210</c:v>
                </c:pt>
                <c:pt idx="493">
                  <c:v>44211</c:v>
                </c:pt>
                <c:pt idx="494">
                  <c:v>44212</c:v>
                </c:pt>
                <c:pt idx="495">
                  <c:v>44215</c:v>
                </c:pt>
                <c:pt idx="496">
                  <c:v>44216</c:v>
                </c:pt>
                <c:pt idx="497">
                  <c:v>44217</c:v>
                </c:pt>
                <c:pt idx="498">
                  <c:v>44218</c:v>
                </c:pt>
                <c:pt idx="499">
                  <c:v>44219</c:v>
                </c:pt>
                <c:pt idx="500">
                  <c:v>44222</c:v>
                </c:pt>
                <c:pt idx="501">
                  <c:v>44223</c:v>
                </c:pt>
                <c:pt idx="502">
                  <c:v>44224</c:v>
                </c:pt>
                <c:pt idx="503">
                  <c:v>44225</c:v>
                </c:pt>
                <c:pt idx="504">
                  <c:v>44226</c:v>
                </c:pt>
                <c:pt idx="505">
                  <c:v>44229</c:v>
                </c:pt>
                <c:pt idx="506">
                  <c:v>44230</c:v>
                </c:pt>
                <c:pt idx="507">
                  <c:v>44231</c:v>
                </c:pt>
                <c:pt idx="508">
                  <c:v>44232</c:v>
                </c:pt>
                <c:pt idx="509">
                  <c:v>44233</c:v>
                </c:pt>
                <c:pt idx="510">
                  <c:v>44236</c:v>
                </c:pt>
                <c:pt idx="511">
                  <c:v>44237</c:v>
                </c:pt>
                <c:pt idx="512">
                  <c:v>44238</c:v>
                </c:pt>
                <c:pt idx="513">
                  <c:v>44239</c:v>
                </c:pt>
                <c:pt idx="514">
                  <c:v>44240</c:v>
                </c:pt>
                <c:pt idx="515">
                  <c:v>44243</c:v>
                </c:pt>
                <c:pt idx="516">
                  <c:v>44244</c:v>
                </c:pt>
                <c:pt idx="517">
                  <c:v>44245</c:v>
                </c:pt>
                <c:pt idx="518">
                  <c:v>44246</c:v>
                </c:pt>
                <c:pt idx="519">
                  <c:v>44247</c:v>
                </c:pt>
                <c:pt idx="520">
                  <c:v>44248</c:v>
                </c:pt>
                <c:pt idx="521">
                  <c:v>44252</c:v>
                </c:pt>
                <c:pt idx="522">
                  <c:v>44253</c:v>
                </c:pt>
                <c:pt idx="523">
                  <c:v>44254</c:v>
                </c:pt>
                <c:pt idx="524">
                  <c:v>44257</c:v>
                </c:pt>
                <c:pt idx="525">
                  <c:v>44258</c:v>
                </c:pt>
                <c:pt idx="526">
                  <c:v>44259</c:v>
                </c:pt>
                <c:pt idx="527">
                  <c:v>44260</c:v>
                </c:pt>
                <c:pt idx="528">
                  <c:v>44261</c:v>
                </c:pt>
                <c:pt idx="529">
                  <c:v>44265</c:v>
                </c:pt>
                <c:pt idx="530">
                  <c:v>44266</c:v>
                </c:pt>
                <c:pt idx="531">
                  <c:v>44267</c:v>
                </c:pt>
                <c:pt idx="532">
                  <c:v>44268</c:v>
                </c:pt>
                <c:pt idx="533">
                  <c:v>44271</c:v>
                </c:pt>
                <c:pt idx="534">
                  <c:v>44272</c:v>
                </c:pt>
                <c:pt idx="535">
                  <c:v>44273</c:v>
                </c:pt>
                <c:pt idx="536">
                  <c:v>44274</c:v>
                </c:pt>
                <c:pt idx="537">
                  <c:v>44275</c:v>
                </c:pt>
                <c:pt idx="538">
                  <c:v>44278</c:v>
                </c:pt>
                <c:pt idx="539">
                  <c:v>44279</c:v>
                </c:pt>
                <c:pt idx="540">
                  <c:v>44280</c:v>
                </c:pt>
                <c:pt idx="541">
                  <c:v>44281</c:v>
                </c:pt>
                <c:pt idx="542">
                  <c:v>44282</c:v>
                </c:pt>
                <c:pt idx="543">
                  <c:v>44285</c:v>
                </c:pt>
                <c:pt idx="544">
                  <c:v>44286</c:v>
                </c:pt>
                <c:pt idx="545">
                  <c:v>44287</c:v>
                </c:pt>
                <c:pt idx="546">
                  <c:v>44288</c:v>
                </c:pt>
                <c:pt idx="547">
                  <c:v>44289</c:v>
                </c:pt>
                <c:pt idx="548">
                  <c:v>44292</c:v>
                </c:pt>
                <c:pt idx="549">
                  <c:v>44293</c:v>
                </c:pt>
                <c:pt idx="550">
                  <c:v>44294</c:v>
                </c:pt>
                <c:pt idx="551">
                  <c:v>44295</c:v>
                </c:pt>
                <c:pt idx="552">
                  <c:v>44296</c:v>
                </c:pt>
                <c:pt idx="553">
                  <c:v>44299</c:v>
                </c:pt>
                <c:pt idx="554">
                  <c:v>44300</c:v>
                </c:pt>
                <c:pt idx="555">
                  <c:v>44301</c:v>
                </c:pt>
                <c:pt idx="556">
                  <c:v>44302</c:v>
                </c:pt>
                <c:pt idx="557">
                  <c:v>44303</c:v>
                </c:pt>
                <c:pt idx="558">
                  <c:v>44306</c:v>
                </c:pt>
                <c:pt idx="559">
                  <c:v>44307</c:v>
                </c:pt>
                <c:pt idx="560">
                  <c:v>44308</c:v>
                </c:pt>
                <c:pt idx="561">
                  <c:v>44309</c:v>
                </c:pt>
                <c:pt idx="562">
                  <c:v>44310</c:v>
                </c:pt>
                <c:pt idx="563">
                  <c:v>44313</c:v>
                </c:pt>
                <c:pt idx="564">
                  <c:v>44314</c:v>
                </c:pt>
                <c:pt idx="565">
                  <c:v>44315</c:v>
                </c:pt>
                <c:pt idx="566">
                  <c:v>44316</c:v>
                </c:pt>
                <c:pt idx="567">
                  <c:v>44317</c:v>
                </c:pt>
                <c:pt idx="568">
                  <c:v>44321</c:v>
                </c:pt>
                <c:pt idx="569">
                  <c:v>44322</c:v>
                </c:pt>
                <c:pt idx="570">
                  <c:v>44323</c:v>
                </c:pt>
                <c:pt idx="571">
                  <c:v>44324</c:v>
                </c:pt>
                <c:pt idx="572">
                  <c:v>44328</c:v>
                </c:pt>
                <c:pt idx="573">
                  <c:v>44329</c:v>
                </c:pt>
                <c:pt idx="574">
                  <c:v>44330</c:v>
                </c:pt>
                <c:pt idx="575">
                  <c:v>44331</c:v>
                </c:pt>
                <c:pt idx="576">
                  <c:v>44334</c:v>
                </c:pt>
                <c:pt idx="577">
                  <c:v>44335</c:v>
                </c:pt>
                <c:pt idx="578">
                  <c:v>44336</c:v>
                </c:pt>
                <c:pt idx="579">
                  <c:v>44337</c:v>
                </c:pt>
                <c:pt idx="580">
                  <c:v>44338</c:v>
                </c:pt>
                <c:pt idx="581">
                  <c:v>44341</c:v>
                </c:pt>
                <c:pt idx="582">
                  <c:v>44342</c:v>
                </c:pt>
                <c:pt idx="583">
                  <c:v>44343</c:v>
                </c:pt>
                <c:pt idx="584">
                  <c:v>44344</c:v>
                </c:pt>
                <c:pt idx="585">
                  <c:v>44345</c:v>
                </c:pt>
                <c:pt idx="586">
                  <c:v>44348</c:v>
                </c:pt>
                <c:pt idx="587">
                  <c:v>44349</c:v>
                </c:pt>
                <c:pt idx="588">
                  <c:v>44350</c:v>
                </c:pt>
                <c:pt idx="589">
                  <c:v>44351</c:v>
                </c:pt>
                <c:pt idx="590">
                  <c:v>44352</c:v>
                </c:pt>
                <c:pt idx="591">
                  <c:v>44355</c:v>
                </c:pt>
                <c:pt idx="592">
                  <c:v>44356</c:v>
                </c:pt>
                <c:pt idx="593">
                  <c:v>44357</c:v>
                </c:pt>
                <c:pt idx="594">
                  <c:v>44358</c:v>
                </c:pt>
                <c:pt idx="595">
                  <c:v>44359</c:v>
                </c:pt>
                <c:pt idx="596">
                  <c:v>44363</c:v>
                </c:pt>
                <c:pt idx="597">
                  <c:v>44364</c:v>
                </c:pt>
                <c:pt idx="598">
                  <c:v>44365</c:v>
                </c:pt>
                <c:pt idx="599">
                  <c:v>44366</c:v>
                </c:pt>
                <c:pt idx="600">
                  <c:v>44369</c:v>
                </c:pt>
                <c:pt idx="601">
                  <c:v>44370</c:v>
                </c:pt>
                <c:pt idx="602">
                  <c:v>44371</c:v>
                </c:pt>
                <c:pt idx="603">
                  <c:v>44372</c:v>
                </c:pt>
                <c:pt idx="604">
                  <c:v>44373</c:v>
                </c:pt>
                <c:pt idx="605">
                  <c:v>44376</c:v>
                </c:pt>
                <c:pt idx="606">
                  <c:v>44377</c:v>
                </c:pt>
                <c:pt idx="607">
                  <c:v>44378</c:v>
                </c:pt>
                <c:pt idx="608">
                  <c:v>44379</c:v>
                </c:pt>
                <c:pt idx="609">
                  <c:v>44380</c:v>
                </c:pt>
                <c:pt idx="610">
                  <c:v>44383</c:v>
                </c:pt>
                <c:pt idx="611">
                  <c:v>44384</c:v>
                </c:pt>
                <c:pt idx="612">
                  <c:v>44385</c:v>
                </c:pt>
                <c:pt idx="613">
                  <c:v>44386</c:v>
                </c:pt>
                <c:pt idx="614">
                  <c:v>44387</c:v>
                </c:pt>
                <c:pt idx="615">
                  <c:v>44390</c:v>
                </c:pt>
                <c:pt idx="616">
                  <c:v>44391</c:v>
                </c:pt>
                <c:pt idx="617">
                  <c:v>44392</c:v>
                </c:pt>
                <c:pt idx="618">
                  <c:v>44393</c:v>
                </c:pt>
                <c:pt idx="619">
                  <c:v>44394</c:v>
                </c:pt>
                <c:pt idx="620">
                  <c:v>44397</c:v>
                </c:pt>
                <c:pt idx="621">
                  <c:v>44398</c:v>
                </c:pt>
                <c:pt idx="622">
                  <c:v>44399</c:v>
                </c:pt>
                <c:pt idx="623">
                  <c:v>44400</c:v>
                </c:pt>
                <c:pt idx="624">
                  <c:v>44401</c:v>
                </c:pt>
                <c:pt idx="625">
                  <c:v>44404</c:v>
                </c:pt>
                <c:pt idx="626">
                  <c:v>44405</c:v>
                </c:pt>
                <c:pt idx="627">
                  <c:v>44406</c:v>
                </c:pt>
                <c:pt idx="628">
                  <c:v>44407</c:v>
                </c:pt>
                <c:pt idx="629">
                  <c:v>44408</c:v>
                </c:pt>
                <c:pt idx="630">
                  <c:v>44411</c:v>
                </c:pt>
                <c:pt idx="631">
                  <c:v>44412</c:v>
                </c:pt>
                <c:pt idx="632">
                  <c:v>44413</c:v>
                </c:pt>
                <c:pt idx="633">
                  <c:v>44414</c:v>
                </c:pt>
                <c:pt idx="634">
                  <c:v>44415</c:v>
                </c:pt>
                <c:pt idx="635">
                  <c:v>44418</c:v>
                </c:pt>
                <c:pt idx="636">
                  <c:v>44419</c:v>
                </c:pt>
                <c:pt idx="637">
                  <c:v>44420</c:v>
                </c:pt>
                <c:pt idx="638">
                  <c:v>44421</c:v>
                </c:pt>
                <c:pt idx="639">
                  <c:v>44422</c:v>
                </c:pt>
                <c:pt idx="640">
                  <c:v>44425</c:v>
                </c:pt>
                <c:pt idx="641">
                  <c:v>44426</c:v>
                </c:pt>
                <c:pt idx="642">
                  <c:v>44427</c:v>
                </c:pt>
                <c:pt idx="643">
                  <c:v>44428</c:v>
                </c:pt>
                <c:pt idx="644">
                  <c:v>44429</c:v>
                </c:pt>
                <c:pt idx="645">
                  <c:v>44432</c:v>
                </c:pt>
                <c:pt idx="646">
                  <c:v>44433</c:v>
                </c:pt>
                <c:pt idx="647">
                  <c:v>44434</c:v>
                </c:pt>
                <c:pt idx="648">
                  <c:v>44435</c:v>
                </c:pt>
                <c:pt idx="649">
                  <c:v>44436</c:v>
                </c:pt>
                <c:pt idx="650">
                  <c:v>44439</c:v>
                </c:pt>
                <c:pt idx="651">
                  <c:v>44440</c:v>
                </c:pt>
                <c:pt idx="652">
                  <c:v>44441</c:v>
                </c:pt>
                <c:pt idx="653">
                  <c:v>44442</c:v>
                </c:pt>
                <c:pt idx="654">
                  <c:v>44443</c:v>
                </c:pt>
                <c:pt idx="655">
                  <c:v>44446</c:v>
                </c:pt>
                <c:pt idx="656">
                  <c:v>44447</c:v>
                </c:pt>
                <c:pt idx="657">
                  <c:v>44448</c:v>
                </c:pt>
                <c:pt idx="658">
                  <c:v>44449</c:v>
                </c:pt>
                <c:pt idx="659">
                  <c:v>44450</c:v>
                </c:pt>
                <c:pt idx="660">
                  <c:v>44453</c:v>
                </c:pt>
                <c:pt idx="661">
                  <c:v>44454</c:v>
                </c:pt>
                <c:pt idx="662">
                  <c:v>44455</c:v>
                </c:pt>
                <c:pt idx="663">
                  <c:v>44456</c:v>
                </c:pt>
                <c:pt idx="664">
                  <c:v>44457</c:v>
                </c:pt>
                <c:pt idx="665">
                  <c:v>44460</c:v>
                </c:pt>
                <c:pt idx="666">
                  <c:v>44461</c:v>
                </c:pt>
                <c:pt idx="667">
                  <c:v>44462</c:v>
                </c:pt>
                <c:pt idx="668">
                  <c:v>44463</c:v>
                </c:pt>
                <c:pt idx="669">
                  <c:v>44464</c:v>
                </c:pt>
                <c:pt idx="670">
                  <c:v>44467</c:v>
                </c:pt>
                <c:pt idx="671">
                  <c:v>44468</c:v>
                </c:pt>
                <c:pt idx="672">
                  <c:v>44469</c:v>
                </c:pt>
                <c:pt idx="673">
                  <c:v>44470</c:v>
                </c:pt>
                <c:pt idx="674">
                  <c:v>44471</c:v>
                </c:pt>
                <c:pt idx="675">
                  <c:v>44474</c:v>
                </c:pt>
                <c:pt idx="676">
                  <c:v>44475</c:v>
                </c:pt>
                <c:pt idx="677">
                  <c:v>44476</c:v>
                </c:pt>
                <c:pt idx="678">
                  <c:v>44477</c:v>
                </c:pt>
                <c:pt idx="679">
                  <c:v>44478</c:v>
                </c:pt>
                <c:pt idx="680">
                  <c:v>44481</c:v>
                </c:pt>
                <c:pt idx="681">
                  <c:v>44482</c:v>
                </c:pt>
                <c:pt idx="682">
                  <c:v>44483</c:v>
                </c:pt>
                <c:pt idx="683">
                  <c:v>44484</c:v>
                </c:pt>
                <c:pt idx="684">
                  <c:v>44485</c:v>
                </c:pt>
                <c:pt idx="685">
                  <c:v>44488</c:v>
                </c:pt>
                <c:pt idx="686">
                  <c:v>44489</c:v>
                </c:pt>
                <c:pt idx="687">
                  <c:v>44490</c:v>
                </c:pt>
                <c:pt idx="688">
                  <c:v>44491</c:v>
                </c:pt>
                <c:pt idx="689">
                  <c:v>44492</c:v>
                </c:pt>
                <c:pt idx="690">
                  <c:v>44495</c:v>
                </c:pt>
                <c:pt idx="691">
                  <c:v>44496</c:v>
                </c:pt>
                <c:pt idx="692">
                  <c:v>44497</c:v>
                </c:pt>
                <c:pt idx="693">
                  <c:v>44498</c:v>
                </c:pt>
                <c:pt idx="694">
                  <c:v>44499</c:v>
                </c:pt>
                <c:pt idx="695">
                  <c:v>44502</c:v>
                </c:pt>
                <c:pt idx="696">
                  <c:v>44503</c:v>
                </c:pt>
                <c:pt idx="697">
                  <c:v>44504</c:v>
                </c:pt>
                <c:pt idx="698">
                  <c:v>44509</c:v>
                </c:pt>
                <c:pt idx="699">
                  <c:v>44510</c:v>
                </c:pt>
                <c:pt idx="700">
                  <c:v>44511</c:v>
                </c:pt>
                <c:pt idx="701">
                  <c:v>44512</c:v>
                </c:pt>
                <c:pt idx="702">
                  <c:v>44513</c:v>
                </c:pt>
                <c:pt idx="703">
                  <c:v>44516</c:v>
                </c:pt>
                <c:pt idx="704">
                  <c:v>44517</c:v>
                </c:pt>
                <c:pt idx="705">
                  <c:v>44518</c:v>
                </c:pt>
                <c:pt idx="706">
                  <c:v>44519</c:v>
                </c:pt>
                <c:pt idx="707">
                  <c:v>44520</c:v>
                </c:pt>
                <c:pt idx="708">
                  <c:v>44523</c:v>
                </c:pt>
                <c:pt idx="709">
                  <c:v>44524</c:v>
                </c:pt>
                <c:pt idx="710">
                  <c:v>44525</c:v>
                </c:pt>
                <c:pt idx="711">
                  <c:v>44526</c:v>
                </c:pt>
                <c:pt idx="712">
                  <c:v>44527</c:v>
                </c:pt>
                <c:pt idx="713">
                  <c:v>44530</c:v>
                </c:pt>
                <c:pt idx="714">
                  <c:v>44531</c:v>
                </c:pt>
                <c:pt idx="715">
                  <c:v>44532</c:v>
                </c:pt>
                <c:pt idx="716">
                  <c:v>44533</c:v>
                </c:pt>
                <c:pt idx="717">
                  <c:v>44534</c:v>
                </c:pt>
                <c:pt idx="718">
                  <c:v>44537</c:v>
                </c:pt>
                <c:pt idx="719">
                  <c:v>44538</c:v>
                </c:pt>
                <c:pt idx="720">
                  <c:v>44539</c:v>
                </c:pt>
                <c:pt idx="721">
                  <c:v>44540</c:v>
                </c:pt>
                <c:pt idx="722">
                  <c:v>44541</c:v>
                </c:pt>
                <c:pt idx="723">
                  <c:v>44544</c:v>
                </c:pt>
                <c:pt idx="724">
                  <c:v>44545</c:v>
                </c:pt>
                <c:pt idx="725">
                  <c:v>44546</c:v>
                </c:pt>
                <c:pt idx="726">
                  <c:v>44547</c:v>
                </c:pt>
                <c:pt idx="727">
                  <c:v>44548</c:v>
                </c:pt>
                <c:pt idx="728">
                  <c:v>44551</c:v>
                </c:pt>
                <c:pt idx="729">
                  <c:v>44552</c:v>
                </c:pt>
                <c:pt idx="730">
                  <c:v>44553</c:v>
                </c:pt>
                <c:pt idx="731">
                  <c:v>44554</c:v>
                </c:pt>
                <c:pt idx="732">
                  <c:v>44555</c:v>
                </c:pt>
                <c:pt idx="733">
                  <c:v>44558</c:v>
                </c:pt>
                <c:pt idx="734">
                  <c:v>44559</c:v>
                </c:pt>
                <c:pt idx="735">
                  <c:v>44560</c:v>
                </c:pt>
                <c:pt idx="736">
                  <c:v>44561</c:v>
                </c:pt>
                <c:pt idx="737">
                  <c:v>44572</c:v>
                </c:pt>
                <c:pt idx="738">
                  <c:v>44573</c:v>
                </c:pt>
                <c:pt idx="739">
                  <c:v>44574</c:v>
                </c:pt>
                <c:pt idx="740">
                  <c:v>44575</c:v>
                </c:pt>
                <c:pt idx="741">
                  <c:v>44576</c:v>
                </c:pt>
                <c:pt idx="742">
                  <c:v>44579</c:v>
                </c:pt>
                <c:pt idx="743">
                  <c:v>44580</c:v>
                </c:pt>
                <c:pt idx="744">
                  <c:v>44581</c:v>
                </c:pt>
                <c:pt idx="745">
                  <c:v>44582</c:v>
                </c:pt>
                <c:pt idx="746">
                  <c:v>44583</c:v>
                </c:pt>
                <c:pt idx="747">
                  <c:v>44586</c:v>
                </c:pt>
                <c:pt idx="748">
                  <c:v>44587</c:v>
                </c:pt>
                <c:pt idx="749">
                  <c:v>44588</c:v>
                </c:pt>
                <c:pt idx="750">
                  <c:v>44589</c:v>
                </c:pt>
                <c:pt idx="751">
                  <c:v>44590</c:v>
                </c:pt>
                <c:pt idx="752">
                  <c:v>44593</c:v>
                </c:pt>
                <c:pt idx="753">
                  <c:v>44594</c:v>
                </c:pt>
                <c:pt idx="754">
                  <c:v>44595</c:v>
                </c:pt>
                <c:pt idx="755">
                  <c:v>44596</c:v>
                </c:pt>
                <c:pt idx="756">
                  <c:v>44597</c:v>
                </c:pt>
                <c:pt idx="757">
                  <c:v>44600</c:v>
                </c:pt>
                <c:pt idx="758">
                  <c:v>44601</c:v>
                </c:pt>
                <c:pt idx="759">
                  <c:v>44602</c:v>
                </c:pt>
                <c:pt idx="760">
                  <c:v>44603</c:v>
                </c:pt>
                <c:pt idx="761">
                  <c:v>44604</c:v>
                </c:pt>
                <c:pt idx="762">
                  <c:v>44607</c:v>
                </c:pt>
                <c:pt idx="763">
                  <c:v>44608</c:v>
                </c:pt>
                <c:pt idx="764">
                  <c:v>44609</c:v>
                </c:pt>
                <c:pt idx="765">
                  <c:v>44610</c:v>
                </c:pt>
                <c:pt idx="766">
                  <c:v>44611</c:v>
                </c:pt>
                <c:pt idx="767">
                  <c:v>44614</c:v>
                </c:pt>
                <c:pt idx="768">
                  <c:v>44615</c:v>
                </c:pt>
                <c:pt idx="769">
                  <c:v>44617</c:v>
                </c:pt>
                <c:pt idx="770">
                  <c:v>44618</c:v>
                </c:pt>
                <c:pt idx="771">
                  <c:v>44621</c:v>
                </c:pt>
                <c:pt idx="772">
                  <c:v>44622</c:v>
                </c:pt>
                <c:pt idx="773">
                  <c:v>44623</c:v>
                </c:pt>
                <c:pt idx="774">
                  <c:v>44624</c:v>
                </c:pt>
                <c:pt idx="775">
                  <c:v>44625</c:v>
                </c:pt>
                <c:pt idx="776">
                  <c:v>44626</c:v>
                </c:pt>
                <c:pt idx="777">
                  <c:v>44630</c:v>
                </c:pt>
                <c:pt idx="778">
                  <c:v>44631</c:v>
                </c:pt>
                <c:pt idx="779">
                  <c:v>44632</c:v>
                </c:pt>
                <c:pt idx="780">
                  <c:v>44635</c:v>
                </c:pt>
                <c:pt idx="781">
                  <c:v>44636</c:v>
                </c:pt>
                <c:pt idx="782">
                  <c:v>44637</c:v>
                </c:pt>
                <c:pt idx="783">
                  <c:v>44638</c:v>
                </c:pt>
                <c:pt idx="784">
                  <c:v>44639</c:v>
                </c:pt>
                <c:pt idx="785">
                  <c:v>44642</c:v>
                </c:pt>
                <c:pt idx="786">
                  <c:v>44643</c:v>
                </c:pt>
                <c:pt idx="787">
                  <c:v>44644</c:v>
                </c:pt>
                <c:pt idx="788">
                  <c:v>44645</c:v>
                </c:pt>
                <c:pt idx="789">
                  <c:v>44646</c:v>
                </c:pt>
                <c:pt idx="790">
                  <c:v>44649</c:v>
                </c:pt>
                <c:pt idx="791">
                  <c:v>44650</c:v>
                </c:pt>
                <c:pt idx="792">
                  <c:v>44651</c:v>
                </c:pt>
                <c:pt idx="793">
                  <c:v>44652</c:v>
                </c:pt>
                <c:pt idx="794">
                  <c:v>44653</c:v>
                </c:pt>
                <c:pt idx="795">
                  <c:v>44656</c:v>
                </c:pt>
                <c:pt idx="796">
                  <c:v>44657</c:v>
                </c:pt>
                <c:pt idx="797">
                  <c:v>44658</c:v>
                </c:pt>
                <c:pt idx="798">
                  <c:v>44659</c:v>
                </c:pt>
                <c:pt idx="799">
                  <c:v>44660</c:v>
                </c:pt>
                <c:pt idx="800">
                  <c:v>44663</c:v>
                </c:pt>
                <c:pt idx="801">
                  <c:v>44664</c:v>
                </c:pt>
                <c:pt idx="802">
                  <c:v>44665</c:v>
                </c:pt>
                <c:pt idx="803">
                  <c:v>44666</c:v>
                </c:pt>
                <c:pt idx="804">
                  <c:v>44667</c:v>
                </c:pt>
                <c:pt idx="805">
                  <c:v>44670</c:v>
                </c:pt>
                <c:pt idx="806">
                  <c:v>44671</c:v>
                </c:pt>
                <c:pt idx="807">
                  <c:v>44672</c:v>
                </c:pt>
                <c:pt idx="808">
                  <c:v>44673</c:v>
                </c:pt>
                <c:pt idx="809">
                  <c:v>44674</c:v>
                </c:pt>
                <c:pt idx="810">
                  <c:v>44677</c:v>
                </c:pt>
                <c:pt idx="811">
                  <c:v>44678</c:v>
                </c:pt>
                <c:pt idx="812">
                  <c:v>44679</c:v>
                </c:pt>
                <c:pt idx="813">
                  <c:v>44680</c:v>
                </c:pt>
                <c:pt idx="814">
                  <c:v>44681</c:v>
                </c:pt>
                <c:pt idx="815">
                  <c:v>44686</c:v>
                </c:pt>
                <c:pt idx="816">
                  <c:v>44687</c:v>
                </c:pt>
                <c:pt idx="817">
                  <c:v>44688</c:v>
                </c:pt>
                <c:pt idx="818">
                  <c:v>44693</c:v>
                </c:pt>
                <c:pt idx="819">
                  <c:v>44694</c:v>
                </c:pt>
                <c:pt idx="820">
                  <c:v>44695</c:v>
                </c:pt>
                <c:pt idx="821">
                  <c:v>44698</c:v>
                </c:pt>
                <c:pt idx="822">
                  <c:v>44699</c:v>
                </c:pt>
                <c:pt idx="823">
                  <c:v>44700</c:v>
                </c:pt>
                <c:pt idx="824">
                  <c:v>44701</c:v>
                </c:pt>
                <c:pt idx="825">
                  <c:v>44702</c:v>
                </c:pt>
                <c:pt idx="826">
                  <c:v>44705</c:v>
                </c:pt>
                <c:pt idx="827">
                  <c:v>44706</c:v>
                </c:pt>
                <c:pt idx="828">
                  <c:v>44707</c:v>
                </c:pt>
                <c:pt idx="829">
                  <c:v>44708</c:v>
                </c:pt>
                <c:pt idx="830">
                  <c:v>44709</c:v>
                </c:pt>
                <c:pt idx="831">
                  <c:v>44712</c:v>
                </c:pt>
                <c:pt idx="832">
                  <c:v>44713</c:v>
                </c:pt>
                <c:pt idx="833">
                  <c:v>44714</c:v>
                </c:pt>
                <c:pt idx="834">
                  <c:v>44715</c:v>
                </c:pt>
                <c:pt idx="835">
                  <c:v>44716</c:v>
                </c:pt>
                <c:pt idx="836">
                  <c:v>44719</c:v>
                </c:pt>
                <c:pt idx="837">
                  <c:v>44720</c:v>
                </c:pt>
                <c:pt idx="838">
                  <c:v>44721</c:v>
                </c:pt>
                <c:pt idx="839">
                  <c:v>44722</c:v>
                </c:pt>
                <c:pt idx="840">
                  <c:v>44723</c:v>
                </c:pt>
                <c:pt idx="841">
                  <c:v>44727</c:v>
                </c:pt>
                <c:pt idx="842">
                  <c:v>44728</c:v>
                </c:pt>
                <c:pt idx="843">
                  <c:v>44729</c:v>
                </c:pt>
                <c:pt idx="844">
                  <c:v>44730</c:v>
                </c:pt>
                <c:pt idx="845">
                  <c:v>44733</c:v>
                </c:pt>
                <c:pt idx="846">
                  <c:v>44734</c:v>
                </c:pt>
                <c:pt idx="847">
                  <c:v>44735</c:v>
                </c:pt>
                <c:pt idx="848">
                  <c:v>44736</c:v>
                </c:pt>
                <c:pt idx="849">
                  <c:v>44737</c:v>
                </c:pt>
                <c:pt idx="850">
                  <c:v>44740</c:v>
                </c:pt>
                <c:pt idx="851">
                  <c:v>44741</c:v>
                </c:pt>
                <c:pt idx="852">
                  <c:v>44742</c:v>
                </c:pt>
                <c:pt idx="853">
                  <c:v>44743</c:v>
                </c:pt>
                <c:pt idx="854">
                  <c:v>44744</c:v>
                </c:pt>
                <c:pt idx="855">
                  <c:v>44747</c:v>
                </c:pt>
                <c:pt idx="856">
                  <c:v>44748</c:v>
                </c:pt>
                <c:pt idx="857">
                  <c:v>44749</c:v>
                </c:pt>
                <c:pt idx="858">
                  <c:v>44750</c:v>
                </c:pt>
                <c:pt idx="859">
                  <c:v>44751</c:v>
                </c:pt>
                <c:pt idx="860">
                  <c:v>44754</c:v>
                </c:pt>
                <c:pt idx="861">
                  <c:v>44755</c:v>
                </c:pt>
                <c:pt idx="862">
                  <c:v>44756</c:v>
                </c:pt>
                <c:pt idx="863">
                  <c:v>44757</c:v>
                </c:pt>
                <c:pt idx="864">
                  <c:v>44758</c:v>
                </c:pt>
                <c:pt idx="865">
                  <c:v>44761</c:v>
                </c:pt>
                <c:pt idx="866">
                  <c:v>44762</c:v>
                </c:pt>
                <c:pt idx="867">
                  <c:v>44763</c:v>
                </c:pt>
                <c:pt idx="868">
                  <c:v>44764</c:v>
                </c:pt>
                <c:pt idx="869">
                  <c:v>44765</c:v>
                </c:pt>
                <c:pt idx="870">
                  <c:v>44768</c:v>
                </c:pt>
                <c:pt idx="871">
                  <c:v>44769</c:v>
                </c:pt>
                <c:pt idx="872">
                  <c:v>44770</c:v>
                </c:pt>
                <c:pt idx="873">
                  <c:v>44771</c:v>
                </c:pt>
                <c:pt idx="874">
                  <c:v>44772</c:v>
                </c:pt>
                <c:pt idx="875">
                  <c:v>44775</c:v>
                </c:pt>
                <c:pt idx="876">
                  <c:v>44776</c:v>
                </c:pt>
                <c:pt idx="877">
                  <c:v>44777</c:v>
                </c:pt>
                <c:pt idx="878">
                  <c:v>44778</c:v>
                </c:pt>
                <c:pt idx="879">
                  <c:v>44779</c:v>
                </c:pt>
                <c:pt idx="880">
                  <c:v>44782</c:v>
                </c:pt>
                <c:pt idx="881">
                  <c:v>44783</c:v>
                </c:pt>
                <c:pt idx="882">
                  <c:v>44784</c:v>
                </c:pt>
                <c:pt idx="883">
                  <c:v>44785</c:v>
                </c:pt>
                <c:pt idx="884">
                  <c:v>44786</c:v>
                </c:pt>
                <c:pt idx="885">
                  <c:v>44789</c:v>
                </c:pt>
                <c:pt idx="886">
                  <c:v>44790</c:v>
                </c:pt>
                <c:pt idx="887">
                  <c:v>44791</c:v>
                </c:pt>
                <c:pt idx="888">
                  <c:v>44792</c:v>
                </c:pt>
                <c:pt idx="889">
                  <c:v>44793</c:v>
                </c:pt>
                <c:pt idx="890">
                  <c:v>44796</c:v>
                </c:pt>
                <c:pt idx="891">
                  <c:v>44797</c:v>
                </c:pt>
                <c:pt idx="892">
                  <c:v>44798</c:v>
                </c:pt>
                <c:pt idx="893">
                  <c:v>44799</c:v>
                </c:pt>
                <c:pt idx="894">
                  <c:v>44800</c:v>
                </c:pt>
                <c:pt idx="895">
                  <c:v>44803</c:v>
                </c:pt>
                <c:pt idx="896">
                  <c:v>44804</c:v>
                </c:pt>
                <c:pt idx="897">
                  <c:v>44805</c:v>
                </c:pt>
                <c:pt idx="898">
                  <c:v>44806</c:v>
                </c:pt>
                <c:pt idx="899">
                  <c:v>44807</c:v>
                </c:pt>
                <c:pt idx="900">
                  <c:v>44810</c:v>
                </c:pt>
                <c:pt idx="901">
                  <c:v>44811</c:v>
                </c:pt>
                <c:pt idx="902">
                  <c:v>44812</c:v>
                </c:pt>
                <c:pt idx="903">
                  <c:v>44813</c:v>
                </c:pt>
                <c:pt idx="904">
                  <c:v>44814</c:v>
                </c:pt>
                <c:pt idx="905">
                  <c:v>44817</c:v>
                </c:pt>
                <c:pt idx="906">
                  <c:v>44818</c:v>
                </c:pt>
                <c:pt idx="907">
                  <c:v>44819</c:v>
                </c:pt>
                <c:pt idx="908">
                  <c:v>44820</c:v>
                </c:pt>
                <c:pt idx="909">
                  <c:v>44821</c:v>
                </c:pt>
                <c:pt idx="910">
                  <c:v>44824</c:v>
                </c:pt>
                <c:pt idx="911">
                  <c:v>44825</c:v>
                </c:pt>
                <c:pt idx="912">
                  <c:v>44826</c:v>
                </c:pt>
                <c:pt idx="913">
                  <c:v>44827</c:v>
                </c:pt>
                <c:pt idx="914">
                  <c:v>44828</c:v>
                </c:pt>
                <c:pt idx="915">
                  <c:v>44831</c:v>
                </c:pt>
                <c:pt idx="916">
                  <c:v>44832</c:v>
                </c:pt>
                <c:pt idx="917">
                  <c:v>44833</c:v>
                </c:pt>
                <c:pt idx="918">
                  <c:v>44834</c:v>
                </c:pt>
                <c:pt idx="919">
                  <c:v>44835</c:v>
                </c:pt>
                <c:pt idx="920">
                  <c:v>44838</c:v>
                </c:pt>
                <c:pt idx="921">
                  <c:v>44839</c:v>
                </c:pt>
                <c:pt idx="922">
                  <c:v>44840</c:v>
                </c:pt>
                <c:pt idx="923">
                  <c:v>44841</c:v>
                </c:pt>
                <c:pt idx="924">
                  <c:v>44842</c:v>
                </c:pt>
                <c:pt idx="925">
                  <c:v>44845</c:v>
                </c:pt>
                <c:pt idx="926">
                  <c:v>44846</c:v>
                </c:pt>
                <c:pt idx="927">
                  <c:v>44847</c:v>
                </c:pt>
                <c:pt idx="928">
                  <c:v>44848</c:v>
                </c:pt>
                <c:pt idx="929">
                  <c:v>44849</c:v>
                </c:pt>
                <c:pt idx="930">
                  <c:v>44852</c:v>
                </c:pt>
                <c:pt idx="931">
                  <c:v>44853</c:v>
                </c:pt>
                <c:pt idx="932">
                  <c:v>44854</c:v>
                </c:pt>
                <c:pt idx="933">
                  <c:v>44855</c:v>
                </c:pt>
                <c:pt idx="934">
                  <c:v>44856</c:v>
                </c:pt>
                <c:pt idx="935">
                  <c:v>44859</c:v>
                </c:pt>
                <c:pt idx="936">
                  <c:v>44860</c:v>
                </c:pt>
                <c:pt idx="937">
                  <c:v>44861</c:v>
                </c:pt>
                <c:pt idx="938">
                  <c:v>44862</c:v>
                </c:pt>
                <c:pt idx="939">
                  <c:v>44863</c:v>
                </c:pt>
                <c:pt idx="940">
                  <c:v>44866</c:v>
                </c:pt>
                <c:pt idx="941">
                  <c:v>44867</c:v>
                </c:pt>
                <c:pt idx="942">
                  <c:v>44868</c:v>
                </c:pt>
                <c:pt idx="943">
                  <c:v>44869</c:v>
                </c:pt>
                <c:pt idx="944">
                  <c:v>44873</c:v>
                </c:pt>
                <c:pt idx="945">
                  <c:v>44874</c:v>
                </c:pt>
                <c:pt idx="946">
                  <c:v>44875</c:v>
                </c:pt>
                <c:pt idx="947">
                  <c:v>44876</c:v>
                </c:pt>
                <c:pt idx="948">
                  <c:v>44877</c:v>
                </c:pt>
                <c:pt idx="949">
                  <c:v>44880</c:v>
                </c:pt>
                <c:pt idx="950">
                  <c:v>44881</c:v>
                </c:pt>
                <c:pt idx="951">
                  <c:v>44882</c:v>
                </c:pt>
                <c:pt idx="952">
                  <c:v>44883</c:v>
                </c:pt>
                <c:pt idx="953">
                  <c:v>44884</c:v>
                </c:pt>
                <c:pt idx="954">
                  <c:v>44887</c:v>
                </c:pt>
                <c:pt idx="955">
                  <c:v>44888</c:v>
                </c:pt>
                <c:pt idx="956">
                  <c:v>44889</c:v>
                </c:pt>
                <c:pt idx="957">
                  <c:v>44890</c:v>
                </c:pt>
                <c:pt idx="958">
                  <c:v>44891</c:v>
                </c:pt>
                <c:pt idx="959">
                  <c:v>44894</c:v>
                </c:pt>
                <c:pt idx="960">
                  <c:v>44895</c:v>
                </c:pt>
                <c:pt idx="961">
                  <c:v>44896</c:v>
                </c:pt>
                <c:pt idx="962">
                  <c:v>44897</c:v>
                </c:pt>
                <c:pt idx="963">
                  <c:v>44898</c:v>
                </c:pt>
                <c:pt idx="964">
                  <c:v>44901</c:v>
                </c:pt>
                <c:pt idx="965">
                  <c:v>44902</c:v>
                </c:pt>
                <c:pt idx="966">
                  <c:v>44903</c:v>
                </c:pt>
                <c:pt idx="967">
                  <c:v>44904</c:v>
                </c:pt>
                <c:pt idx="968">
                  <c:v>44905</c:v>
                </c:pt>
                <c:pt idx="969">
                  <c:v>44908</c:v>
                </c:pt>
                <c:pt idx="970">
                  <c:v>44909</c:v>
                </c:pt>
                <c:pt idx="971">
                  <c:v>44910</c:v>
                </c:pt>
                <c:pt idx="972">
                  <c:v>44911</c:v>
                </c:pt>
                <c:pt idx="973">
                  <c:v>44912</c:v>
                </c:pt>
                <c:pt idx="974">
                  <c:v>44915</c:v>
                </c:pt>
                <c:pt idx="975">
                  <c:v>44916</c:v>
                </c:pt>
                <c:pt idx="976">
                  <c:v>44917</c:v>
                </c:pt>
                <c:pt idx="977">
                  <c:v>44918</c:v>
                </c:pt>
                <c:pt idx="978">
                  <c:v>44919</c:v>
                </c:pt>
                <c:pt idx="979">
                  <c:v>44922</c:v>
                </c:pt>
                <c:pt idx="980">
                  <c:v>44923</c:v>
                </c:pt>
                <c:pt idx="981">
                  <c:v>44924</c:v>
                </c:pt>
                <c:pt idx="982">
                  <c:v>44925</c:v>
                </c:pt>
                <c:pt idx="983">
                  <c:v>44926</c:v>
                </c:pt>
                <c:pt idx="984">
                  <c:v>44936</c:v>
                </c:pt>
                <c:pt idx="985">
                  <c:v>44937</c:v>
                </c:pt>
                <c:pt idx="986">
                  <c:v>44938</c:v>
                </c:pt>
                <c:pt idx="987">
                  <c:v>44939</c:v>
                </c:pt>
                <c:pt idx="988">
                  <c:v>44940</c:v>
                </c:pt>
                <c:pt idx="989">
                  <c:v>44943</c:v>
                </c:pt>
                <c:pt idx="990">
                  <c:v>44944</c:v>
                </c:pt>
                <c:pt idx="991">
                  <c:v>44945</c:v>
                </c:pt>
                <c:pt idx="992">
                  <c:v>44946</c:v>
                </c:pt>
                <c:pt idx="993">
                  <c:v>44947</c:v>
                </c:pt>
                <c:pt idx="994">
                  <c:v>44950</c:v>
                </c:pt>
                <c:pt idx="995">
                  <c:v>44951</c:v>
                </c:pt>
                <c:pt idx="996">
                  <c:v>44952</c:v>
                </c:pt>
                <c:pt idx="997">
                  <c:v>44953</c:v>
                </c:pt>
                <c:pt idx="998">
                  <c:v>44954</c:v>
                </c:pt>
                <c:pt idx="999">
                  <c:v>44957</c:v>
                </c:pt>
                <c:pt idx="1000">
                  <c:v>44958</c:v>
                </c:pt>
                <c:pt idx="1001">
                  <c:v>44959</c:v>
                </c:pt>
                <c:pt idx="1002">
                  <c:v>44960</c:v>
                </c:pt>
                <c:pt idx="1003">
                  <c:v>44961</c:v>
                </c:pt>
                <c:pt idx="1004">
                  <c:v>44964</c:v>
                </c:pt>
                <c:pt idx="1005">
                  <c:v>44965</c:v>
                </c:pt>
                <c:pt idx="1006">
                  <c:v>44966</c:v>
                </c:pt>
                <c:pt idx="1007">
                  <c:v>44967</c:v>
                </c:pt>
                <c:pt idx="1008">
                  <c:v>44968</c:v>
                </c:pt>
                <c:pt idx="1009">
                  <c:v>44971</c:v>
                </c:pt>
                <c:pt idx="1010">
                  <c:v>44972</c:v>
                </c:pt>
                <c:pt idx="1011">
                  <c:v>44973</c:v>
                </c:pt>
                <c:pt idx="1012">
                  <c:v>44974</c:v>
                </c:pt>
                <c:pt idx="1013">
                  <c:v>44975</c:v>
                </c:pt>
                <c:pt idx="1014">
                  <c:v>44978</c:v>
                </c:pt>
                <c:pt idx="1015">
                  <c:v>44979</c:v>
                </c:pt>
                <c:pt idx="1016">
                  <c:v>44980</c:v>
                </c:pt>
                <c:pt idx="1017">
                  <c:v>44985</c:v>
                </c:pt>
                <c:pt idx="1018">
                  <c:v>44986</c:v>
                </c:pt>
                <c:pt idx="1019">
                  <c:v>44987</c:v>
                </c:pt>
                <c:pt idx="1020">
                  <c:v>44988</c:v>
                </c:pt>
                <c:pt idx="1021">
                  <c:v>44989</c:v>
                </c:pt>
                <c:pt idx="1022">
                  <c:v>44992</c:v>
                </c:pt>
                <c:pt idx="1023">
                  <c:v>44993</c:v>
                </c:pt>
                <c:pt idx="1024">
                  <c:v>44995</c:v>
                </c:pt>
                <c:pt idx="1025">
                  <c:v>44996</c:v>
                </c:pt>
                <c:pt idx="1026">
                  <c:v>44999</c:v>
                </c:pt>
                <c:pt idx="1027">
                  <c:v>45000</c:v>
                </c:pt>
                <c:pt idx="1028">
                  <c:v>45001</c:v>
                </c:pt>
                <c:pt idx="1029">
                  <c:v>45002</c:v>
                </c:pt>
                <c:pt idx="1030">
                  <c:v>45003</c:v>
                </c:pt>
                <c:pt idx="1031">
                  <c:v>45006</c:v>
                </c:pt>
                <c:pt idx="1032">
                  <c:v>45007</c:v>
                </c:pt>
                <c:pt idx="1033">
                  <c:v>45008</c:v>
                </c:pt>
                <c:pt idx="1034">
                  <c:v>45009</c:v>
                </c:pt>
                <c:pt idx="1035">
                  <c:v>45010</c:v>
                </c:pt>
                <c:pt idx="1036">
                  <c:v>45013</c:v>
                </c:pt>
                <c:pt idx="1037">
                  <c:v>45014</c:v>
                </c:pt>
                <c:pt idx="1038">
                  <c:v>45015</c:v>
                </c:pt>
                <c:pt idx="1039">
                  <c:v>45016</c:v>
                </c:pt>
                <c:pt idx="1040">
                  <c:v>45017</c:v>
                </c:pt>
                <c:pt idx="1041">
                  <c:v>45020</c:v>
                </c:pt>
                <c:pt idx="1042">
                  <c:v>45021</c:v>
                </c:pt>
                <c:pt idx="1043">
                  <c:v>45022</c:v>
                </c:pt>
                <c:pt idx="1044">
                  <c:v>45023</c:v>
                </c:pt>
                <c:pt idx="1045">
                  <c:v>45024</c:v>
                </c:pt>
                <c:pt idx="1046">
                  <c:v>45027</c:v>
                </c:pt>
                <c:pt idx="1047">
                  <c:v>45028</c:v>
                </c:pt>
                <c:pt idx="1048">
                  <c:v>45029</c:v>
                </c:pt>
                <c:pt idx="1049">
                  <c:v>45030</c:v>
                </c:pt>
                <c:pt idx="1050">
                  <c:v>45031</c:v>
                </c:pt>
                <c:pt idx="1051">
                  <c:v>45034</c:v>
                </c:pt>
                <c:pt idx="1052">
                  <c:v>45035</c:v>
                </c:pt>
                <c:pt idx="1053">
                  <c:v>45036</c:v>
                </c:pt>
                <c:pt idx="1054">
                  <c:v>45037</c:v>
                </c:pt>
                <c:pt idx="1055">
                  <c:v>45038</c:v>
                </c:pt>
                <c:pt idx="1056">
                  <c:v>45041</c:v>
                </c:pt>
                <c:pt idx="1057">
                  <c:v>45042</c:v>
                </c:pt>
                <c:pt idx="1058">
                  <c:v>45043</c:v>
                </c:pt>
                <c:pt idx="1059">
                  <c:v>45044</c:v>
                </c:pt>
                <c:pt idx="1060">
                  <c:v>45045</c:v>
                </c:pt>
                <c:pt idx="1061">
                  <c:v>45049</c:v>
                </c:pt>
                <c:pt idx="1062">
                  <c:v>45050</c:v>
                </c:pt>
                <c:pt idx="1063">
                  <c:v>45051</c:v>
                </c:pt>
                <c:pt idx="1064">
                  <c:v>45052</c:v>
                </c:pt>
                <c:pt idx="1065">
                  <c:v>45057</c:v>
                </c:pt>
                <c:pt idx="1066">
                  <c:v>45058</c:v>
                </c:pt>
                <c:pt idx="1067">
                  <c:v>45059</c:v>
                </c:pt>
                <c:pt idx="1068">
                  <c:v>45062</c:v>
                </c:pt>
                <c:pt idx="1069">
                  <c:v>45063</c:v>
                </c:pt>
                <c:pt idx="1070">
                  <c:v>45064</c:v>
                </c:pt>
                <c:pt idx="1071">
                  <c:v>45065</c:v>
                </c:pt>
                <c:pt idx="1072">
                  <c:v>45066</c:v>
                </c:pt>
                <c:pt idx="1073">
                  <c:v>45069</c:v>
                </c:pt>
                <c:pt idx="1074">
                  <c:v>45070</c:v>
                </c:pt>
                <c:pt idx="1075">
                  <c:v>45071</c:v>
                </c:pt>
                <c:pt idx="1076">
                  <c:v>45072</c:v>
                </c:pt>
                <c:pt idx="1077">
                  <c:v>45073</c:v>
                </c:pt>
                <c:pt idx="1078">
                  <c:v>45076</c:v>
                </c:pt>
                <c:pt idx="1079">
                  <c:v>45077</c:v>
                </c:pt>
                <c:pt idx="1080">
                  <c:v>45078</c:v>
                </c:pt>
                <c:pt idx="1081">
                  <c:v>45079</c:v>
                </c:pt>
                <c:pt idx="1082">
                  <c:v>45080</c:v>
                </c:pt>
                <c:pt idx="1083">
                  <c:v>45083</c:v>
                </c:pt>
                <c:pt idx="1084">
                  <c:v>45084</c:v>
                </c:pt>
                <c:pt idx="1085">
                  <c:v>45085</c:v>
                </c:pt>
                <c:pt idx="1086">
                  <c:v>45086</c:v>
                </c:pt>
                <c:pt idx="1087">
                  <c:v>45087</c:v>
                </c:pt>
                <c:pt idx="1088">
                  <c:v>45091</c:v>
                </c:pt>
                <c:pt idx="1089">
                  <c:v>45092</c:v>
                </c:pt>
                <c:pt idx="1090">
                  <c:v>45093</c:v>
                </c:pt>
                <c:pt idx="1091">
                  <c:v>45094</c:v>
                </c:pt>
                <c:pt idx="1092">
                  <c:v>45097</c:v>
                </c:pt>
                <c:pt idx="1093">
                  <c:v>45098</c:v>
                </c:pt>
                <c:pt idx="1094">
                  <c:v>45099</c:v>
                </c:pt>
                <c:pt idx="1095">
                  <c:v>45100</c:v>
                </c:pt>
                <c:pt idx="1096">
                  <c:v>45101</c:v>
                </c:pt>
                <c:pt idx="1097">
                  <c:v>45104</c:v>
                </c:pt>
                <c:pt idx="1098">
                  <c:v>45105</c:v>
                </c:pt>
                <c:pt idx="1099">
                  <c:v>45106</c:v>
                </c:pt>
                <c:pt idx="1100">
                  <c:v>45107</c:v>
                </c:pt>
                <c:pt idx="1101">
                  <c:v>45108</c:v>
                </c:pt>
                <c:pt idx="1102">
                  <c:v>45111</c:v>
                </c:pt>
                <c:pt idx="1103">
                  <c:v>45112</c:v>
                </c:pt>
                <c:pt idx="1104">
                  <c:v>45113</c:v>
                </c:pt>
                <c:pt idx="1105">
                  <c:v>45114</c:v>
                </c:pt>
                <c:pt idx="1106">
                  <c:v>45115</c:v>
                </c:pt>
                <c:pt idx="1107">
                  <c:v>45118</c:v>
                </c:pt>
                <c:pt idx="1108">
                  <c:v>45119</c:v>
                </c:pt>
                <c:pt idx="1109">
                  <c:v>45120</c:v>
                </c:pt>
                <c:pt idx="1110">
                  <c:v>45121</c:v>
                </c:pt>
                <c:pt idx="1111">
                  <c:v>45122</c:v>
                </c:pt>
                <c:pt idx="1112">
                  <c:v>45125</c:v>
                </c:pt>
                <c:pt idx="1113">
                  <c:v>45126</c:v>
                </c:pt>
                <c:pt idx="1114">
                  <c:v>45127</c:v>
                </c:pt>
                <c:pt idx="1115">
                  <c:v>45128</c:v>
                </c:pt>
                <c:pt idx="1116">
                  <c:v>45129</c:v>
                </c:pt>
                <c:pt idx="1117">
                  <c:v>45132</c:v>
                </c:pt>
                <c:pt idx="1118">
                  <c:v>45133</c:v>
                </c:pt>
                <c:pt idx="1119">
                  <c:v>45134</c:v>
                </c:pt>
                <c:pt idx="1120">
                  <c:v>45135</c:v>
                </c:pt>
                <c:pt idx="1121">
                  <c:v>45136</c:v>
                </c:pt>
                <c:pt idx="1122">
                  <c:v>45139</c:v>
                </c:pt>
                <c:pt idx="1123">
                  <c:v>45140</c:v>
                </c:pt>
                <c:pt idx="1124">
                  <c:v>45141</c:v>
                </c:pt>
                <c:pt idx="1125">
                  <c:v>45142</c:v>
                </c:pt>
                <c:pt idx="1126">
                  <c:v>45143</c:v>
                </c:pt>
                <c:pt idx="1127">
                  <c:v>45146</c:v>
                </c:pt>
                <c:pt idx="1128">
                  <c:v>45147</c:v>
                </c:pt>
                <c:pt idx="1129">
                  <c:v>45148</c:v>
                </c:pt>
                <c:pt idx="1130">
                  <c:v>45149</c:v>
                </c:pt>
                <c:pt idx="1131">
                  <c:v>45150</c:v>
                </c:pt>
                <c:pt idx="1132">
                  <c:v>45153</c:v>
                </c:pt>
                <c:pt idx="1133">
                  <c:v>45154</c:v>
                </c:pt>
                <c:pt idx="1134">
                  <c:v>45155</c:v>
                </c:pt>
                <c:pt idx="1135">
                  <c:v>45156</c:v>
                </c:pt>
                <c:pt idx="1136">
                  <c:v>45157</c:v>
                </c:pt>
                <c:pt idx="1137">
                  <c:v>45160</c:v>
                </c:pt>
                <c:pt idx="1138">
                  <c:v>45161</c:v>
                </c:pt>
                <c:pt idx="1139">
                  <c:v>45162</c:v>
                </c:pt>
                <c:pt idx="1140">
                  <c:v>45163</c:v>
                </c:pt>
                <c:pt idx="1141">
                  <c:v>45164</c:v>
                </c:pt>
                <c:pt idx="1142">
                  <c:v>45167</c:v>
                </c:pt>
                <c:pt idx="1143">
                  <c:v>45168</c:v>
                </c:pt>
                <c:pt idx="1144">
                  <c:v>45169</c:v>
                </c:pt>
                <c:pt idx="1145">
                  <c:v>45170</c:v>
                </c:pt>
                <c:pt idx="1146">
                  <c:v>45171</c:v>
                </c:pt>
                <c:pt idx="1147">
                  <c:v>45174</c:v>
                </c:pt>
                <c:pt idx="1148">
                  <c:v>45175</c:v>
                </c:pt>
                <c:pt idx="1149">
                  <c:v>45176</c:v>
                </c:pt>
                <c:pt idx="1150">
                  <c:v>45177</c:v>
                </c:pt>
                <c:pt idx="1151">
                  <c:v>45178</c:v>
                </c:pt>
                <c:pt idx="1152">
                  <c:v>45181</c:v>
                </c:pt>
                <c:pt idx="1153">
                  <c:v>45182</c:v>
                </c:pt>
                <c:pt idx="1154">
                  <c:v>45183</c:v>
                </c:pt>
                <c:pt idx="1155">
                  <c:v>45184</c:v>
                </c:pt>
                <c:pt idx="1156">
                  <c:v>45185</c:v>
                </c:pt>
                <c:pt idx="1157">
                  <c:v>45188</c:v>
                </c:pt>
                <c:pt idx="1158">
                  <c:v>45189</c:v>
                </c:pt>
                <c:pt idx="1159">
                  <c:v>45190</c:v>
                </c:pt>
                <c:pt idx="1160">
                  <c:v>45191</c:v>
                </c:pt>
                <c:pt idx="1161">
                  <c:v>45192</c:v>
                </c:pt>
                <c:pt idx="1162">
                  <c:v>45195</c:v>
                </c:pt>
                <c:pt idx="1163">
                  <c:v>45196</c:v>
                </c:pt>
                <c:pt idx="1164">
                  <c:v>45197</c:v>
                </c:pt>
                <c:pt idx="1165">
                  <c:v>45198</c:v>
                </c:pt>
                <c:pt idx="1166">
                  <c:v>45199</c:v>
                </c:pt>
                <c:pt idx="1167">
                  <c:v>45202</c:v>
                </c:pt>
                <c:pt idx="1168">
                  <c:v>45203</c:v>
                </c:pt>
                <c:pt idx="1169">
                  <c:v>45204</c:v>
                </c:pt>
                <c:pt idx="1170">
                  <c:v>45205</c:v>
                </c:pt>
                <c:pt idx="1171">
                  <c:v>45206</c:v>
                </c:pt>
                <c:pt idx="1172">
                  <c:v>45209</c:v>
                </c:pt>
                <c:pt idx="1173">
                  <c:v>45210</c:v>
                </c:pt>
                <c:pt idx="1174">
                  <c:v>45211</c:v>
                </c:pt>
                <c:pt idx="1175">
                  <c:v>45212</c:v>
                </c:pt>
                <c:pt idx="1176">
                  <c:v>45213</c:v>
                </c:pt>
                <c:pt idx="1177">
                  <c:v>45216</c:v>
                </c:pt>
                <c:pt idx="1178">
                  <c:v>45217</c:v>
                </c:pt>
                <c:pt idx="1179">
                  <c:v>45218</c:v>
                </c:pt>
                <c:pt idx="1180">
                  <c:v>45219</c:v>
                </c:pt>
                <c:pt idx="1181">
                  <c:v>45220</c:v>
                </c:pt>
                <c:pt idx="1182">
                  <c:v>45223</c:v>
                </c:pt>
                <c:pt idx="1183">
                  <c:v>45224</c:v>
                </c:pt>
                <c:pt idx="1184">
                  <c:v>45225</c:v>
                </c:pt>
                <c:pt idx="1185">
                  <c:v>45226</c:v>
                </c:pt>
                <c:pt idx="1186">
                  <c:v>45227</c:v>
                </c:pt>
                <c:pt idx="1187">
                  <c:v>45230</c:v>
                </c:pt>
                <c:pt idx="1188">
                  <c:v>45231</c:v>
                </c:pt>
                <c:pt idx="1189">
                  <c:v>45232</c:v>
                </c:pt>
                <c:pt idx="1190">
                  <c:v>45233</c:v>
                </c:pt>
                <c:pt idx="1191">
                  <c:v>45234</c:v>
                </c:pt>
                <c:pt idx="1192">
                  <c:v>45238</c:v>
                </c:pt>
                <c:pt idx="1193">
                  <c:v>45239</c:v>
                </c:pt>
                <c:pt idx="1194">
                  <c:v>45240</c:v>
                </c:pt>
                <c:pt idx="1195">
                  <c:v>45241</c:v>
                </c:pt>
                <c:pt idx="1196">
                  <c:v>45244</c:v>
                </c:pt>
                <c:pt idx="1197">
                  <c:v>45245</c:v>
                </c:pt>
                <c:pt idx="1198">
                  <c:v>45246</c:v>
                </c:pt>
                <c:pt idx="1199">
                  <c:v>45247</c:v>
                </c:pt>
                <c:pt idx="1200">
                  <c:v>45248</c:v>
                </c:pt>
                <c:pt idx="1201">
                  <c:v>45251</c:v>
                </c:pt>
                <c:pt idx="1202">
                  <c:v>45252</c:v>
                </c:pt>
                <c:pt idx="1203">
                  <c:v>45253</c:v>
                </c:pt>
                <c:pt idx="1204">
                  <c:v>45254</c:v>
                </c:pt>
                <c:pt idx="1205">
                  <c:v>45255</c:v>
                </c:pt>
                <c:pt idx="1206">
                  <c:v>45258</c:v>
                </c:pt>
                <c:pt idx="1207">
                  <c:v>45259</c:v>
                </c:pt>
                <c:pt idx="1208">
                  <c:v>45260</c:v>
                </c:pt>
                <c:pt idx="1209">
                  <c:v>45261</c:v>
                </c:pt>
                <c:pt idx="1210">
                  <c:v>45262</c:v>
                </c:pt>
                <c:pt idx="1211">
                  <c:v>45265</c:v>
                </c:pt>
                <c:pt idx="1212">
                  <c:v>45266</c:v>
                </c:pt>
                <c:pt idx="1213">
                  <c:v>45267</c:v>
                </c:pt>
                <c:pt idx="1214">
                  <c:v>45268</c:v>
                </c:pt>
                <c:pt idx="1215">
                  <c:v>45269</c:v>
                </c:pt>
                <c:pt idx="1216">
                  <c:v>45272</c:v>
                </c:pt>
                <c:pt idx="1217">
                  <c:v>45273</c:v>
                </c:pt>
                <c:pt idx="1218">
                  <c:v>45274</c:v>
                </c:pt>
                <c:pt idx="1219">
                  <c:v>45275</c:v>
                </c:pt>
                <c:pt idx="1220">
                  <c:v>45276</c:v>
                </c:pt>
                <c:pt idx="1221">
                  <c:v>45279</c:v>
                </c:pt>
                <c:pt idx="1222">
                  <c:v>45280</c:v>
                </c:pt>
                <c:pt idx="1223">
                  <c:v>45281</c:v>
                </c:pt>
                <c:pt idx="1224">
                  <c:v>45282</c:v>
                </c:pt>
                <c:pt idx="1225">
                  <c:v>45283</c:v>
                </c:pt>
                <c:pt idx="1226">
                  <c:v>45286</c:v>
                </c:pt>
                <c:pt idx="1227">
                  <c:v>45287</c:v>
                </c:pt>
                <c:pt idx="1228">
                  <c:v>45288</c:v>
                </c:pt>
                <c:pt idx="1229">
                  <c:v>45289</c:v>
                </c:pt>
                <c:pt idx="1230">
                  <c:v>45290</c:v>
                </c:pt>
                <c:pt idx="1231">
                  <c:v>45301</c:v>
                </c:pt>
                <c:pt idx="1232">
                  <c:v>45302</c:v>
                </c:pt>
                <c:pt idx="1233">
                  <c:v>45303</c:v>
                </c:pt>
                <c:pt idx="1234">
                  <c:v>45304</c:v>
                </c:pt>
                <c:pt idx="1235">
                  <c:v>45307</c:v>
                </c:pt>
                <c:pt idx="1236">
                  <c:v>45308</c:v>
                </c:pt>
                <c:pt idx="1237">
                  <c:v>45309</c:v>
                </c:pt>
                <c:pt idx="1238">
                  <c:v>45310</c:v>
                </c:pt>
                <c:pt idx="1239">
                  <c:v>45311</c:v>
                </c:pt>
                <c:pt idx="1240">
                  <c:v>45314</c:v>
                </c:pt>
                <c:pt idx="1241">
                  <c:v>45315</c:v>
                </c:pt>
                <c:pt idx="1242">
                  <c:v>45316</c:v>
                </c:pt>
                <c:pt idx="1243">
                  <c:v>45317</c:v>
                </c:pt>
                <c:pt idx="1244">
                  <c:v>45318</c:v>
                </c:pt>
                <c:pt idx="1245">
                  <c:v>45321</c:v>
                </c:pt>
                <c:pt idx="1246">
                  <c:v>45322</c:v>
                </c:pt>
                <c:pt idx="1247">
                  <c:v>45323</c:v>
                </c:pt>
                <c:pt idx="1248" formatCode="dd/mm/yy;@">
                  <c:v>45324</c:v>
                </c:pt>
                <c:pt idx="1249" formatCode="dd/mm/yy;@">
                  <c:v>45325</c:v>
                </c:pt>
                <c:pt idx="1250" formatCode="dd/mm/yy;@">
                  <c:v>45328</c:v>
                </c:pt>
                <c:pt idx="1251" formatCode="dd/mm/yy;@">
                  <c:v>45329</c:v>
                </c:pt>
                <c:pt idx="1252" formatCode="dd/mm/yy;@">
                  <c:v>45330</c:v>
                </c:pt>
                <c:pt idx="1253" formatCode="dd/mm/yy;@">
                  <c:v>45331</c:v>
                </c:pt>
                <c:pt idx="1254" formatCode="dd/mm/yy;@">
                  <c:v>45332</c:v>
                </c:pt>
                <c:pt idx="1255" formatCode="dd/mm/yy;@">
                  <c:v>45335</c:v>
                </c:pt>
                <c:pt idx="1256" formatCode="dd/mm/yy;@">
                  <c:v>45336</c:v>
                </c:pt>
                <c:pt idx="1257" formatCode="dd/mm/yy;@">
                  <c:v>45337</c:v>
                </c:pt>
                <c:pt idx="1258" formatCode="dd/mm/yy;@">
                  <c:v>45338</c:v>
                </c:pt>
                <c:pt idx="1259" formatCode="dd/mm/yy;@">
                  <c:v>45339</c:v>
                </c:pt>
                <c:pt idx="1260" formatCode="dd/mm/yy;@">
                  <c:v>45342</c:v>
                </c:pt>
                <c:pt idx="1261" formatCode="dd/mm/yy;@">
                  <c:v>45343</c:v>
                </c:pt>
                <c:pt idx="1262" formatCode="dd/mm/yy;@">
                  <c:v>45344</c:v>
                </c:pt>
                <c:pt idx="1263" formatCode="dd/mm/yy;@">
                  <c:v>45345</c:v>
                </c:pt>
                <c:pt idx="1264" formatCode="dd/mm/yy;@">
                  <c:v>45349</c:v>
                </c:pt>
                <c:pt idx="1265" formatCode="dd/mm/yy;@">
                  <c:v>45350</c:v>
                </c:pt>
                <c:pt idx="1266" formatCode="dd/mm/yy;@">
                  <c:v>45351</c:v>
                </c:pt>
                <c:pt idx="1267" formatCode="dd/mm/yy;@">
                  <c:v>45352</c:v>
                </c:pt>
                <c:pt idx="1268" formatCode="dd/mm/yy;@">
                  <c:v>45353</c:v>
                </c:pt>
                <c:pt idx="1269" formatCode="dd/mm/yy;@">
                  <c:v>45356</c:v>
                </c:pt>
                <c:pt idx="1270" formatCode="dd/mm/yy;@">
                  <c:v>45357</c:v>
                </c:pt>
                <c:pt idx="1271" formatCode="dd/mm/yy;@">
                  <c:v>45358</c:v>
                </c:pt>
                <c:pt idx="1272" formatCode="dd/mm/yy;@">
                  <c:v>45359</c:v>
                </c:pt>
                <c:pt idx="1273" formatCode="dd/mm/yy;@">
                  <c:v>45363</c:v>
                </c:pt>
                <c:pt idx="1274" formatCode="dd/mm/yy;@">
                  <c:v>45364</c:v>
                </c:pt>
                <c:pt idx="1275" formatCode="dd/mm/yy;@">
                  <c:v>45365</c:v>
                </c:pt>
                <c:pt idx="1276" formatCode="dd/mm/yy;@">
                  <c:v>45366</c:v>
                </c:pt>
                <c:pt idx="1277" formatCode="dd/mm/yy;@">
                  <c:v>45367</c:v>
                </c:pt>
                <c:pt idx="1278" formatCode="dd/mm/yy;@">
                  <c:v>45370</c:v>
                </c:pt>
                <c:pt idx="1279" formatCode="dd/mm/yy;@">
                  <c:v>45371</c:v>
                </c:pt>
                <c:pt idx="1280" formatCode="dd/mm/yy;@">
                  <c:v>45372</c:v>
                </c:pt>
                <c:pt idx="1281" formatCode="dd/mm/yy;@">
                  <c:v>45373</c:v>
                </c:pt>
                <c:pt idx="1282" formatCode="dd/mm/yy;@">
                  <c:v>45374</c:v>
                </c:pt>
                <c:pt idx="1283" formatCode="dd/mm/yy;@">
                  <c:v>45377</c:v>
                </c:pt>
                <c:pt idx="1284" formatCode="dd/mm/yy;@">
                  <c:v>45378</c:v>
                </c:pt>
                <c:pt idx="1285" formatCode="dd/mm/yy;@">
                  <c:v>45379</c:v>
                </c:pt>
                <c:pt idx="1286" formatCode="dd/mm/yy;@">
                  <c:v>45380</c:v>
                </c:pt>
                <c:pt idx="1287" formatCode="dd/mm/yy;@">
                  <c:v>45381</c:v>
                </c:pt>
                <c:pt idx="1288" formatCode="dd/mm/yy;@">
                  <c:v>45384</c:v>
                </c:pt>
                <c:pt idx="1289" formatCode="dd/mm/yy;@">
                  <c:v>45385</c:v>
                </c:pt>
                <c:pt idx="1290" formatCode="dd/mm/yy;@">
                  <c:v>45386</c:v>
                </c:pt>
                <c:pt idx="1291" formatCode="dd/mm/yy;@">
                  <c:v>45387</c:v>
                </c:pt>
                <c:pt idx="1292" formatCode="dd/mm/yy;@">
                  <c:v>45388</c:v>
                </c:pt>
                <c:pt idx="1293" formatCode="dd/mm/yy;@">
                  <c:v>45391</c:v>
                </c:pt>
                <c:pt idx="1294" formatCode="dd/mm/yy;@">
                  <c:v>45392</c:v>
                </c:pt>
                <c:pt idx="1295" formatCode="dd/mm/yy;@">
                  <c:v>45393</c:v>
                </c:pt>
                <c:pt idx="1296" formatCode="dd/mm/yy;@">
                  <c:v>45394</c:v>
                </c:pt>
                <c:pt idx="1297" formatCode="dd/mm/yy;@">
                  <c:v>45395</c:v>
                </c:pt>
                <c:pt idx="1298" formatCode="dd/mm/yy;@">
                  <c:v>45398</c:v>
                </c:pt>
                <c:pt idx="1299" formatCode="dd/mm/yy;@">
                  <c:v>45399</c:v>
                </c:pt>
                <c:pt idx="1300" formatCode="dd/mm/yy;@">
                  <c:v>45400</c:v>
                </c:pt>
                <c:pt idx="1301" formatCode="dd/mm/yy;@">
                  <c:v>45401</c:v>
                </c:pt>
                <c:pt idx="1302" formatCode="dd/mm/yy;@">
                  <c:v>45402</c:v>
                </c:pt>
                <c:pt idx="1303" formatCode="dd/mm/yy;@">
                  <c:v>45405</c:v>
                </c:pt>
                <c:pt idx="1304" formatCode="dd/mm/yy;@">
                  <c:v>45406</c:v>
                </c:pt>
                <c:pt idx="1305" formatCode="dd/mm/yy;@">
                  <c:v>45407</c:v>
                </c:pt>
                <c:pt idx="1306" formatCode="dd/mm/yy;@">
                  <c:v>45408</c:v>
                </c:pt>
                <c:pt idx="1307" formatCode="dd/mm/yy;@">
                  <c:v>45409</c:v>
                </c:pt>
                <c:pt idx="1308" formatCode="dd/mm/yy;@">
                  <c:v>45410</c:v>
                </c:pt>
                <c:pt idx="1309" formatCode="dd/mm/yy;@">
                  <c:v>45415</c:v>
                </c:pt>
                <c:pt idx="1310" formatCode="dd/mm/yy;@">
                  <c:v>45416</c:v>
                </c:pt>
                <c:pt idx="1311" formatCode="dd/mm/yy;@">
                  <c:v>45419</c:v>
                </c:pt>
                <c:pt idx="1312" formatCode="dd/mm/yy;@">
                  <c:v>45420</c:v>
                </c:pt>
                <c:pt idx="1313" formatCode="dd/mm/yy;@">
                  <c:v>45421</c:v>
                </c:pt>
                <c:pt idx="1314" formatCode="dd/mm/yy;@">
                  <c:v>45426</c:v>
                </c:pt>
                <c:pt idx="1315" formatCode="dd/mm/yy;@">
                  <c:v>45427</c:v>
                </c:pt>
                <c:pt idx="1316" formatCode="dd/mm/yy;@">
                  <c:v>45428</c:v>
                </c:pt>
                <c:pt idx="1317" formatCode="dd/mm/yy;@">
                  <c:v>45429</c:v>
                </c:pt>
                <c:pt idx="1318" formatCode="dd/mm/yy;@">
                  <c:v>45430</c:v>
                </c:pt>
                <c:pt idx="1319" formatCode="dd/mm/yy;@">
                  <c:v>45433</c:v>
                </c:pt>
                <c:pt idx="1320" formatCode="dd/mm/yy;@">
                  <c:v>45434</c:v>
                </c:pt>
                <c:pt idx="1321" formatCode="dd/mm/yy;@">
                  <c:v>45435</c:v>
                </c:pt>
                <c:pt idx="1322" formatCode="dd/mm/yy;@">
                  <c:v>45436</c:v>
                </c:pt>
                <c:pt idx="1323" formatCode="dd/mm/yy;@">
                  <c:v>45437</c:v>
                </c:pt>
                <c:pt idx="1324" formatCode="dd/mm/yy;@">
                  <c:v>45440</c:v>
                </c:pt>
                <c:pt idx="1325" formatCode="dd/mm/yy;@">
                  <c:v>45441</c:v>
                </c:pt>
                <c:pt idx="1326" formatCode="dd/mm/yy;@">
                  <c:v>45442</c:v>
                </c:pt>
                <c:pt idx="1327" formatCode="dd/mm/yy;@">
                  <c:v>45443</c:v>
                </c:pt>
                <c:pt idx="1328" formatCode="dd/mm/yy;@">
                  <c:v>45444</c:v>
                </c:pt>
                <c:pt idx="1329" formatCode="dd/mm/yy;@">
                  <c:v>45447</c:v>
                </c:pt>
                <c:pt idx="1330" formatCode="dd/mm/yy;@">
                  <c:v>45448</c:v>
                </c:pt>
                <c:pt idx="1331" formatCode="dd/mm/yy;@">
                  <c:v>45449</c:v>
                </c:pt>
                <c:pt idx="1332" formatCode="dd/mm/yy;@">
                  <c:v>45450</c:v>
                </c:pt>
                <c:pt idx="1333" formatCode="dd/mm/yy;@">
                  <c:v>45451</c:v>
                </c:pt>
                <c:pt idx="1334" formatCode="dd/mm/yy;@">
                  <c:v>45454</c:v>
                </c:pt>
                <c:pt idx="1335" formatCode="dd/mm/yy;@">
                  <c:v>45455</c:v>
                </c:pt>
                <c:pt idx="1336" formatCode="dd/mm/yy;@">
                  <c:v>45457</c:v>
                </c:pt>
                <c:pt idx="1337" formatCode="dd/mm/yy;@">
                  <c:v>45458</c:v>
                </c:pt>
                <c:pt idx="1338" formatCode="dd/mm/yy;@">
                  <c:v>45461</c:v>
                </c:pt>
                <c:pt idx="1339" formatCode="dd/mm/yy;@">
                  <c:v>45462</c:v>
                </c:pt>
                <c:pt idx="1340" formatCode="dd/mm/yy;@">
                  <c:v>45463</c:v>
                </c:pt>
                <c:pt idx="1341" formatCode="dd/mm/yy;@">
                  <c:v>45464</c:v>
                </c:pt>
                <c:pt idx="1342" formatCode="dd/mm/yy;@">
                  <c:v>45465</c:v>
                </c:pt>
                <c:pt idx="1343" formatCode="dd/mm/yy;@">
                  <c:v>45468</c:v>
                </c:pt>
                <c:pt idx="1344" formatCode="dd/mm/yy;@">
                  <c:v>45469</c:v>
                </c:pt>
                <c:pt idx="1345" formatCode="dd/mm/yy;@">
                  <c:v>45470</c:v>
                </c:pt>
                <c:pt idx="1346" formatCode="dd/mm/yy;@">
                  <c:v>45471</c:v>
                </c:pt>
                <c:pt idx="1347" formatCode="dd/mm/yy;@">
                  <c:v>45472</c:v>
                </c:pt>
                <c:pt idx="1348" formatCode="dd/mm/yy;@">
                  <c:v>45475</c:v>
                </c:pt>
                <c:pt idx="1349" formatCode="dd/mm/yy;@">
                  <c:v>45476</c:v>
                </c:pt>
                <c:pt idx="1350" formatCode="dd/mm/yy;@">
                  <c:v>45477</c:v>
                </c:pt>
                <c:pt idx="1351" formatCode="dd/mm/yy;@">
                  <c:v>45478</c:v>
                </c:pt>
                <c:pt idx="1352" formatCode="dd/mm/yy;@">
                  <c:v>45479</c:v>
                </c:pt>
                <c:pt idx="1353" formatCode="dd/mm/yy;@">
                  <c:v>45482</c:v>
                </c:pt>
                <c:pt idx="1354" formatCode="dd/mm/yy;@">
                  <c:v>45483</c:v>
                </c:pt>
                <c:pt idx="1355" formatCode="dd/mm/yy;@">
                  <c:v>45484</c:v>
                </c:pt>
                <c:pt idx="1356" formatCode="dd/mm/yy;@">
                  <c:v>45485</c:v>
                </c:pt>
                <c:pt idx="1357" formatCode="dd/mm/yy;@">
                  <c:v>45486</c:v>
                </c:pt>
                <c:pt idx="1358" formatCode="dd/mm/yy;@">
                  <c:v>45489</c:v>
                </c:pt>
                <c:pt idx="1359" formatCode="dd/mm/yy;@">
                  <c:v>45490</c:v>
                </c:pt>
                <c:pt idx="1360" formatCode="dd/mm/yy;@">
                  <c:v>45491</c:v>
                </c:pt>
                <c:pt idx="1361" formatCode="dd/mm/yy;@">
                  <c:v>45492</c:v>
                </c:pt>
                <c:pt idx="1362" formatCode="dd/mm/yy;@">
                  <c:v>45493</c:v>
                </c:pt>
                <c:pt idx="1363" formatCode="dd/mm/yy;@">
                  <c:v>45496</c:v>
                </c:pt>
                <c:pt idx="1364" formatCode="dd/mm/yy;@">
                  <c:v>45497</c:v>
                </c:pt>
                <c:pt idx="1365" formatCode="dd/mm/yy;@">
                  <c:v>45498</c:v>
                </c:pt>
                <c:pt idx="1366" formatCode="dd/mm/yy;@">
                  <c:v>45499</c:v>
                </c:pt>
                <c:pt idx="1367" formatCode="dd/mm/yy;@">
                  <c:v>45500</c:v>
                </c:pt>
                <c:pt idx="1368" formatCode="dd/mm/yy;@">
                  <c:v>45503</c:v>
                </c:pt>
                <c:pt idx="1369" formatCode="dd/mm/yy;@">
                  <c:v>45504</c:v>
                </c:pt>
                <c:pt idx="1370" formatCode="dd/mm/yy;@">
                  <c:v>45505</c:v>
                </c:pt>
                <c:pt idx="1371" formatCode="dd/mm/yy;@">
                  <c:v>45506</c:v>
                </c:pt>
                <c:pt idx="1372" formatCode="dd/mm/yy;@">
                  <c:v>45507</c:v>
                </c:pt>
                <c:pt idx="1373" formatCode="dd/mm/yy;@">
                  <c:v>45510</c:v>
                </c:pt>
                <c:pt idx="1374" formatCode="dd/mm/yy;@">
                  <c:v>45511</c:v>
                </c:pt>
                <c:pt idx="1375" formatCode="dd/mm/yy;@">
                  <c:v>45512</c:v>
                </c:pt>
                <c:pt idx="1376" formatCode="dd/mm/yy;@">
                  <c:v>45513</c:v>
                </c:pt>
                <c:pt idx="1377" formatCode="dd/mm/yy;@">
                  <c:v>45514</c:v>
                </c:pt>
                <c:pt idx="1378" formatCode="dd/mm/yy;@">
                  <c:v>45517</c:v>
                </c:pt>
                <c:pt idx="1379" formatCode="dd/mm/yy;@">
                  <c:v>45518</c:v>
                </c:pt>
                <c:pt idx="1380" formatCode="dd/mm/yy;@">
                  <c:v>45519</c:v>
                </c:pt>
                <c:pt idx="1381" formatCode="dd/mm/yy;@">
                  <c:v>45520</c:v>
                </c:pt>
                <c:pt idx="1382" formatCode="dd/mm/yy;@">
                  <c:v>45521</c:v>
                </c:pt>
                <c:pt idx="1383" formatCode="dd/mm/yy;@">
                  <c:v>45524</c:v>
                </c:pt>
                <c:pt idx="1384" formatCode="dd/mm/yy;@">
                  <c:v>45525</c:v>
                </c:pt>
                <c:pt idx="1385" formatCode="dd/mm/yy;@">
                  <c:v>45526</c:v>
                </c:pt>
                <c:pt idx="1386" formatCode="dd/mm/yy;@">
                  <c:v>45527</c:v>
                </c:pt>
                <c:pt idx="1387" formatCode="dd/mm/yy;@">
                  <c:v>45528</c:v>
                </c:pt>
                <c:pt idx="1388" formatCode="dd/mm/yy;@">
                  <c:v>45531</c:v>
                </c:pt>
                <c:pt idx="1389" formatCode="dd/mm/yy;@">
                  <c:v>45532</c:v>
                </c:pt>
                <c:pt idx="1390" formatCode="dd/mm/yy;@">
                  <c:v>45533</c:v>
                </c:pt>
                <c:pt idx="1391" formatCode="dd/mm/yy;@">
                  <c:v>45534</c:v>
                </c:pt>
                <c:pt idx="1392" formatCode="dd/mm/yy;@">
                  <c:v>45535</c:v>
                </c:pt>
                <c:pt idx="1393" formatCode="dd/mm/yy;@">
                  <c:v>45538</c:v>
                </c:pt>
                <c:pt idx="1394" formatCode="dd/mm/yy;@">
                  <c:v>45539</c:v>
                </c:pt>
                <c:pt idx="1395" formatCode="dd/mm/yy;@">
                  <c:v>45540</c:v>
                </c:pt>
                <c:pt idx="1396" formatCode="dd/mm/yy;@">
                  <c:v>45541</c:v>
                </c:pt>
                <c:pt idx="1397" formatCode="dd/mm/yy;@">
                  <c:v>45542</c:v>
                </c:pt>
                <c:pt idx="1398" formatCode="dd/mm/yy;@">
                  <c:v>45545</c:v>
                </c:pt>
                <c:pt idx="1399" formatCode="dd/mm/yy;@">
                  <c:v>45546</c:v>
                </c:pt>
                <c:pt idx="1400" formatCode="dd/mm/yy;@">
                  <c:v>45547</c:v>
                </c:pt>
                <c:pt idx="1401" formatCode="dd/mm/yy;@">
                  <c:v>45548</c:v>
                </c:pt>
                <c:pt idx="1402" formatCode="dd/mm/yy;@">
                  <c:v>45549</c:v>
                </c:pt>
                <c:pt idx="1403" formatCode="dd/mm/yy;@">
                  <c:v>45552</c:v>
                </c:pt>
                <c:pt idx="1404" formatCode="dd/mm/yy;@">
                  <c:v>45553</c:v>
                </c:pt>
                <c:pt idx="1405" formatCode="dd/mm/yy;@">
                  <c:v>45554</c:v>
                </c:pt>
                <c:pt idx="1406" formatCode="dd/mm/yy;@">
                  <c:v>45555</c:v>
                </c:pt>
                <c:pt idx="1407" formatCode="dd/mm/yy;@">
                  <c:v>45556</c:v>
                </c:pt>
                <c:pt idx="1408" formatCode="dd/mm/yy;@">
                  <c:v>45559</c:v>
                </c:pt>
                <c:pt idx="1409" formatCode="dd/mm/yy;@">
                  <c:v>45560</c:v>
                </c:pt>
                <c:pt idx="1410" formatCode="dd/mm/yy;@">
                  <c:v>45561</c:v>
                </c:pt>
                <c:pt idx="1411" formatCode="dd/mm/yy;@">
                  <c:v>45562</c:v>
                </c:pt>
                <c:pt idx="1412" formatCode="dd/mm/yy;@">
                  <c:v>45563</c:v>
                </c:pt>
                <c:pt idx="1413" formatCode="dd/mm/yy;@">
                  <c:v>45566</c:v>
                </c:pt>
                <c:pt idx="1414" formatCode="dd/mm/yy;@">
                  <c:v>45567</c:v>
                </c:pt>
                <c:pt idx="1415" formatCode="dd/mm/yy;@">
                  <c:v>45568</c:v>
                </c:pt>
                <c:pt idx="1416" formatCode="dd/mm/yy;@">
                  <c:v>45569</c:v>
                </c:pt>
                <c:pt idx="1417" formatCode="dd/mm/yy;@">
                  <c:v>45570</c:v>
                </c:pt>
                <c:pt idx="1418" formatCode="dd/mm/yy;@">
                  <c:v>45573</c:v>
                </c:pt>
                <c:pt idx="1419" formatCode="dd/mm/yy;@">
                  <c:v>45574</c:v>
                </c:pt>
                <c:pt idx="1420" formatCode="dd/mm/yy;@">
                  <c:v>45575</c:v>
                </c:pt>
                <c:pt idx="1421" formatCode="dd/mm/yy;@">
                  <c:v>45576</c:v>
                </c:pt>
                <c:pt idx="1422" formatCode="dd/mm/yy;@">
                  <c:v>45577</c:v>
                </c:pt>
                <c:pt idx="1423" formatCode="dd/mm/yy;@">
                  <c:v>45580</c:v>
                </c:pt>
                <c:pt idx="1424" formatCode="dd/mm/yy;@">
                  <c:v>45581</c:v>
                </c:pt>
                <c:pt idx="1425" formatCode="dd/mm/yy;@">
                  <c:v>45582</c:v>
                </c:pt>
                <c:pt idx="1426" formatCode="dd/mm/yy;@">
                  <c:v>45583</c:v>
                </c:pt>
                <c:pt idx="1427" formatCode="dd/mm/yy;@">
                  <c:v>45584</c:v>
                </c:pt>
                <c:pt idx="1428" formatCode="dd/mm/yy;@">
                  <c:v>45587</c:v>
                </c:pt>
                <c:pt idx="1429" formatCode="dd/mm/yy;@">
                  <c:v>45588</c:v>
                </c:pt>
                <c:pt idx="1430" formatCode="dd/mm/yy;@">
                  <c:v>45589</c:v>
                </c:pt>
                <c:pt idx="1431" formatCode="dd/mm/yy;@">
                  <c:v>45590</c:v>
                </c:pt>
                <c:pt idx="1432" formatCode="dd/mm/yy;@">
                  <c:v>45591</c:v>
                </c:pt>
                <c:pt idx="1433" formatCode="dd/mm/yy;@">
                  <c:v>45594</c:v>
                </c:pt>
                <c:pt idx="1434" formatCode="dd/mm/yy;@">
                  <c:v>45595</c:v>
                </c:pt>
                <c:pt idx="1435" formatCode="dd/mm/yy;@">
                  <c:v>45596</c:v>
                </c:pt>
                <c:pt idx="1436" formatCode="dd/mm/yy;@">
                  <c:v>45597</c:v>
                </c:pt>
                <c:pt idx="1437" formatCode="dd/mm/yy;@">
                  <c:v>45598</c:v>
                </c:pt>
                <c:pt idx="1438" formatCode="dd/mm/yy;@">
                  <c:v>45599</c:v>
                </c:pt>
                <c:pt idx="1439" formatCode="dd/mm/yy;@">
                  <c:v>45602</c:v>
                </c:pt>
                <c:pt idx="1440" formatCode="dd/mm/yy;@">
                  <c:v>45603</c:v>
                </c:pt>
                <c:pt idx="1441" formatCode="dd/mm/yy;@">
                  <c:v>45604</c:v>
                </c:pt>
                <c:pt idx="1442" formatCode="dd/mm/yy;@">
                  <c:v>45605</c:v>
                </c:pt>
                <c:pt idx="1443" formatCode="dd/mm/yy;@">
                  <c:v>45608</c:v>
                </c:pt>
                <c:pt idx="1444" formatCode="dd/mm/yy;@">
                  <c:v>45609</c:v>
                </c:pt>
                <c:pt idx="1445" formatCode="dd/mm/yy;@">
                  <c:v>45610</c:v>
                </c:pt>
                <c:pt idx="1446" formatCode="dd/mm/yy;@">
                  <c:v>45611</c:v>
                </c:pt>
                <c:pt idx="1447" formatCode="dd/mm/yy;@">
                  <c:v>45612</c:v>
                </c:pt>
                <c:pt idx="1448" formatCode="dd/mm/yy;@">
                  <c:v>45615</c:v>
                </c:pt>
                <c:pt idx="1449" formatCode="dd/mm/yy;@">
                  <c:v>45616</c:v>
                </c:pt>
                <c:pt idx="1450" formatCode="dd/mm/yy;@">
                  <c:v>45617</c:v>
                </c:pt>
                <c:pt idx="1451" formatCode="dd/mm/yy;@">
                  <c:v>45618</c:v>
                </c:pt>
                <c:pt idx="1452" formatCode="dd/mm/yy;@">
                  <c:v>45619</c:v>
                </c:pt>
                <c:pt idx="1453" formatCode="m/d/yyyy">
                  <c:v>45622</c:v>
                </c:pt>
                <c:pt idx="1454" formatCode="m/d/yyyy">
                  <c:v>45623</c:v>
                </c:pt>
                <c:pt idx="1455" formatCode="m/d/yyyy">
                  <c:v>45624</c:v>
                </c:pt>
                <c:pt idx="1456" formatCode="m/d/yyyy">
                  <c:v>45625</c:v>
                </c:pt>
                <c:pt idx="1457" formatCode="dd/mm/yy;@">
                  <c:v>45626</c:v>
                </c:pt>
                <c:pt idx="1458" formatCode="dd/mm/yy;@">
                  <c:v>45629</c:v>
                </c:pt>
                <c:pt idx="1459" formatCode="dd/mm/yy;@">
                  <c:v>45630</c:v>
                </c:pt>
                <c:pt idx="1460" formatCode="dd/mm/yy;@">
                  <c:v>45631</c:v>
                </c:pt>
                <c:pt idx="1461" formatCode="dd/mm/yy;@">
                  <c:v>45632</c:v>
                </c:pt>
                <c:pt idx="1462" formatCode="dd/mm/yy;@">
                  <c:v>45633</c:v>
                </c:pt>
                <c:pt idx="1463" formatCode="dd/mm/yy;@">
                  <c:v>45636</c:v>
                </c:pt>
                <c:pt idx="1464" formatCode="dd/mm/yy;@">
                  <c:v>45637</c:v>
                </c:pt>
                <c:pt idx="1465" formatCode="dd/mm/yy;@">
                  <c:v>45638</c:v>
                </c:pt>
                <c:pt idx="1466" formatCode="dd/mm/yy;@">
                  <c:v>45639</c:v>
                </c:pt>
                <c:pt idx="1467" formatCode="dd/mm/yy;@">
                  <c:v>45640</c:v>
                </c:pt>
                <c:pt idx="1468" formatCode="dd/mm/yy;@">
                  <c:v>45643</c:v>
                </c:pt>
                <c:pt idx="1469" formatCode="dd/mm/yy;@">
                  <c:v>45644</c:v>
                </c:pt>
                <c:pt idx="1470" formatCode="m/d/yyyy">
                  <c:v>45645</c:v>
                </c:pt>
                <c:pt idx="1471" formatCode="m/d/yyyy">
                  <c:v>45646</c:v>
                </c:pt>
                <c:pt idx="1472" formatCode="m/d/yyyy">
                  <c:v>45647</c:v>
                </c:pt>
                <c:pt idx="1473" formatCode="m/d/yyyy">
                  <c:v>45650</c:v>
                </c:pt>
                <c:pt idx="1474" formatCode="m/d/yyyy">
                  <c:v>45651</c:v>
                </c:pt>
                <c:pt idx="1475" formatCode="m/d/yyyy">
                  <c:v>45652</c:v>
                </c:pt>
                <c:pt idx="1476" formatCode="m/d/yyyy">
                  <c:v>45653</c:v>
                </c:pt>
                <c:pt idx="1477" formatCode="m/d/yyyy">
                  <c:v>45654</c:v>
                </c:pt>
                <c:pt idx="1478" formatCode="m/d/yyyy">
                  <c:v>45655</c:v>
                </c:pt>
                <c:pt idx="1479" formatCode="m/d/yyyy">
                  <c:v>45667</c:v>
                </c:pt>
                <c:pt idx="1480" formatCode="m/d/yyyy">
                  <c:v>45668</c:v>
                </c:pt>
                <c:pt idx="1481" formatCode="m/d/yyyy">
                  <c:v>45671</c:v>
                </c:pt>
                <c:pt idx="1482" formatCode="m/d/yyyy">
                  <c:v>45672</c:v>
                </c:pt>
                <c:pt idx="1483" formatCode="m/d/yyyy">
                  <c:v>45673</c:v>
                </c:pt>
                <c:pt idx="1484" formatCode="m/d/yyyy">
                  <c:v>45674</c:v>
                </c:pt>
                <c:pt idx="1485" formatCode="m/d/yyyy">
                  <c:v>45675</c:v>
                </c:pt>
                <c:pt idx="1486" formatCode="m/d/yyyy">
                  <c:v>45678</c:v>
                </c:pt>
              </c:numCache>
            </c:numRef>
          </c:cat>
          <c:val>
            <c:numRef>
              <c:f>Лист1!$E$2:$E$1488</c:f>
              <c:numCache>
                <c:formatCode>General</c:formatCode>
                <c:ptCount val="1487"/>
                <c:pt idx="0">
                  <c:v>1</c:v>
                </c:pt>
                <c:pt idx="1">
                  <c:v>0.99673500332465381</c:v>
                </c:pt>
                <c:pt idx="2">
                  <c:v>0.99757269185117958</c:v>
                </c:pt>
                <c:pt idx="3">
                  <c:v>1.0019761494913586</c:v>
                </c:pt>
                <c:pt idx="4">
                  <c:v>0.99889012484541884</c:v>
                </c:pt>
                <c:pt idx="5">
                  <c:v>0.99298404787501771</c:v>
                </c:pt>
                <c:pt idx="6">
                  <c:v>0.98938720722848128</c:v>
                </c:pt>
                <c:pt idx="7">
                  <c:v>0.98657958351717312</c:v>
                </c:pt>
                <c:pt idx="8">
                  <c:v>0.98819033178182802</c:v>
                </c:pt>
                <c:pt idx="9">
                  <c:v>0.98996016629484385</c:v>
                </c:pt>
                <c:pt idx="10">
                  <c:v>0.98399940342656833</c:v>
                </c:pt>
                <c:pt idx="11">
                  <c:v>0.97910501556683793</c:v>
                </c:pt>
                <c:pt idx="12">
                  <c:v>0.97911620131867572</c:v>
                </c:pt>
                <c:pt idx="13">
                  <c:v>0.97833195582870858</c:v>
                </c:pt>
                <c:pt idx="14">
                  <c:v>0.985398865267619</c:v>
                </c:pt>
                <c:pt idx="15">
                  <c:v>0.98004337585990464</c:v>
                </c:pt>
                <c:pt idx="16">
                  <c:v>0.96906393900036647</c:v>
                </c:pt>
                <c:pt idx="17">
                  <c:v>0.9735394825968342</c:v>
                </c:pt>
                <c:pt idx="18">
                  <c:v>0.97214996364630635</c:v>
                </c:pt>
                <c:pt idx="19">
                  <c:v>0.96998117065107281</c:v>
                </c:pt>
                <c:pt idx="20">
                  <c:v>0.97386014081618677</c:v>
                </c:pt>
                <c:pt idx="21">
                  <c:v>0.97694119401686541</c:v>
                </c:pt>
                <c:pt idx="22">
                  <c:v>0.97728298087857834</c:v>
                </c:pt>
                <c:pt idx="23">
                  <c:v>0.97149497573313259</c:v>
                </c:pt>
                <c:pt idx="24">
                  <c:v>0.97316413847960759</c:v>
                </c:pt>
                <c:pt idx="25">
                  <c:v>0.97221956387996433</c:v>
                </c:pt>
                <c:pt idx="26">
                  <c:v>0.98542869393918664</c:v>
                </c:pt>
                <c:pt idx="27">
                  <c:v>0.9875266438394471</c:v>
                </c:pt>
                <c:pt idx="28">
                  <c:v>0.98075429253226765</c:v>
                </c:pt>
                <c:pt idx="29">
                  <c:v>0.9805057202692038</c:v>
                </c:pt>
                <c:pt idx="30">
                  <c:v>0.97532671716826469</c:v>
                </c:pt>
                <c:pt idx="31">
                  <c:v>0.97092325952808545</c:v>
                </c:pt>
                <c:pt idx="32">
                  <c:v>0.9702570858630738</c:v>
                </c:pt>
                <c:pt idx="33">
                  <c:v>0.96675470267650165</c:v>
                </c:pt>
                <c:pt idx="34">
                  <c:v>0.97052057246192158</c:v>
                </c:pt>
                <c:pt idx="35">
                  <c:v>0.97257377935483036</c:v>
                </c:pt>
                <c:pt idx="36">
                  <c:v>0.97546218905163462</c:v>
                </c:pt>
                <c:pt idx="37">
                  <c:v>0.97342389649450944</c:v>
                </c:pt>
                <c:pt idx="38">
                  <c:v>0.97377686910806038</c:v>
                </c:pt>
                <c:pt idx="39">
                  <c:v>0.97439705690440515</c:v>
                </c:pt>
                <c:pt idx="40">
                  <c:v>0.97502967331390322</c:v>
                </c:pt>
                <c:pt idx="41">
                  <c:v>0.97712016604627161</c:v>
                </c:pt>
                <c:pt idx="42">
                  <c:v>0.97987558958233634</c:v>
                </c:pt>
                <c:pt idx="43">
                  <c:v>0.97639682076075518</c:v>
                </c:pt>
                <c:pt idx="44">
                  <c:v>0.97375076902043867</c:v>
                </c:pt>
                <c:pt idx="45">
                  <c:v>0.97236995009911797</c:v>
                </c:pt>
                <c:pt idx="46">
                  <c:v>0.9712426748861227</c:v>
                </c:pt>
                <c:pt idx="47">
                  <c:v>0.96009296602638572</c:v>
                </c:pt>
                <c:pt idx="48">
                  <c:v>0.95440936123142694</c:v>
                </c:pt>
                <c:pt idx="49">
                  <c:v>0.95386623083663202</c:v>
                </c:pt>
                <c:pt idx="50">
                  <c:v>0.94559871736712253</c:v>
                </c:pt>
                <c:pt idx="51">
                  <c:v>0.94602004735301592</c:v>
                </c:pt>
                <c:pt idx="52">
                  <c:v>0.9564352251753987</c:v>
                </c:pt>
                <c:pt idx="53">
                  <c:v>0.95255252642633859</c:v>
                </c:pt>
                <c:pt idx="54">
                  <c:v>0.95713619895723923</c:v>
                </c:pt>
                <c:pt idx="55">
                  <c:v>0.96022968077107107</c:v>
                </c:pt>
                <c:pt idx="56">
                  <c:v>0.95924284888670686</c:v>
                </c:pt>
                <c:pt idx="57">
                  <c:v>0.96765204854616294</c:v>
                </c:pt>
                <c:pt idx="58">
                  <c:v>0.96647505888055474</c:v>
                </c:pt>
                <c:pt idx="59">
                  <c:v>0.9621461729192945</c:v>
                </c:pt>
                <c:pt idx="60">
                  <c:v>0.96462816696598896</c:v>
                </c:pt>
                <c:pt idx="61">
                  <c:v>0.96583001385790346</c:v>
                </c:pt>
                <c:pt idx="62">
                  <c:v>0.9631305190810282</c:v>
                </c:pt>
                <c:pt idx="63">
                  <c:v>0.95288934184279028</c:v>
                </c:pt>
                <c:pt idx="64">
                  <c:v>0.95659804000770554</c:v>
                </c:pt>
                <c:pt idx="65">
                  <c:v>0.94733623748593998</c:v>
                </c:pt>
                <c:pt idx="66">
                  <c:v>0.94907127188212692</c:v>
                </c:pt>
                <c:pt idx="67">
                  <c:v>0.94509784425704846</c:v>
                </c:pt>
                <c:pt idx="68">
                  <c:v>0.9462313337766205</c:v>
                </c:pt>
                <c:pt idx="69">
                  <c:v>0.940212156426525</c:v>
                </c:pt>
                <c:pt idx="70">
                  <c:v>0.94175951876409858</c:v>
                </c:pt>
                <c:pt idx="71">
                  <c:v>0.94015871338996626</c:v>
                </c:pt>
                <c:pt idx="72">
                  <c:v>0.93787309143109265</c:v>
                </c:pt>
                <c:pt idx="73">
                  <c:v>0.93949751117021585</c:v>
                </c:pt>
                <c:pt idx="74">
                  <c:v>0.94275629353898527</c:v>
                </c:pt>
                <c:pt idx="75">
                  <c:v>0.95258856940448289</c:v>
                </c:pt>
                <c:pt idx="76">
                  <c:v>0.95268799830970841</c:v>
                </c:pt>
                <c:pt idx="77">
                  <c:v>0.95276878429520429</c:v>
                </c:pt>
                <c:pt idx="78">
                  <c:v>0.95113815024950421</c:v>
                </c:pt>
                <c:pt idx="79">
                  <c:v>0.96158067102082401</c:v>
                </c:pt>
                <c:pt idx="80">
                  <c:v>0.95964305023023988</c:v>
                </c:pt>
                <c:pt idx="81">
                  <c:v>0.95982077939833055</c:v>
                </c:pt>
                <c:pt idx="82">
                  <c:v>0.96309323324156859</c:v>
                </c:pt>
                <c:pt idx="83">
                  <c:v>0.95953616415712228</c:v>
                </c:pt>
                <c:pt idx="84">
                  <c:v>0.95318638569715175</c:v>
                </c:pt>
                <c:pt idx="85">
                  <c:v>0.9489370428600723</c:v>
                </c:pt>
                <c:pt idx="86">
                  <c:v>0.95000838931387832</c:v>
                </c:pt>
                <c:pt idx="87">
                  <c:v>0.94789428221651872</c:v>
                </c:pt>
                <c:pt idx="88">
                  <c:v>0.9494192730504164</c:v>
                </c:pt>
                <c:pt idx="89">
                  <c:v>0.94650973471125199</c:v>
                </c:pt>
                <c:pt idx="90">
                  <c:v>0.94762209558846366</c:v>
                </c:pt>
                <c:pt idx="91">
                  <c:v>0.94937453004306505</c:v>
                </c:pt>
                <c:pt idx="92">
                  <c:v>0.94721319421572325</c:v>
                </c:pt>
                <c:pt idx="93">
                  <c:v>0.94553408857872578</c:v>
                </c:pt>
                <c:pt idx="94">
                  <c:v>0.95094053530036848</c:v>
                </c:pt>
                <c:pt idx="95">
                  <c:v>0.95313667124453905</c:v>
                </c:pt>
                <c:pt idx="96">
                  <c:v>0.95789931580484589</c:v>
                </c:pt>
                <c:pt idx="97">
                  <c:v>0.96040865280047705</c:v>
                </c:pt>
                <c:pt idx="98">
                  <c:v>0.95148988000173984</c:v>
                </c:pt>
                <c:pt idx="99">
                  <c:v>0.95083737781119682</c:v>
                </c:pt>
                <c:pt idx="100">
                  <c:v>0.95243694032401371</c:v>
                </c:pt>
                <c:pt idx="101">
                  <c:v>0.95164026622089359</c:v>
                </c:pt>
                <c:pt idx="102">
                  <c:v>0.94620523368899878</c:v>
                </c:pt>
                <c:pt idx="103">
                  <c:v>0.94155320378575547</c:v>
                </c:pt>
                <c:pt idx="104">
                  <c:v>0.9432397665906449</c:v>
                </c:pt>
                <c:pt idx="105">
                  <c:v>0.94033892828068755</c:v>
                </c:pt>
                <c:pt idx="106">
                  <c:v>0.93867473697947401</c:v>
                </c:pt>
                <c:pt idx="107">
                  <c:v>0.93703913148851259</c:v>
                </c:pt>
                <c:pt idx="108">
                  <c:v>0.93185764266494298</c:v>
                </c:pt>
                <c:pt idx="109">
                  <c:v>0.92323839944319785</c:v>
                </c:pt>
                <c:pt idx="110">
                  <c:v>0.91947998682567</c:v>
                </c:pt>
                <c:pt idx="111">
                  <c:v>0.91627464749345933</c:v>
                </c:pt>
                <c:pt idx="112">
                  <c:v>0.90781449052007512</c:v>
                </c:pt>
                <c:pt idx="113">
                  <c:v>0.91195819014535251</c:v>
                </c:pt>
                <c:pt idx="114">
                  <c:v>0.91539594454352791</c:v>
                </c:pt>
                <c:pt idx="115">
                  <c:v>0.91583716031046647</c:v>
                </c:pt>
                <c:pt idx="116">
                  <c:v>0.9155264449816366</c:v>
                </c:pt>
                <c:pt idx="117">
                  <c:v>0.91670219178592949</c:v>
                </c:pt>
                <c:pt idx="118">
                  <c:v>0.92059483342551207</c:v>
                </c:pt>
                <c:pt idx="119">
                  <c:v>0.91923514314655197</c:v>
                </c:pt>
                <c:pt idx="120">
                  <c:v>0.92188492347081441</c:v>
                </c:pt>
                <c:pt idx="121">
                  <c:v>0.92602862309609169</c:v>
                </c:pt>
                <c:pt idx="122">
                  <c:v>0.9241320167289131</c:v>
                </c:pt>
                <c:pt idx="123">
                  <c:v>0.92460803261268076</c:v>
                </c:pt>
                <c:pt idx="124">
                  <c:v>0.91294999347497796</c:v>
                </c:pt>
                <c:pt idx="125">
                  <c:v>0.91510635785705841</c:v>
                </c:pt>
                <c:pt idx="126">
                  <c:v>0.9105388425232569</c:v>
                </c:pt>
                <c:pt idx="127">
                  <c:v>0.90967132532516337</c:v>
                </c:pt>
                <c:pt idx="128">
                  <c:v>0.91232359137205665</c:v>
                </c:pt>
                <c:pt idx="129">
                  <c:v>0.91163131761942329</c:v>
                </c:pt>
                <c:pt idx="130">
                  <c:v>0.91044811364723854</c:v>
                </c:pt>
                <c:pt idx="131">
                  <c:v>0.91205886191189334</c:v>
                </c:pt>
                <c:pt idx="132">
                  <c:v>0.90973968269750594</c:v>
                </c:pt>
                <c:pt idx="133">
                  <c:v>0.9119084756927397</c:v>
                </c:pt>
                <c:pt idx="134">
                  <c:v>0.91041082780777893</c:v>
                </c:pt>
                <c:pt idx="135">
                  <c:v>0.90997706920873223</c:v>
                </c:pt>
                <c:pt idx="136">
                  <c:v>0.91341979505216897</c:v>
                </c:pt>
                <c:pt idx="137">
                  <c:v>0.9091592664632514</c:v>
                </c:pt>
                <c:pt idx="138">
                  <c:v>0.91242799172254352</c:v>
                </c:pt>
                <c:pt idx="139">
                  <c:v>0.91568428836868221</c:v>
                </c:pt>
                <c:pt idx="140">
                  <c:v>0.92701296925782528</c:v>
                </c:pt>
                <c:pt idx="141">
                  <c:v>0.93292526053480318</c:v>
                </c:pt>
                <c:pt idx="142">
                  <c:v>0.9312225405328145</c:v>
                </c:pt>
                <c:pt idx="143">
                  <c:v>0.92965404955288033</c:v>
                </c:pt>
                <c:pt idx="144">
                  <c:v>0.93284944599456854</c:v>
                </c:pt>
                <c:pt idx="145">
                  <c:v>0.9319545858475381</c:v>
                </c:pt>
                <c:pt idx="146">
                  <c:v>0.93444403706212431</c:v>
                </c:pt>
                <c:pt idx="147">
                  <c:v>0.94330439537904143</c:v>
                </c:pt>
                <c:pt idx="148">
                  <c:v>0.93541968319465063</c:v>
                </c:pt>
                <c:pt idx="149">
                  <c:v>0.92711115530173538</c:v>
                </c:pt>
                <c:pt idx="150">
                  <c:v>0.90998825496057012</c:v>
                </c:pt>
                <c:pt idx="151">
                  <c:v>0.90475083737781103</c:v>
                </c:pt>
                <c:pt idx="152">
                  <c:v>0.90713961682585631</c:v>
                </c:pt>
                <c:pt idx="153">
                  <c:v>0.89167469347932804</c:v>
                </c:pt>
                <c:pt idx="154">
                  <c:v>0.86628179394602234</c:v>
                </c:pt>
                <c:pt idx="155">
                  <c:v>0.86889801701477132</c:v>
                </c:pt>
                <c:pt idx="156">
                  <c:v>0.87462263623313585</c:v>
                </c:pt>
                <c:pt idx="157">
                  <c:v>0.87609542689179021</c:v>
                </c:pt>
                <c:pt idx="158">
                  <c:v>0.8781038907773473</c:v>
                </c:pt>
                <c:pt idx="159">
                  <c:v>0.8825259913372564</c:v>
                </c:pt>
                <c:pt idx="160">
                  <c:v>0.87912179419459457</c:v>
                </c:pt>
                <c:pt idx="161">
                  <c:v>0.88333882263747576</c:v>
                </c:pt>
                <c:pt idx="162">
                  <c:v>0.88710096383894976</c:v>
                </c:pt>
                <c:pt idx="163">
                  <c:v>0.87926099466191054</c:v>
                </c:pt>
                <c:pt idx="164">
                  <c:v>0.87334497480098672</c:v>
                </c:pt>
                <c:pt idx="165">
                  <c:v>0.8726216295154704</c:v>
                </c:pt>
                <c:pt idx="166">
                  <c:v>0.86695915336287188</c:v>
                </c:pt>
                <c:pt idx="167">
                  <c:v>0.86523406185720753</c:v>
                </c:pt>
                <c:pt idx="168">
                  <c:v>0.86513836153592782</c:v>
                </c:pt>
                <c:pt idx="169">
                  <c:v>0.8619491794008165</c:v>
                </c:pt>
                <c:pt idx="170">
                  <c:v>0.8524325903094101</c:v>
                </c:pt>
                <c:pt idx="171">
                  <c:v>0.84391899029946738</c:v>
                </c:pt>
                <c:pt idx="172">
                  <c:v>0.84780666049378861</c:v>
                </c:pt>
                <c:pt idx="173">
                  <c:v>0.85187578844014678</c:v>
                </c:pt>
                <c:pt idx="174">
                  <c:v>0.84911042201355946</c:v>
                </c:pt>
                <c:pt idx="175">
                  <c:v>0.84420236267936022</c:v>
                </c:pt>
                <c:pt idx="176">
                  <c:v>0.84548002411150935</c:v>
                </c:pt>
                <c:pt idx="177">
                  <c:v>0.83963609020687424</c:v>
                </c:pt>
                <c:pt idx="178">
                  <c:v>0.84597965436026801</c:v>
                </c:pt>
                <c:pt idx="179">
                  <c:v>0.84731821599686796</c:v>
                </c:pt>
                <c:pt idx="180">
                  <c:v>0.84853870580851221</c:v>
                </c:pt>
                <c:pt idx="181">
                  <c:v>0.85150417290686609</c:v>
                </c:pt>
                <c:pt idx="182">
                  <c:v>0.85606795965672156</c:v>
                </c:pt>
                <c:pt idx="183">
                  <c:v>0.86203245110894289</c:v>
                </c:pt>
                <c:pt idx="184">
                  <c:v>0.8588755833680296</c:v>
                </c:pt>
                <c:pt idx="185">
                  <c:v>0.85754075031537591</c:v>
                </c:pt>
                <c:pt idx="186">
                  <c:v>0.85484995556770782</c:v>
                </c:pt>
                <c:pt idx="187">
                  <c:v>0.856302860445317</c:v>
                </c:pt>
                <c:pt idx="188">
                  <c:v>0.8593441420839053</c:v>
                </c:pt>
                <c:pt idx="189">
                  <c:v>0.85373883755181168</c:v>
                </c:pt>
                <c:pt idx="190">
                  <c:v>0.84556329581963585</c:v>
                </c:pt>
                <c:pt idx="191">
                  <c:v>0.84802416122396973</c:v>
                </c:pt>
                <c:pt idx="192">
                  <c:v>0.84597219719237626</c:v>
                </c:pt>
                <c:pt idx="193">
                  <c:v>0.84716658691639868</c:v>
                </c:pt>
                <c:pt idx="194">
                  <c:v>0.84280787228357101</c:v>
                </c:pt>
                <c:pt idx="195">
                  <c:v>0.84290730118879675</c:v>
                </c:pt>
                <c:pt idx="196">
                  <c:v>0.84057942194520197</c:v>
                </c:pt>
                <c:pt idx="197">
                  <c:v>0.8377941697375697</c:v>
                </c:pt>
                <c:pt idx="198">
                  <c:v>0.83998036279121779</c:v>
                </c:pt>
                <c:pt idx="199">
                  <c:v>0.84077455117170741</c:v>
                </c:pt>
                <c:pt idx="200">
                  <c:v>0.84079195123012174</c:v>
                </c:pt>
                <c:pt idx="201">
                  <c:v>0.8401493919301013</c:v>
                </c:pt>
                <c:pt idx="202">
                  <c:v>0.83833232868710339</c:v>
                </c:pt>
                <c:pt idx="203">
                  <c:v>0.83917374579757498</c:v>
                </c:pt>
                <c:pt idx="204">
                  <c:v>0.83787744144569609</c:v>
                </c:pt>
                <c:pt idx="205">
                  <c:v>0.84125180991679027</c:v>
                </c:pt>
                <c:pt idx="206">
                  <c:v>0.83007972955337772</c:v>
                </c:pt>
                <c:pt idx="207">
                  <c:v>0.83454160167537683</c:v>
                </c:pt>
                <c:pt idx="208">
                  <c:v>0.83568503408547146</c:v>
                </c:pt>
                <c:pt idx="209">
                  <c:v>0.83551600494658795</c:v>
                </c:pt>
                <c:pt idx="210">
                  <c:v>0.83790975583989447</c:v>
                </c:pt>
                <c:pt idx="211">
                  <c:v>0.83581304880094942</c:v>
                </c:pt>
                <c:pt idx="212">
                  <c:v>0.84036689266028231</c:v>
                </c:pt>
                <c:pt idx="213">
                  <c:v>0.84004499157961454</c:v>
                </c:pt>
                <c:pt idx="214">
                  <c:v>0.83583169172067928</c:v>
                </c:pt>
                <c:pt idx="215">
                  <c:v>0.83408050012739321</c:v>
                </c:pt>
                <c:pt idx="216">
                  <c:v>0.83424331495970006</c:v>
                </c:pt>
                <c:pt idx="217">
                  <c:v>0.83757418328475797</c:v>
                </c:pt>
                <c:pt idx="218">
                  <c:v>0.83515806088777567</c:v>
                </c:pt>
                <c:pt idx="219">
                  <c:v>0.8326263523884686</c:v>
                </c:pt>
                <c:pt idx="220">
                  <c:v>0.83332732617030914</c:v>
                </c:pt>
                <c:pt idx="221">
                  <c:v>0.83807754211746255</c:v>
                </c:pt>
                <c:pt idx="222">
                  <c:v>0.83740391128455915</c:v>
                </c:pt>
                <c:pt idx="223">
                  <c:v>0.83908053119892601</c:v>
                </c:pt>
                <c:pt idx="224">
                  <c:v>0.83748345440873961</c:v>
                </c:pt>
                <c:pt idx="225">
                  <c:v>0.84177008308527879</c:v>
                </c:pt>
                <c:pt idx="226">
                  <c:v>0.83692665253947629</c:v>
                </c:pt>
                <c:pt idx="227">
                  <c:v>0.83887545908189831</c:v>
                </c:pt>
                <c:pt idx="228">
                  <c:v>0.83266488108924352</c:v>
                </c:pt>
                <c:pt idx="229">
                  <c:v>0.83264996675345981</c:v>
                </c:pt>
                <c:pt idx="230">
                  <c:v>0.83272826701632496</c:v>
                </c:pt>
                <c:pt idx="231">
                  <c:v>0.82960247080829463</c:v>
                </c:pt>
                <c:pt idx="232">
                  <c:v>0.82942598450151928</c:v>
                </c:pt>
                <c:pt idx="233">
                  <c:v>0.82391389456807451</c:v>
                </c:pt>
                <c:pt idx="234">
                  <c:v>0.81623549736202672</c:v>
                </c:pt>
                <c:pt idx="235">
                  <c:v>0.81795686028374504</c:v>
                </c:pt>
                <c:pt idx="236">
                  <c:v>0.81532572287921246</c:v>
                </c:pt>
                <c:pt idx="237">
                  <c:v>0.81660959861793803</c:v>
                </c:pt>
                <c:pt idx="238">
                  <c:v>0.81526109409081571</c:v>
                </c:pt>
                <c:pt idx="239">
                  <c:v>0.81431403376854183</c:v>
                </c:pt>
                <c:pt idx="240">
                  <c:v>0.81164063907928818</c:v>
                </c:pt>
                <c:pt idx="241">
                  <c:v>0.81118450897656569</c:v>
                </c:pt>
                <c:pt idx="242">
                  <c:v>0.80530080350984012</c:v>
                </c:pt>
                <c:pt idx="243">
                  <c:v>0.80596946289748239</c:v>
                </c:pt>
                <c:pt idx="244">
                  <c:v>0.81014671977827335</c:v>
                </c:pt>
                <c:pt idx="245">
                  <c:v>0.8077716118046967</c:v>
                </c:pt>
                <c:pt idx="246">
                  <c:v>0.80925310249255822</c:v>
                </c:pt>
                <c:pt idx="247">
                  <c:v>0.79566489973216314</c:v>
                </c:pt>
                <c:pt idx="248">
                  <c:v>0.80082650277468781</c:v>
                </c:pt>
                <c:pt idx="249">
                  <c:v>0.79401686562804874</c:v>
                </c:pt>
                <c:pt idx="250">
                  <c:v>0.79919462586767254</c:v>
                </c:pt>
                <c:pt idx="251">
                  <c:v>0.79943946954679057</c:v>
                </c:pt>
                <c:pt idx="252">
                  <c:v>0.80121551836638305</c:v>
                </c:pt>
                <c:pt idx="253">
                  <c:v>0.80156600525730326</c:v>
                </c:pt>
                <c:pt idx="254">
                  <c:v>0.8020258639439718</c:v>
                </c:pt>
                <c:pt idx="255">
                  <c:v>0.80618074932108696</c:v>
                </c:pt>
                <c:pt idx="256">
                  <c:v>0.80497641670654174</c:v>
                </c:pt>
                <c:pt idx="257">
                  <c:v>0.80465202990324314</c:v>
                </c:pt>
                <c:pt idx="258">
                  <c:v>0.8027243520031816</c:v>
                </c:pt>
                <c:pt idx="259">
                  <c:v>0.80874228649196167</c:v>
                </c:pt>
                <c:pt idx="260">
                  <c:v>0.81802646051740302</c:v>
                </c:pt>
                <c:pt idx="261">
                  <c:v>0.81087379364773571</c:v>
                </c:pt>
                <c:pt idx="262">
                  <c:v>0.82182837328096747</c:v>
                </c:pt>
                <c:pt idx="263">
                  <c:v>0.82055568329407946</c:v>
                </c:pt>
                <c:pt idx="264">
                  <c:v>0.83435020103281765</c:v>
                </c:pt>
                <c:pt idx="265">
                  <c:v>0.82719504844051972</c:v>
                </c:pt>
                <c:pt idx="266">
                  <c:v>0.82259521871251973</c:v>
                </c:pt>
                <c:pt idx="267">
                  <c:v>0.81801030332030378</c:v>
                </c:pt>
                <c:pt idx="268">
                  <c:v>0.82631137404532706</c:v>
                </c:pt>
                <c:pt idx="269">
                  <c:v>0.83219507951205252</c:v>
                </c:pt>
                <c:pt idx="270">
                  <c:v>0.83452047303301646</c:v>
                </c:pt>
                <c:pt idx="271">
                  <c:v>0.82396112329805671</c:v>
                </c:pt>
                <c:pt idx="272">
                  <c:v>0.83068500301393855</c:v>
                </c:pt>
                <c:pt idx="273">
                  <c:v>0.82692659039641037</c:v>
                </c:pt>
                <c:pt idx="274">
                  <c:v>0.82555571436561237</c:v>
                </c:pt>
                <c:pt idx="275">
                  <c:v>0.83104791851801207</c:v>
                </c:pt>
                <c:pt idx="276">
                  <c:v>0.8312803335839769</c:v>
                </c:pt>
                <c:pt idx="277">
                  <c:v>0.83198503594976347</c:v>
                </c:pt>
                <c:pt idx="278">
                  <c:v>0.83872010141748321</c:v>
                </c:pt>
                <c:pt idx="279">
                  <c:v>0.84649792752875652</c:v>
                </c:pt>
                <c:pt idx="280">
                  <c:v>0.85544031469248483</c:v>
                </c:pt>
                <c:pt idx="281">
                  <c:v>0.85817460958618919</c:v>
                </c:pt>
                <c:pt idx="282">
                  <c:v>0.87624084166568261</c:v>
                </c:pt>
                <c:pt idx="283">
                  <c:v>0.86535337654347833</c:v>
                </c:pt>
                <c:pt idx="284">
                  <c:v>0.8680789714079753</c:v>
                </c:pt>
                <c:pt idx="285">
                  <c:v>0.86322932655559603</c:v>
                </c:pt>
                <c:pt idx="286">
                  <c:v>0.86670809537717719</c:v>
                </c:pt>
                <c:pt idx="287">
                  <c:v>0.88415165393769524</c:v>
                </c:pt>
                <c:pt idx="288">
                  <c:v>0.94262703596219199</c:v>
                </c:pt>
                <c:pt idx="289">
                  <c:v>0.93328196173229983</c:v>
                </c:pt>
                <c:pt idx="290">
                  <c:v>0.968428836868238</c:v>
                </c:pt>
                <c:pt idx="291">
                  <c:v>0.9547896767939148</c:v>
                </c:pt>
                <c:pt idx="292">
                  <c:v>0.96611338623779652</c:v>
                </c:pt>
                <c:pt idx="293">
                  <c:v>0.96444546635263684</c:v>
                </c:pt>
                <c:pt idx="294">
                  <c:v>1.008002784009346</c:v>
                </c:pt>
                <c:pt idx="295">
                  <c:v>1.0464382701856212</c:v>
                </c:pt>
                <c:pt idx="296">
                  <c:v>1.0188566918760367</c:v>
                </c:pt>
                <c:pt idx="297">
                  <c:v>1.0558964447952073</c:v>
                </c:pt>
                <c:pt idx="298">
                  <c:v>1.0277791932587199</c:v>
                </c:pt>
                <c:pt idx="299">
                  <c:v>1.01424816211883</c:v>
                </c:pt>
                <c:pt idx="300">
                  <c:v>1.0263710313884624</c:v>
                </c:pt>
                <c:pt idx="301">
                  <c:v>1.0134664023514937</c:v>
                </c:pt>
                <c:pt idx="302">
                  <c:v>0.98807350281818795</c:v>
                </c:pt>
                <c:pt idx="303">
                  <c:v>0.97050690098745318</c:v>
                </c:pt>
                <c:pt idx="304">
                  <c:v>0.97048328662246208</c:v>
                </c:pt>
                <c:pt idx="305">
                  <c:v>0.96636941566875245</c:v>
                </c:pt>
                <c:pt idx="306">
                  <c:v>0.94605111888589888</c:v>
                </c:pt>
                <c:pt idx="307">
                  <c:v>0.95236858295167115</c:v>
                </c:pt>
                <c:pt idx="308">
                  <c:v>0.93341867647698518</c:v>
                </c:pt>
                <c:pt idx="309">
                  <c:v>0.93553402643565997</c:v>
                </c:pt>
                <c:pt idx="310">
                  <c:v>0.91746406577222073</c:v>
                </c:pt>
                <c:pt idx="311">
                  <c:v>0.9063342426935288</c:v>
                </c:pt>
                <c:pt idx="312">
                  <c:v>0.91762190915926634</c:v>
                </c:pt>
                <c:pt idx="313">
                  <c:v>0.93605851391072514</c:v>
                </c:pt>
                <c:pt idx="314">
                  <c:v>0.94569938913366347</c:v>
                </c:pt>
                <c:pt idx="315">
                  <c:v>0.92067561941100795</c:v>
                </c:pt>
                <c:pt idx="316">
                  <c:v>0.91561841671897015</c:v>
                </c:pt>
                <c:pt idx="317">
                  <c:v>0.91336883773824085</c:v>
                </c:pt>
                <c:pt idx="318">
                  <c:v>0.91428358366631646</c:v>
                </c:pt>
                <c:pt idx="319">
                  <c:v>0.90347939025223856</c:v>
                </c:pt>
                <c:pt idx="320">
                  <c:v>0.89325685593373039</c:v>
                </c:pt>
                <c:pt idx="321">
                  <c:v>0.90762806132277707</c:v>
                </c:pt>
                <c:pt idx="322">
                  <c:v>0.90940659586500028</c:v>
                </c:pt>
                <c:pt idx="323">
                  <c:v>0.90509883854610074</c:v>
                </c:pt>
                <c:pt idx="324">
                  <c:v>0.90193202791466498</c:v>
                </c:pt>
                <c:pt idx="325">
                  <c:v>0.9021507715061613</c:v>
                </c:pt>
                <c:pt idx="326">
                  <c:v>0.90641378581770926</c:v>
                </c:pt>
                <c:pt idx="327">
                  <c:v>0.89684002510579852</c:v>
                </c:pt>
                <c:pt idx="328">
                  <c:v>0.89407341581789579</c:v>
                </c:pt>
                <c:pt idx="329">
                  <c:v>0.88695803478768809</c:v>
                </c:pt>
                <c:pt idx="330">
                  <c:v>0.88586307396889108</c:v>
                </c:pt>
                <c:pt idx="331">
                  <c:v>0.87021296428638006</c:v>
                </c:pt>
                <c:pt idx="332">
                  <c:v>0.88234453358521969</c:v>
                </c:pt>
                <c:pt idx="333">
                  <c:v>0.87807530496709518</c:v>
                </c:pt>
                <c:pt idx="334">
                  <c:v>0.87171558361660195</c:v>
                </c:pt>
                <c:pt idx="335">
                  <c:v>0.87109042437499595</c:v>
                </c:pt>
                <c:pt idx="336">
                  <c:v>0.87154904020034896</c:v>
                </c:pt>
                <c:pt idx="337">
                  <c:v>0.86729348305669296</c:v>
                </c:pt>
                <c:pt idx="338">
                  <c:v>0.85453799737756253</c:v>
                </c:pt>
                <c:pt idx="339">
                  <c:v>0.84483497908885818</c:v>
                </c:pt>
                <c:pt idx="340">
                  <c:v>0.8369179525102689</c:v>
                </c:pt>
                <c:pt idx="341">
                  <c:v>0.84522648040318404</c:v>
                </c:pt>
                <c:pt idx="342">
                  <c:v>0.84047626445603063</c:v>
                </c:pt>
                <c:pt idx="343">
                  <c:v>0.83656249417408735</c:v>
                </c:pt>
                <c:pt idx="344">
                  <c:v>0.84116356676340243</c:v>
                </c:pt>
                <c:pt idx="345">
                  <c:v>0.84047502159471521</c:v>
                </c:pt>
                <c:pt idx="346">
                  <c:v>0.84622698376201677</c:v>
                </c:pt>
                <c:pt idx="347">
                  <c:v>0.85969587183614105</c:v>
                </c:pt>
                <c:pt idx="348">
                  <c:v>0.85285392029530371</c:v>
                </c:pt>
                <c:pt idx="349">
                  <c:v>0.84888173553154067</c:v>
                </c:pt>
                <c:pt idx="350">
                  <c:v>0.8498722959998507</c:v>
                </c:pt>
                <c:pt idx="351">
                  <c:v>0.85023521150392412</c:v>
                </c:pt>
                <c:pt idx="352">
                  <c:v>0.84998415351822965</c:v>
                </c:pt>
                <c:pt idx="353">
                  <c:v>0.84100696623767224</c:v>
                </c:pt>
                <c:pt idx="354">
                  <c:v>0.8410268520187173</c:v>
                </c:pt>
                <c:pt idx="355">
                  <c:v>0.84818324747233065</c:v>
                </c:pt>
                <c:pt idx="356">
                  <c:v>0.8445590638768572</c:v>
                </c:pt>
                <c:pt idx="357">
                  <c:v>0.85369036596051417</c:v>
                </c:pt>
                <c:pt idx="358">
                  <c:v>0.86056711761818028</c:v>
                </c:pt>
                <c:pt idx="359">
                  <c:v>0.85924844176262571</c:v>
                </c:pt>
                <c:pt idx="360">
                  <c:v>0.8606280178226311</c:v>
                </c:pt>
                <c:pt idx="361">
                  <c:v>0.86128300573580485</c:v>
                </c:pt>
                <c:pt idx="362">
                  <c:v>0.870050149454073</c:v>
                </c:pt>
                <c:pt idx="363">
                  <c:v>0.88073005673661897</c:v>
                </c:pt>
                <c:pt idx="364">
                  <c:v>0.86933177561381803</c:v>
                </c:pt>
                <c:pt idx="365">
                  <c:v>0.86496808953572901</c:v>
                </c:pt>
                <c:pt idx="366">
                  <c:v>0.86886570262057305</c:v>
                </c:pt>
                <c:pt idx="367">
                  <c:v>0.86188827919636579</c:v>
                </c:pt>
                <c:pt idx="368">
                  <c:v>0.86532479073322588</c:v>
                </c:pt>
                <c:pt idx="369">
                  <c:v>0.86311746903721731</c:v>
                </c:pt>
                <c:pt idx="370">
                  <c:v>0.86641478010676154</c:v>
                </c:pt>
                <c:pt idx="371">
                  <c:v>0.87228854268296452</c:v>
                </c:pt>
                <c:pt idx="372">
                  <c:v>0.87600221229314112</c:v>
                </c:pt>
                <c:pt idx="373">
                  <c:v>0.86497927528756691</c:v>
                </c:pt>
                <c:pt idx="374">
                  <c:v>0.86166953560486925</c:v>
                </c:pt>
                <c:pt idx="375">
                  <c:v>0.86379855703801278</c:v>
                </c:pt>
                <c:pt idx="376">
                  <c:v>0.87104195278369856</c:v>
                </c:pt>
                <c:pt idx="377">
                  <c:v>0.87089156656454481</c:v>
                </c:pt>
                <c:pt idx="378">
                  <c:v>0.87539072452600353</c:v>
                </c:pt>
                <c:pt idx="379">
                  <c:v>0.87951205264760524</c:v>
                </c:pt>
                <c:pt idx="380">
                  <c:v>0.8932556130724153</c:v>
                </c:pt>
                <c:pt idx="381">
                  <c:v>0.89401624419739112</c:v>
                </c:pt>
                <c:pt idx="382">
                  <c:v>0.90211224280538649</c:v>
                </c:pt>
                <c:pt idx="383">
                  <c:v>0.89326058451767654</c:v>
                </c:pt>
                <c:pt idx="384">
                  <c:v>0.892043823289978</c:v>
                </c:pt>
                <c:pt idx="385">
                  <c:v>0.8891230991989757</c:v>
                </c:pt>
                <c:pt idx="386">
                  <c:v>0.89640253792280566</c:v>
                </c:pt>
                <c:pt idx="387">
                  <c:v>0.89560586381968565</c:v>
                </c:pt>
                <c:pt idx="388">
                  <c:v>0.88761177983954631</c:v>
                </c:pt>
                <c:pt idx="389">
                  <c:v>0.88959911508274336</c:v>
                </c:pt>
                <c:pt idx="390">
                  <c:v>0.89411318737998591</c:v>
                </c:pt>
                <c:pt idx="391">
                  <c:v>0.88716932121129255</c:v>
                </c:pt>
                <c:pt idx="392">
                  <c:v>0.88416283968953324</c:v>
                </c:pt>
                <c:pt idx="393">
                  <c:v>0.88927099969549883</c:v>
                </c:pt>
                <c:pt idx="394">
                  <c:v>0.88834506801558544</c:v>
                </c:pt>
                <c:pt idx="395">
                  <c:v>0.89355017120414604</c:v>
                </c:pt>
                <c:pt idx="396">
                  <c:v>0.89709605453675445</c:v>
                </c:pt>
                <c:pt idx="397">
                  <c:v>0.90095265319819273</c:v>
                </c:pt>
                <c:pt idx="398">
                  <c:v>0.90270757337542473</c:v>
                </c:pt>
                <c:pt idx="399">
                  <c:v>0.91478445677639042</c:v>
                </c:pt>
                <c:pt idx="400">
                  <c:v>0.90951472479943318</c:v>
                </c:pt>
                <c:pt idx="401">
                  <c:v>0.9022949434187385</c:v>
                </c:pt>
                <c:pt idx="402">
                  <c:v>0.89378507199274149</c:v>
                </c:pt>
                <c:pt idx="403">
                  <c:v>0.89113280594584854</c:v>
                </c:pt>
                <c:pt idx="404">
                  <c:v>0.89400257272292261</c:v>
                </c:pt>
                <c:pt idx="405">
                  <c:v>0.91348069525661968</c:v>
                </c:pt>
                <c:pt idx="406">
                  <c:v>0.910023055077399</c:v>
                </c:pt>
                <c:pt idx="407">
                  <c:v>0.91496964311237305</c:v>
                </c:pt>
                <c:pt idx="408">
                  <c:v>0.9194911725775079</c:v>
                </c:pt>
                <c:pt idx="409">
                  <c:v>0.92078374834544074</c:v>
                </c:pt>
                <c:pt idx="410">
                  <c:v>0.91420031195819007</c:v>
                </c:pt>
                <c:pt idx="411">
                  <c:v>0.90647965746742132</c:v>
                </c:pt>
                <c:pt idx="412">
                  <c:v>0.90436430750874652</c:v>
                </c:pt>
                <c:pt idx="413">
                  <c:v>0.9100963838950028</c:v>
                </c:pt>
                <c:pt idx="414">
                  <c:v>0.90694200187672047</c:v>
                </c:pt>
                <c:pt idx="415">
                  <c:v>0.91016598412866079</c:v>
                </c:pt>
                <c:pt idx="416">
                  <c:v>0.90820226325045506</c:v>
                </c:pt>
                <c:pt idx="417">
                  <c:v>0.9203823041405923</c:v>
                </c:pt>
                <c:pt idx="418">
                  <c:v>0.92320235646505378</c:v>
                </c:pt>
                <c:pt idx="419">
                  <c:v>0.92421155985309367</c:v>
                </c:pt>
                <c:pt idx="420">
                  <c:v>0.93417930760196111</c:v>
                </c:pt>
                <c:pt idx="421">
                  <c:v>0.9298404787501785</c:v>
                </c:pt>
                <c:pt idx="422">
                  <c:v>0.95225423971066181</c:v>
                </c:pt>
                <c:pt idx="423">
                  <c:v>0.96451879517024064</c:v>
                </c:pt>
                <c:pt idx="424">
                  <c:v>0.95362760146409042</c:v>
                </c:pt>
                <c:pt idx="425">
                  <c:v>0.93056009545174889</c:v>
                </c:pt>
                <c:pt idx="426">
                  <c:v>0.94523704472436421</c:v>
                </c:pt>
                <c:pt idx="427">
                  <c:v>0.94567950335261819</c:v>
                </c:pt>
                <c:pt idx="428">
                  <c:v>0.94270533622505703</c:v>
                </c:pt>
                <c:pt idx="429">
                  <c:v>0.93766429073011881</c:v>
                </c:pt>
                <c:pt idx="430">
                  <c:v>0.93554645504881329</c:v>
                </c:pt>
                <c:pt idx="431">
                  <c:v>0.92489264785388903</c:v>
                </c:pt>
                <c:pt idx="432">
                  <c:v>0.92483796195601498</c:v>
                </c:pt>
                <c:pt idx="433">
                  <c:v>0.92797991536114433</c:v>
                </c:pt>
                <c:pt idx="434">
                  <c:v>0.92786432925881956</c:v>
                </c:pt>
                <c:pt idx="435">
                  <c:v>0.93591185627551721</c:v>
                </c:pt>
                <c:pt idx="436">
                  <c:v>0.93613059986701375</c:v>
                </c:pt>
                <c:pt idx="437">
                  <c:v>0.93348330526538192</c:v>
                </c:pt>
                <c:pt idx="438">
                  <c:v>0.93218202946824158</c:v>
                </c:pt>
                <c:pt idx="439">
                  <c:v>0.92395677328345294</c:v>
                </c:pt>
                <c:pt idx="440">
                  <c:v>0.92367091518092947</c:v>
                </c:pt>
                <c:pt idx="441">
                  <c:v>0.9171732362244357</c:v>
                </c:pt>
                <c:pt idx="442">
                  <c:v>0.9169930213337143</c:v>
                </c:pt>
                <c:pt idx="443">
                  <c:v>0.91712849321708434</c:v>
                </c:pt>
                <c:pt idx="444">
                  <c:v>0.93028045165580187</c:v>
                </c:pt>
                <c:pt idx="445">
                  <c:v>0.9460896475866738</c:v>
                </c:pt>
                <c:pt idx="446">
                  <c:v>0.95163653763694767</c:v>
                </c:pt>
                <c:pt idx="447">
                  <c:v>0.96654217339158188</c:v>
                </c:pt>
                <c:pt idx="448">
                  <c:v>0.95911110558728285</c:v>
                </c:pt>
                <c:pt idx="449">
                  <c:v>0.94112317377065469</c:v>
                </c:pt>
                <c:pt idx="450">
                  <c:v>0.92590806554850558</c:v>
                </c:pt>
                <c:pt idx="451">
                  <c:v>0.92307682747220643</c:v>
                </c:pt>
                <c:pt idx="452">
                  <c:v>0.91643497660313555</c:v>
                </c:pt>
                <c:pt idx="453">
                  <c:v>0.91257837794169727</c:v>
                </c:pt>
                <c:pt idx="454">
                  <c:v>0.92344222869891046</c:v>
                </c:pt>
                <c:pt idx="455">
                  <c:v>0.92757225684971933</c:v>
                </c:pt>
                <c:pt idx="456">
                  <c:v>0.92269526904840304</c:v>
                </c:pt>
                <c:pt idx="457">
                  <c:v>0.9120638333571548</c:v>
                </c:pt>
                <c:pt idx="458">
                  <c:v>0.91078492906369035</c:v>
                </c:pt>
                <c:pt idx="459">
                  <c:v>0.91217941945947956</c:v>
                </c:pt>
                <c:pt idx="460">
                  <c:v>0.9091816379669273</c:v>
                </c:pt>
                <c:pt idx="461">
                  <c:v>0.90878516520734021</c:v>
                </c:pt>
                <c:pt idx="462">
                  <c:v>0.90944015312051396</c:v>
                </c:pt>
                <c:pt idx="463">
                  <c:v>0.90065685220514646</c:v>
                </c:pt>
                <c:pt idx="464">
                  <c:v>0.90040703708076708</c:v>
                </c:pt>
                <c:pt idx="465">
                  <c:v>0.9052765677141914</c:v>
                </c:pt>
                <c:pt idx="466">
                  <c:v>0.9140611114908741</c:v>
                </c:pt>
                <c:pt idx="467">
                  <c:v>0.90967753963174003</c:v>
                </c:pt>
                <c:pt idx="468">
                  <c:v>0.9012720685562301</c:v>
                </c:pt>
                <c:pt idx="469">
                  <c:v>0.89631926621467928</c:v>
                </c:pt>
                <c:pt idx="470">
                  <c:v>0.88503532833288789</c:v>
                </c:pt>
                <c:pt idx="471">
                  <c:v>0.89067791870444124</c:v>
                </c:pt>
                <c:pt idx="472">
                  <c:v>0.87667087168078339</c:v>
                </c:pt>
                <c:pt idx="473">
                  <c:v>0.87243271459554161</c:v>
                </c:pt>
                <c:pt idx="474">
                  <c:v>0.87727987372529015</c:v>
                </c:pt>
                <c:pt idx="475">
                  <c:v>0.87021669287032599</c:v>
                </c:pt>
                <c:pt idx="476">
                  <c:v>0.87480409398517256</c:v>
                </c:pt>
                <c:pt idx="477">
                  <c:v>0.87242028598238863</c:v>
                </c:pt>
                <c:pt idx="478">
                  <c:v>0.87129798221465449</c:v>
                </c:pt>
                <c:pt idx="479">
                  <c:v>0.86686966734816884</c:v>
                </c:pt>
                <c:pt idx="480">
                  <c:v>0.87087789509007629</c:v>
                </c:pt>
                <c:pt idx="481">
                  <c:v>0.8861551463779912</c:v>
                </c:pt>
                <c:pt idx="482">
                  <c:v>0.8939416725184719</c:v>
                </c:pt>
                <c:pt idx="483">
                  <c:v>0.89540576314791898</c:v>
                </c:pt>
                <c:pt idx="484">
                  <c:v>0.88788396646760159</c:v>
                </c:pt>
                <c:pt idx="485">
                  <c:v>0.87427463506484615</c:v>
                </c:pt>
                <c:pt idx="486">
                  <c:v>0.87457665036446885</c:v>
                </c:pt>
                <c:pt idx="487">
                  <c:v>0.87377873340003331</c:v>
                </c:pt>
                <c:pt idx="488">
                  <c:v>0.87779441830983285</c:v>
                </c:pt>
                <c:pt idx="489">
                  <c:v>0.87637631354905243</c:v>
                </c:pt>
                <c:pt idx="490">
                  <c:v>0.88620858941454994</c:v>
                </c:pt>
                <c:pt idx="491">
                  <c:v>0.8813229015840266</c:v>
                </c:pt>
                <c:pt idx="492">
                  <c:v>0.87254208639128994</c:v>
                </c:pt>
                <c:pt idx="493">
                  <c:v>0.87684860084887406</c:v>
                </c:pt>
                <c:pt idx="494">
                  <c:v>0.87276704428936269</c:v>
                </c:pt>
                <c:pt idx="495">
                  <c:v>0.87784786134639159</c:v>
                </c:pt>
                <c:pt idx="496">
                  <c:v>0.87259055798258744</c:v>
                </c:pt>
                <c:pt idx="497">
                  <c:v>0.86821941473660635</c:v>
                </c:pt>
                <c:pt idx="498">
                  <c:v>0.86838968673680528</c:v>
                </c:pt>
                <c:pt idx="499">
                  <c:v>0.88013224044394989</c:v>
                </c:pt>
                <c:pt idx="500">
                  <c:v>0.88599730299094559</c:v>
                </c:pt>
                <c:pt idx="501">
                  <c:v>0.89366327158384018</c:v>
                </c:pt>
                <c:pt idx="502">
                  <c:v>0.88663116226175887</c:v>
                </c:pt>
                <c:pt idx="503">
                  <c:v>0.90016467912427967</c:v>
                </c:pt>
                <c:pt idx="504">
                  <c:v>0.90603719883916733</c:v>
                </c:pt>
                <c:pt idx="505">
                  <c:v>0.8921270949981045</c:v>
                </c:pt>
                <c:pt idx="506">
                  <c:v>0.8950242047241157</c:v>
                </c:pt>
                <c:pt idx="507">
                  <c:v>0.89708735450754706</c:v>
                </c:pt>
                <c:pt idx="508">
                  <c:v>0.89295111205016175</c:v>
                </c:pt>
                <c:pt idx="509">
                  <c:v>0.89246888185981743</c:v>
                </c:pt>
                <c:pt idx="510">
                  <c:v>0.87562935389854502</c:v>
                </c:pt>
                <c:pt idx="511">
                  <c:v>0.88068779945189812</c:v>
                </c:pt>
                <c:pt idx="512">
                  <c:v>0.87161739757269185</c:v>
                </c:pt>
                <c:pt idx="513">
                  <c:v>0.87050006525021895</c:v>
                </c:pt>
                <c:pt idx="514">
                  <c:v>0.87262535809941633</c:v>
                </c:pt>
                <c:pt idx="515">
                  <c:v>0.86420497268812246</c:v>
                </c:pt>
                <c:pt idx="516">
                  <c:v>0.86421118699469912</c:v>
                </c:pt>
                <c:pt idx="517">
                  <c:v>0.87090772376164394</c:v>
                </c:pt>
                <c:pt idx="518">
                  <c:v>0.87152294011272735</c:v>
                </c:pt>
                <c:pt idx="519">
                  <c:v>0.87437157824744116</c:v>
                </c:pt>
                <c:pt idx="520">
                  <c:v>0.87304047377873328</c:v>
                </c:pt>
                <c:pt idx="521">
                  <c:v>0.86948340469428709</c:v>
                </c:pt>
                <c:pt idx="522">
                  <c:v>0.8652539476382527</c:v>
                </c:pt>
                <c:pt idx="523">
                  <c:v>0.87787644715664381</c:v>
                </c:pt>
                <c:pt idx="524">
                  <c:v>0.87432807810140489</c:v>
                </c:pt>
                <c:pt idx="525">
                  <c:v>0.88129680149640488</c:v>
                </c:pt>
                <c:pt idx="526">
                  <c:v>0.87022166431558723</c:v>
                </c:pt>
                <c:pt idx="527">
                  <c:v>0.87443123559057645</c:v>
                </c:pt>
                <c:pt idx="528">
                  <c:v>0.88284292097266315</c:v>
                </c:pt>
                <c:pt idx="529">
                  <c:v>0.87983022514432707</c:v>
                </c:pt>
                <c:pt idx="530">
                  <c:v>0.87659754286317959</c:v>
                </c:pt>
                <c:pt idx="531">
                  <c:v>0.86967356247553107</c:v>
                </c:pt>
                <c:pt idx="532">
                  <c:v>0.86897631727763636</c:v>
                </c:pt>
                <c:pt idx="533">
                  <c:v>0.86526886197403652</c:v>
                </c:pt>
                <c:pt idx="534">
                  <c:v>0.86128797718106609</c:v>
                </c:pt>
                <c:pt idx="535">
                  <c:v>0.86233446640856559</c:v>
                </c:pt>
                <c:pt idx="536">
                  <c:v>0.86991716329333379</c:v>
                </c:pt>
                <c:pt idx="537">
                  <c:v>0.87640117077535884</c:v>
                </c:pt>
                <c:pt idx="538">
                  <c:v>0.88262666310379734</c:v>
                </c:pt>
                <c:pt idx="539">
                  <c:v>0.89149945003386788</c:v>
                </c:pt>
                <c:pt idx="540">
                  <c:v>0.90173814154947507</c:v>
                </c:pt>
                <c:pt idx="541">
                  <c:v>0.900996153344229</c:v>
                </c:pt>
                <c:pt idx="542">
                  <c:v>0.89755094177816153</c:v>
                </c:pt>
                <c:pt idx="543">
                  <c:v>0.89739682697506185</c:v>
                </c:pt>
                <c:pt idx="544">
                  <c:v>0.89722779783617834</c:v>
                </c:pt>
                <c:pt idx="545">
                  <c:v>0.897440327121098</c:v>
                </c:pt>
                <c:pt idx="546">
                  <c:v>0.89854150224647167</c:v>
                </c:pt>
                <c:pt idx="547">
                  <c:v>0.90282688806169553</c:v>
                </c:pt>
                <c:pt idx="548">
                  <c:v>0.90913813782089103</c:v>
                </c:pt>
                <c:pt idx="549">
                  <c:v>0.90646847171558342</c:v>
                </c:pt>
                <c:pt idx="550">
                  <c:v>0.92339002852366703</c:v>
                </c:pt>
                <c:pt idx="551">
                  <c:v>0.91443645560810083</c:v>
                </c:pt>
                <c:pt idx="552">
                  <c:v>0.91574145998918688</c:v>
                </c:pt>
                <c:pt idx="553">
                  <c:v>0.91940665800806598</c:v>
                </c:pt>
                <c:pt idx="554">
                  <c:v>0.91657914851571276</c:v>
                </c:pt>
                <c:pt idx="555">
                  <c:v>0.89649078107619351</c:v>
                </c:pt>
                <c:pt idx="556">
                  <c:v>0.91146601706448571</c:v>
                </c:pt>
                <c:pt idx="557">
                  <c:v>0.89367445733567807</c:v>
                </c:pt>
                <c:pt idx="558">
                  <c:v>0.90149826931561816</c:v>
                </c:pt>
                <c:pt idx="559">
                  <c:v>0.89758698475630572</c:v>
                </c:pt>
                <c:pt idx="560">
                  <c:v>0.90604092742311337</c:v>
                </c:pt>
                <c:pt idx="561">
                  <c:v>0.90012739328482017</c:v>
                </c:pt>
                <c:pt idx="562">
                  <c:v>0.8858419453265306</c:v>
                </c:pt>
                <c:pt idx="563">
                  <c:v>0.88169327425599198</c:v>
                </c:pt>
                <c:pt idx="564">
                  <c:v>0.88320583647673645</c:v>
                </c:pt>
                <c:pt idx="565">
                  <c:v>0.88455061241991306</c:v>
                </c:pt>
                <c:pt idx="566">
                  <c:v>0.87918766584430663</c:v>
                </c:pt>
                <c:pt idx="567">
                  <c:v>0.8851571287417892</c:v>
                </c:pt>
                <c:pt idx="568">
                  <c:v>0.88889192699432629</c:v>
                </c:pt>
                <c:pt idx="569">
                  <c:v>0.88494584231818463</c:v>
                </c:pt>
                <c:pt idx="570">
                  <c:v>0.88264903460747313</c:v>
                </c:pt>
                <c:pt idx="571">
                  <c:v>0.87809146216419431</c:v>
                </c:pt>
                <c:pt idx="572">
                  <c:v>0.87529750992735467</c:v>
                </c:pt>
                <c:pt idx="573">
                  <c:v>0.87284907313617399</c:v>
                </c:pt>
                <c:pt idx="574">
                  <c:v>0.8759027833879155</c:v>
                </c:pt>
                <c:pt idx="575">
                  <c:v>0.87166338344135852</c:v>
                </c:pt>
                <c:pt idx="576">
                  <c:v>0.86997682063646919</c:v>
                </c:pt>
                <c:pt idx="577">
                  <c:v>0.86690322460368252</c:v>
                </c:pt>
                <c:pt idx="578">
                  <c:v>0.86575854933227259</c:v>
                </c:pt>
                <c:pt idx="579">
                  <c:v>0.86411797239604993</c:v>
                </c:pt>
                <c:pt idx="580">
                  <c:v>0.86291985408808136</c:v>
                </c:pt>
                <c:pt idx="581">
                  <c:v>0.86387685730087793</c:v>
                </c:pt>
                <c:pt idx="582">
                  <c:v>0.8623468950217188</c:v>
                </c:pt>
                <c:pt idx="583">
                  <c:v>0.86136130599866989</c:v>
                </c:pt>
                <c:pt idx="584">
                  <c:v>0.86049876024583782</c:v>
                </c:pt>
                <c:pt idx="585">
                  <c:v>0.86370907102330974</c:v>
                </c:pt>
                <c:pt idx="586">
                  <c:v>0.86098099043618204</c:v>
                </c:pt>
                <c:pt idx="587">
                  <c:v>0.86134266307894025</c:v>
                </c:pt>
                <c:pt idx="588">
                  <c:v>0.86505011838254009</c:v>
                </c:pt>
                <c:pt idx="589">
                  <c:v>0.86303419732909092</c:v>
                </c:pt>
                <c:pt idx="590">
                  <c:v>0.86407944369527501</c:v>
                </c:pt>
                <c:pt idx="591">
                  <c:v>0.85935657069705862</c:v>
                </c:pt>
                <c:pt idx="592">
                  <c:v>0.8593913708138875</c:v>
                </c:pt>
                <c:pt idx="593">
                  <c:v>0.84879100665552232</c:v>
                </c:pt>
                <c:pt idx="594">
                  <c:v>0.84881213529788269</c:v>
                </c:pt>
                <c:pt idx="595">
                  <c:v>0.84140343899725933</c:v>
                </c:pt>
                <c:pt idx="596">
                  <c:v>0.84152151082221471</c:v>
                </c:pt>
                <c:pt idx="597">
                  <c:v>0.84331247397759113</c:v>
                </c:pt>
                <c:pt idx="598">
                  <c:v>0.84884320683076564</c:v>
                </c:pt>
                <c:pt idx="599">
                  <c:v>0.84832369080096193</c:v>
                </c:pt>
                <c:pt idx="600">
                  <c:v>0.86089399014410961</c:v>
                </c:pt>
                <c:pt idx="601">
                  <c:v>0.85894642646300301</c:v>
                </c:pt>
                <c:pt idx="602">
                  <c:v>0.85353003685083784</c:v>
                </c:pt>
                <c:pt idx="603">
                  <c:v>0.85028616881785235</c:v>
                </c:pt>
                <c:pt idx="604">
                  <c:v>0.84899980735649605</c:v>
                </c:pt>
                <c:pt idx="605">
                  <c:v>0.84821183328258309</c:v>
                </c:pt>
                <c:pt idx="606">
                  <c:v>0.84962869518204798</c:v>
                </c:pt>
                <c:pt idx="607">
                  <c:v>0.8522635611705266</c:v>
                </c:pt>
                <c:pt idx="608">
                  <c:v>0.85558697232769265</c:v>
                </c:pt>
                <c:pt idx="609">
                  <c:v>0.86418508690707729</c:v>
                </c:pt>
                <c:pt idx="610">
                  <c:v>0.85898619802509335</c:v>
                </c:pt>
                <c:pt idx="611">
                  <c:v>0.8595703428432937</c:v>
                </c:pt>
                <c:pt idx="612">
                  <c:v>0.868128685860588</c:v>
                </c:pt>
                <c:pt idx="613">
                  <c:v>0.87959408149441631</c:v>
                </c:pt>
                <c:pt idx="614">
                  <c:v>0.87061316562991298</c:v>
                </c:pt>
                <c:pt idx="615">
                  <c:v>0.87331638899073427</c:v>
                </c:pt>
                <c:pt idx="616">
                  <c:v>0.86659126641353712</c:v>
                </c:pt>
                <c:pt idx="617">
                  <c:v>0.86510107569646821</c:v>
                </c:pt>
                <c:pt idx="618">
                  <c:v>0.86533597648506366</c:v>
                </c:pt>
                <c:pt idx="619">
                  <c:v>0.86546274833922632</c:v>
                </c:pt>
                <c:pt idx="620">
                  <c:v>0.86958780504477395</c:v>
                </c:pt>
                <c:pt idx="621">
                  <c:v>0.87352518969170811</c:v>
                </c:pt>
                <c:pt idx="622">
                  <c:v>0.87356993269905969</c:v>
                </c:pt>
                <c:pt idx="623">
                  <c:v>0.86418508690707729</c:v>
                </c:pt>
                <c:pt idx="624">
                  <c:v>0.86502650401754899</c:v>
                </c:pt>
                <c:pt idx="625">
                  <c:v>0.86599966442744469</c:v>
                </c:pt>
                <c:pt idx="626">
                  <c:v>0.8612059483342549</c:v>
                </c:pt>
                <c:pt idx="627">
                  <c:v>0.85740900701595202</c:v>
                </c:pt>
                <c:pt idx="628">
                  <c:v>0.85429439655975969</c:v>
                </c:pt>
                <c:pt idx="629">
                  <c:v>0.85554222932034107</c:v>
                </c:pt>
                <c:pt idx="630">
                  <c:v>0.85270229121483465</c:v>
                </c:pt>
                <c:pt idx="631">
                  <c:v>0.85010595392713095</c:v>
                </c:pt>
                <c:pt idx="632">
                  <c:v>0.84969456683175992</c:v>
                </c:pt>
                <c:pt idx="633">
                  <c:v>0.85507864204972672</c:v>
                </c:pt>
                <c:pt idx="634">
                  <c:v>0.85599338797780233</c:v>
                </c:pt>
                <c:pt idx="635">
                  <c:v>0.85866305408310994</c:v>
                </c:pt>
                <c:pt idx="636">
                  <c:v>0.86065038932630689</c:v>
                </c:pt>
                <c:pt idx="637">
                  <c:v>0.86314729770878507</c:v>
                </c:pt>
                <c:pt idx="638">
                  <c:v>0.85772469379004335</c:v>
                </c:pt>
                <c:pt idx="639">
                  <c:v>0.85565657256135053</c:v>
                </c:pt>
                <c:pt idx="640">
                  <c:v>0.85384323790229844</c:v>
                </c:pt>
                <c:pt idx="641">
                  <c:v>0.85665707592018325</c:v>
                </c:pt>
                <c:pt idx="642">
                  <c:v>0.85713557752658143</c:v>
                </c:pt>
                <c:pt idx="643">
                  <c:v>0.86582566384329984</c:v>
                </c:pt>
                <c:pt idx="644">
                  <c:v>0.86930194694225038</c:v>
                </c:pt>
                <c:pt idx="645">
                  <c:v>0.86512469006145931</c:v>
                </c:pt>
                <c:pt idx="646">
                  <c:v>0.86367799949042678</c:v>
                </c:pt>
                <c:pt idx="647">
                  <c:v>0.86184975049559076</c:v>
                </c:pt>
                <c:pt idx="648">
                  <c:v>0.86315226915404641</c:v>
                </c:pt>
                <c:pt idx="649">
                  <c:v>0.86417887260050086</c:v>
                </c:pt>
                <c:pt idx="650">
                  <c:v>0.85936527072626578</c:v>
                </c:pt>
                <c:pt idx="651">
                  <c:v>0.85490464146558187</c:v>
                </c:pt>
                <c:pt idx="652">
                  <c:v>0.85254444782778893</c:v>
                </c:pt>
                <c:pt idx="653">
                  <c:v>0.84855983445087257</c:v>
                </c:pt>
                <c:pt idx="654">
                  <c:v>0.84861824893269266</c:v>
                </c:pt>
                <c:pt idx="655">
                  <c:v>0.84969953827702116</c:v>
                </c:pt>
                <c:pt idx="656">
                  <c:v>0.85133887235192851</c:v>
                </c:pt>
                <c:pt idx="657">
                  <c:v>0.85344925086534196</c:v>
                </c:pt>
                <c:pt idx="658">
                  <c:v>0.85079449909581817</c:v>
                </c:pt>
                <c:pt idx="659">
                  <c:v>0.84767367433304941</c:v>
                </c:pt>
                <c:pt idx="660">
                  <c:v>0.85144948700899192</c:v>
                </c:pt>
                <c:pt idx="661">
                  <c:v>0.8484778056040615</c:v>
                </c:pt>
                <c:pt idx="662">
                  <c:v>0.84727347298951639</c:v>
                </c:pt>
                <c:pt idx="663">
                  <c:v>0.84087522293824835</c:v>
                </c:pt>
                <c:pt idx="664">
                  <c:v>0.84431919164300029</c:v>
                </c:pt>
                <c:pt idx="665">
                  <c:v>0.85385193793150582</c:v>
                </c:pt>
                <c:pt idx="666">
                  <c:v>0.85139231538848725</c:v>
                </c:pt>
                <c:pt idx="667">
                  <c:v>0.84748848799706678</c:v>
                </c:pt>
                <c:pt idx="668">
                  <c:v>0.84639104145563904</c:v>
                </c:pt>
                <c:pt idx="669">
                  <c:v>0.85041169781069958</c:v>
                </c:pt>
                <c:pt idx="670">
                  <c:v>0.84795704671294247</c:v>
                </c:pt>
                <c:pt idx="671">
                  <c:v>0.84492819368750727</c:v>
                </c:pt>
                <c:pt idx="672">
                  <c:v>0.84708580093090291</c:v>
                </c:pt>
                <c:pt idx="673">
                  <c:v>0.84467216425655123</c:v>
                </c:pt>
                <c:pt idx="674">
                  <c:v>0.84765503141331955</c:v>
                </c:pt>
                <c:pt idx="675">
                  <c:v>0.84768361722357188</c:v>
                </c:pt>
                <c:pt idx="676">
                  <c:v>0.84468583573101974</c:v>
                </c:pt>
                <c:pt idx="677">
                  <c:v>0.84385933295633198</c:v>
                </c:pt>
                <c:pt idx="678">
                  <c:v>0.84191176927522537</c:v>
                </c:pt>
                <c:pt idx="679">
                  <c:v>0.8379122415625252</c:v>
                </c:pt>
                <c:pt idx="680">
                  <c:v>0.8336343129151933</c:v>
                </c:pt>
                <c:pt idx="681">
                  <c:v>0.83758661189791128</c:v>
                </c:pt>
                <c:pt idx="682">
                  <c:v>0.83591372056749036</c:v>
                </c:pt>
                <c:pt idx="683">
                  <c:v>0.83381328494459928</c:v>
                </c:pt>
                <c:pt idx="684">
                  <c:v>0.82663576084862556</c:v>
                </c:pt>
                <c:pt idx="685">
                  <c:v>0.82630764546138114</c:v>
                </c:pt>
                <c:pt idx="686">
                  <c:v>0.82427432434951731</c:v>
                </c:pt>
                <c:pt idx="687">
                  <c:v>0.82516918449654786</c:v>
                </c:pt>
                <c:pt idx="688">
                  <c:v>0.82597953007413649</c:v>
                </c:pt>
                <c:pt idx="689">
                  <c:v>0.82371876534156918</c:v>
                </c:pt>
                <c:pt idx="690">
                  <c:v>0.81441967698034401</c:v>
                </c:pt>
                <c:pt idx="691">
                  <c:v>0.80826751346950931</c:v>
                </c:pt>
                <c:pt idx="692">
                  <c:v>0.81212286926963251</c:v>
                </c:pt>
                <c:pt idx="693">
                  <c:v>0.82097701327997308</c:v>
                </c:pt>
                <c:pt idx="694">
                  <c:v>0.82043015430123212</c:v>
                </c:pt>
                <c:pt idx="695">
                  <c:v>0.82769965013453961</c:v>
                </c:pt>
                <c:pt idx="696">
                  <c:v>0.83102803273696679</c:v>
                </c:pt>
                <c:pt idx="697">
                  <c:v>0.82943592739204186</c:v>
                </c:pt>
                <c:pt idx="698">
                  <c:v>0.82891143991697669</c:v>
                </c:pt>
                <c:pt idx="699">
                  <c:v>0.82857338163920968</c:v>
                </c:pt>
                <c:pt idx="700">
                  <c:v>0.82269091903379943</c:v>
                </c:pt>
                <c:pt idx="701">
                  <c:v>0.82580304376736124</c:v>
                </c:pt>
                <c:pt idx="702">
                  <c:v>0.83164200622673501</c:v>
                </c:pt>
                <c:pt idx="703">
                  <c:v>0.83658486567776325</c:v>
                </c:pt>
                <c:pt idx="704">
                  <c:v>0.84109893797500601</c:v>
                </c:pt>
                <c:pt idx="705">
                  <c:v>0.84266245750967872</c:v>
                </c:pt>
                <c:pt idx="706">
                  <c:v>0.83897985943238507</c:v>
                </c:pt>
                <c:pt idx="707">
                  <c:v>0.83982003368154146</c:v>
                </c:pt>
                <c:pt idx="708">
                  <c:v>0.84988472461300391</c:v>
                </c:pt>
                <c:pt idx="709">
                  <c:v>0.86469341718504322</c:v>
                </c:pt>
                <c:pt idx="710">
                  <c:v>0.85865062546995685</c:v>
                </c:pt>
                <c:pt idx="711">
                  <c:v>0.86286143960626138</c:v>
                </c:pt>
                <c:pt idx="712">
                  <c:v>0.87328780318048194</c:v>
                </c:pt>
                <c:pt idx="713">
                  <c:v>0.86472697444055702</c:v>
                </c:pt>
                <c:pt idx="714">
                  <c:v>0.86289872544572099</c:v>
                </c:pt>
                <c:pt idx="715">
                  <c:v>0.8531894928504401</c:v>
                </c:pt>
                <c:pt idx="716">
                  <c:v>0.85497548456055505</c:v>
                </c:pt>
                <c:pt idx="717">
                  <c:v>0.85176144519913743</c:v>
                </c:pt>
                <c:pt idx="718">
                  <c:v>0.84972563836464288</c:v>
                </c:pt>
                <c:pt idx="719">
                  <c:v>0.85559442949558462</c:v>
                </c:pt>
                <c:pt idx="720">
                  <c:v>0.85120961477513513</c:v>
                </c:pt>
                <c:pt idx="721">
                  <c:v>0.84837961956015118</c:v>
                </c:pt>
                <c:pt idx="722">
                  <c:v>0.84739030195315646</c:v>
                </c:pt>
                <c:pt idx="723">
                  <c:v>0.8442234913217207</c:v>
                </c:pt>
                <c:pt idx="724">
                  <c:v>0.84343551724780774</c:v>
                </c:pt>
                <c:pt idx="725">
                  <c:v>0.84634878417091819</c:v>
                </c:pt>
                <c:pt idx="726">
                  <c:v>0.84429433441669399</c:v>
                </c:pt>
                <c:pt idx="727">
                  <c:v>0.84536940945444594</c:v>
                </c:pt>
                <c:pt idx="728">
                  <c:v>0.85329762178487301</c:v>
                </c:pt>
                <c:pt idx="729">
                  <c:v>0.84874004934159397</c:v>
                </c:pt>
                <c:pt idx="730">
                  <c:v>0.84622449803938604</c:v>
                </c:pt>
                <c:pt idx="731">
                  <c:v>0.8404253071421024</c:v>
                </c:pt>
                <c:pt idx="732">
                  <c:v>0.84168805423846771</c:v>
                </c:pt>
                <c:pt idx="733">
                  <c:v>0.8429010868822201</c:v>
                </c:pt>
                <c:pt idx="734">
                  <c:v>0.84499530819853452</c:v>
                </c:pt>
                <c:pt idx="735">
                  <c:v>0.84677757132470355</c:v>
                </c:pt>
                <c:pt idx="736">
                  <c:v>0.85198640309721019</c:v>
                </c:pt>
                <c:pt idx="737">
                  <c:v>0.86316842635114555</c:v>
                </c:pt>
                <c:pt idx="738">
                  <c:v>0.85976795779242954</c:v>
                </c:pt>
                <c:pt idx="739">
                  <c:v>0.85623201735034382</c:v>
                </c:pt>
                <c:pt idx="740">
                  <c:v>0.85670181892753483</c:v>
                </c:pt>
                <c:pt idx="741">
                  <c:v>0.87046775085602068</c:v>
                </c:pt>
                <c:pt idx="742">
                  <c:v>0.87184484119339534</c:v>
                </c:pt>
                <c:pt idx="743">
                  <c:v>0.87521920966448952</c:v>
                </c:pt>
                <c:pt idx="744">
                  <c:v>0.88313872196570931</c:v>
                </c:pt>
                <c:pt idx="745">
                  <c:v>0.87827540563886153</c:v>
                </c:pt>
                <c:pt idx="746">
                  <c:v>0.87969351039964194</c:v>
                </c:pt>
                <c:pt idx="747">
                  <c:v>0.88882729820592954</c:v>
                </c:pt>
                <c:pt idx="748">
                  <c:v>0.90292258838297523</c:v>
                </c:pt>
                <c:pt idx="749">
                  <c:v>0.90697058768697281</c:v>
                </c:pt>
                <c:pt idx="750">
                  <c:v>0.90818610605335581</c:v>
                </c:pt>
                <c:pt idx="751">
                  <c:v>0.8940261870879137</c:v>
                </c:pt>
                <c:pt idx="752">
                  <c:v>0.89027523163827749</c:v>
                </c:pt>
                <c:pt idx="753">
                  <c:v>0.8872128213573286</c:v>
                </c:pt>
                <c:pt idx="754">
                  <c:v>0.87912800850117134</c:v>
                </c:pt>
                <c:pt idx="755">
                  <c:v>0.88004399729056215</c:v>
                </c:pt>
                <c:pt idx="756">
                  <c:v>0.87234820002609992</c:v>
                </c:pt>
                <c:pt idx="757">
                  <c:v>0.86667578098297882</c:v>
                </c:pt>
                <c:pt idx="758">
                  <c:v>0.86236553794144855</c:v>
                </c:pt>
                <c:pt idx="759">
                  <c:v>0.85762899346876376</c:v>
                </c:pt>
                <c:pt idx="760">
                  <c:v>0.85714552041710412</c:v>
                </c:pt>
                <c:pt idx="761">
                  <c:v>0.85887061192276837</c:v>
                </c:pt>
                <c:pt idx="762">
                  <c:v>0.87631665620591703</c:v>
                </c:pt>
                <c:pt idx="763">
                  <c:v>0.8729584449319221</c:v>
                </c:pt>
                <c:pt idx="764">
                  <c:v>0.86029990243538668</c:v>
                </c:pt>
                <c:pt idx="765">
                  <c:v>0.86813614302847997</c:v>
                </c:pt>
                <c:pt idx="766">
                  <c:v>0.86733574034141381</c:v>
                </c:pt>
                <c:pt idx="767">
                  <c:v>0.88007506882344522</c:v>
                </c:pt>
                <c:pt idx="768">
                  <c:v>0.92194582367526501</c:v>
                </c:pt>
                <c:pt idx="769">
                  <c:v>0.99665670306178866</c:v>
                </c:pt>
                <c:pt idx="770">
                  <c:v>0.95790180152747639</c:v>
                </c:pt>
                <c:pt idx="771">
                  <c:v>1.0726725868293985</c:v>
                </c:pt>
                <c:pt idx="772">
                  <c:v>1.0487760923197385</c:v>
                </c:pt>
                <c:pt idx="773">
                  <c:v>1.1802708194806082</c:v>
                </c:pt>
                <c:pt idx="774">
                  <c:v>1.2757101398840409</c:v>
                </c:pt>
                <c:pt idx="775">
                  <c:v>1.2064877360659709</c:v>
                </c:pt>
                <c:pt idx="776">
                  <c:v>1.2053617037142907</c:v>
                </c:pt>
                <c:pt idx="777">
                  <c:v>1.3239704447579215</c:v>
                </c:pt>
                <c:pt idx="778">
                  <c:v>1.3744678999993782</c:v>
                </c:pt>
                <c:pt idx="779">
                  <c:v>1.3306321814080375</c:v>
                </c:pt>
                <c:pt idx="780">
                  <c:v>1.3102616844499404</c:v>
                </c:pt>
                <c:pt idx="781">
                  <c:v>1.2633560984097587</c:v>
                </c:pt>
                <c:pt idx="782">
                  <c:v>1.2244868536344371</c:v>
                </c:pt>
                <c:pt idx="783">
                  <c:v>1.150081718131482</c:v>
                </c:pt>
                <c:pt idx="784">
                  <c:v>1.1407888440768335</c:v>
                </c:pt>
                <c:pt idx="785">
                  <c:v>1.1323088013224043</c:v>
                </c:pt>
                <c:pt idx="786">
                  <c:v>1.1211802211050277</c:v>
                </c:pt>
                <c:pt idx="787">
                  <c:v>1.1114200311958187</c:v>
                </c:pt>
                <c:pt idx="788">
                  <c:v>1.0364344794586096</c:v>
                </c:pt>
                <c:pt idx="789">
                  <c:v>1.035066089150442</c:v>
                </c:pt>
                <c:pt idx="790">
                  <c:v>1.0144109769511367</c:v>
                </c:pt>
                <c:pt idx="791">
                  <c:v>0.93510275355924388</c:v>
                </c:pt>
                <c:pt idx="792">
                  <c:v>0.93795139169395769</c:v>
                </c:pt>
                <c:pt idx="793">
                  <c:v>0.930932953846345</c:v>
                </c:pt>
                <c:pt idx="794">
                  <c:v>0.90960918225939746</c:v>
                </c:pt>
                <c:pt idx="795">
                  <c:v>0.91098875831940285</c:v>
                </c:pt>
                <c:pt idx="796">
                  <c:v>0.90805063416998599</c:v>
                </c:pt>
                <c:pt idx="797">
                  <c:v>0.90166854131581708</c:v>
                </c:pt>
                <c:pt idx="798">
                  <c:v>0.8335038124770846</c:v>
                </c:pt>
                <c:pt idx="799">
                  <c:v>0.81872992002187417</c:v>
                </c:pt>
                <c:pt idx="800">
                  <c:v>0.86722885426829621</c:v>
                </c:pt>
                <c:pt idx="801">
                  <c:v>0.87353264685960008</c:v>
                </c:pt>
                <c:pt idx="802">
                  <c:v>0.87705615868853259</c:v>
                </c:pt>
                <c:pt idx="803">
                  <c:v>0.89123099198975864</c:v>
                </c:pt>
                <c:pt idx="804">
                  <c:v>0.87882723606286373</c:v>
                </c:pt>
                <c:pt idx="805">
                  <c:v>0.87392911961918718</c:v>
                </c:pt>
                <c:pt idx="806">
                  <c:v>0.87091269520690517</c:v>
                </c:pt>
                <c:pt idx="807">
                  <c:v>0.85085415643895357</c:v>
                </c:pt>
                <c:pt idx="808">
                  <c:v>0.82622810233720068</c:v>
                </c:pt>
                <c:pt idx="809">
                  <c:v>0.80831598506080682</c:v>
                </c:pt>
                <c:pt idx="810">
                  <c:v>0.80972787551501046</c:v>
                </c:pt>
                <c:pt idx="811">
                  <c:v>0.80348374026684222</c:v>
                </c:pt>
                <c:pt idx="812">
                  <c:v>0.80713153822730677</c:v>
                </c:pt>
                <c:pt idx="813">
                  <c:v>0.80225455042599059</c:v>
                </c:pt>
                <c:pt idx="814">
                  <c:v>0.78957239356446396</c:v>
                </c:pt>
                <c:pt idx="815">
                  <c:v>0.77170004785016055</c:v>
                </c:pt>
                <c:pt idx="816">
                  <c:v>0.73754373318253263</c:v>
                </c:pt>
                <c:pt idx="817">
                  <c:v>0.75229152555012135</c:v>
                </c:pt>
                <c:pt idx="818">
                  <c:v>0.7665024018294917</c:v>
                </c:pt>
                <c:pt idx="819">
                  <c:v>0.73109079723339054</c:v>
                </c:pt>
                <c:pt idx="820">
                  <c:v>0.70992362617217342</c:v>
                </c:pt>
                <c:pt idx="821">
                  <c:v>0.70719057413978448</c:v>
                </c:pt>
                <c:pt idx="822">
                  <c:v>0.70735214611077624</c:v>
                </c:pt>
                <c:pt idx="823">
                  <c:v>0.70883860824389899</c:v>
                </c:pt>
                <c:pt idx="824">
                  <c:v>0.69680522498896946</c:v>
                </c:pt>
                <c:pt idx="825">
                  <c:v>0.66004760158837672</c:v>
                </c:pt>
                <c:pt idx="826">
                  <c:v>0.65204854616297636</c:v>
                </c:pt>
                <c:pt idx="827">
                  <c:v>0.63874744436642028</c:v>
                </c:pt>
                <c:pt idx="828">
                  <c:v>0.63181103536561867</c:v>
                </c:pt>
                <c:pt idx="829">
                  <c:v>0.69708859736886253</c:v>
                </c:pt>
                <c:pt idx="830">
                  <c:v>0.74719579415730875</c:v>
                </c:pt>
                <c:pt idx="831">
                  <c:v>0.7107153288300323</c:v>
                </c:pt>
                <c:pt idx="832">
                  <c:v>0.6953920916734504</c:v>
                </c:pt>
                <c:pt idx="833">
                  <c:v>0.69546914907500024</c:v>
                </c:pt>
                <c:pt idx="834">
                  <c:v>0.69698543987969086</c:v>
                </c:pt>
                <c:pt idx="835">
                  <c:v>0.70047539445310991</c:v>
                </c:pt>
                <c:pt idx="836">
                  <c:v>0.68970351543323027</c:v>
                </c:pt>
                <c:pt idx="837">
                  <c:v>0.68675296267066033</c:v>
                </c:pt>
                <c:pt idx="838">
                  <c:v>0.67761171769648076</c:v>
                </c:pt>
                <c:pt idx="839">
                  <c:v>0.65733940678229408</c:v>
                </c:pt>
                <c:pt idx="840">
                  <c:v>0.65156383025000142</c:v>
                </c:pt>
                <c:pt idx="841">
                  <c:v>0.64553222428675294</c:v>
                </c:pt>
                <c:pt idx="842">
                  <c:v>0.6416706541800532</c:v>
                </c:pt>
                <c:pt idx="843">
                  <c:v>0.64488717926410166</c:v>
                </c:pt>
                <c:pt idx="844">
                  <c:v>0.642535685655516</c:v>
                </c:pt>
                <c:pt idx="845">
                  <c:v>0.63757666900738874</c:v>
                </c:pt>
                <c:pt idx="846">
                  <c:v>0.62219874595293267</c:v>
                </c:pt>
                <c:pt idx="847">
                  <c:v>0.60772935451997578</c:v>
                </c:pt>
                <c:pt idx="848">
                  <c:v>0.61137466675780971</c:v>
                </c:pt>
                <c:pt idx="849">
                  <c:v>0.61193519721101897</c:v>
                </c:pt>
                <c:pt idx="850">
                  <c:v>0.61185192550289269</c:v>
                </c:pt>
                <c:pt idx="851">
                  <c:v>0.60825135627241023</c:v>
                </c:pt>
                <c:pt idx="852">
                  <c:v>0.588694933475848</c:v>
                </c:pt>
                <c:pt idx="853">
                  <c:v>0.60095824607411175</c:v>
                </c:pt>
                <c:pt idx="854">
                  <c:v>0.6150013360759139</c:v>
                </c:pt>
                <c:pt idx="855">
                  <c:v>0.63099944692671461</c:v>
                </c:pt>
                <c:pt idx="856">
                  <c:v>0.67107302431658156</c:v>
                </c:pt>
                <c:pt idx="857">
                  <c:v>0.71996967418390612</c:v>
                </c:pt>
                <c:pt idx="858">
                  <c:v>0.72078001976149475</c:v>
                </c:pt>
                <c:pt idx="859">
                  <c:v>0.69779702831859491</c:v>
                </c:pt>
                <c:pt idx="860">
                  <c:v>0.69823078691764173</c:v>
                </c:pt>
                <c:pt idx="861">
                  <c:v>0.67032109322081279</c:v>
                </c:pt>
                <c:pt idx="862">
                  <c:v>0.66616745070501293</c:v>
                </c:pt>
                <c:pt idx="863">
                  <c:v>0.66212939429153783</c:v>
                </c:pt>
                <c:pt idx="864">
                  <c:v>0.65639856076659675</c:v>
                </c:pt>
                <c:pt idx="865">
                  <c:v>0.64081183701116695</c:v>
                </c:pt>
                <c:pt idx="866">
                  <c:v>0.62923334099764472</c:v>
                </c:pt>
                <c:pt idx="867">
                  <c:v>0.62394869468490344</c:v>
                </c:pt>
                <c:pt idx="868">
                  <c:v>0.64351630323330367</c:v>
                </c:pt>
                <c:pt idx="869">
                  <c:v>0.65441246838471523</c:v>
                </c:pt>
                <c:pt idx="870">
                  <c:v>0.65764887924980875</c:v>
                </c:pt>
                <c:pt idx="871">
                  <c:v>0.66478041747711569</c:v>
                </c:pt>
                <c:pt idx="872">
                  <c:v>0.68288020681212269</c:v>
                </c:pt>
                <c:pt idx="873">
                  <c:v>0.68379992418545965</c:v>
                </c:pt>
                <c:pt idx="874">
                  <c:v>0.69856263088883219</c:v>
                </c:pt>
                <c:pt idx="875">
                  <c:v>0.7067245011465394</c:v>
                </c:pt>
                <c:pt idx="876">
                  <c:v>0.68338729422877331</c:v>
                </c:pt>
                <c:pt idx="877">
                  <c:v>0.68308279320651999</c:v>
                </c:pt>
                <c:pt idx="878">
                  <c:v>0.68441265481391256</c:v>
                </c:pt>
                <c:pt idx="879">
                  <c:v>0.68710469242289585</c:v>
                </c:pt>
                <c:pt idx="880">
                  <c:v>0.68863589756337029</c:v>
                </c:pt>
                <c:pt idx="881">
                  <c:v>0.69005151660151987</c:v>
                </c:pt>
                <c:pt idx="882">
                  <c:v>0.69057103263132369</c:v>
                </c:pt>
                <c:pt idx="883">
                  <c:v>0.69097496255880275</c:v>
                </c:pt>
                <c:pt idx="884">
                  <c:v>0.69299709791882869</c:v>
                </c:pt>
                <c:pt idx="885">
                  <c:v>0.69911197559020366</c:v>
                </c:pt>
                <c:pt idx="886">
                  <c:v>0.69801080046482999</c:v>
                </c:pt>
                <c:pt idx="887">
                  <c:v>0.68833388226374748</c:v>
                </c:pt>
                <c:pt idx="888">
                  <c:v>0.68082327133526799</c:v>
                </c:pt>
                <c:pt idx="889">
                  <c:v>0.67209092773382861</c:v>
                </c:pt>
                <c:pt idx="890">
                  <c:v>0.68013845475052659</c:v>
                </c:pt>
                <c:pt idx="891">
                  <c:v>0.68291376406763638</c:v>
                </c:pt>
                <c:pt idx="892">
                  <c:v>0.68484889913558988</c:v>
                </c:pt>
                <c:pt idx="893">
                  <c:v>0.68134775881033305</c:v>
                </c:pt>
                <c:pt idx="894">
                  <c:v>0.68421503986477661</c:v>
                </c:pt>
                <c:pt idx="895">
                  <c:v>0.68626948961900081</c:v>
                </c:pt>
                <c:pt idx="896">
                  <c:v>0.68829535356297256</c:v>
                </c:pt>
                <c:pt idx="897">
                  <c:v>0.68497815671238316</c:v>
                </c:pt>
                <c:pt idx="898">
                  <c:v>0.68496075665396872</c:v>
                </c:pt>
                <c:pt idx="899">
                  <c:v>0.68648699034918181</c:v>
                </c:pt>
                <c:pt idx="900">
                  <c:v>0.69076740471914433</c:v>
                </c:pt>
                <c:pt idx="901">
                  <c:v>0.68879001236646997</c:v>
                </c:pt>
                <c:pt idx="902">
                  <c:v>0.69308658393353162</c:v>
                </c:pt>
                <c:pt idx="903">
                  <c:v>0.68712333534262571</c:v>
                </c:pt>
                <c:pt idx="904">
                  <c:v>0.68462394123751691</c:v>
                </c:pt>
                <c:pt idx="905">
                  <c:v>0.68588544547256691</c:v>
                </c:pt>
                <c:pt idx="906">
                  <c:v>0.68176908879622655</c:v>
                </c:pt>
                <c:pt idx="907">
                  <c:v>0.67908450835513512</c:v>
                </c:pt>
                <c:pt idx="908">
                  <c:v>0.67877379302630503</c:v>
                </c:pt>
                <c:pt idx="909">
                  <c:v>0.68137385889795477</c:v>
                </c:pt>
                <c:pt idx="910">
                  <c:v>0.68211584710320083</c:v>
                </c:pt>
                <c:pt idx="911">
                  <c:v>0.6793815522094967</c:v>
                </c:pt>
                <c:pt idx="912">
                  <c:v>0.6908481907046401</c:v>
                </c:pt>
                <c:pt idx="913">
                  <c:v>0.67725501649898379</c:v>
                </c:pt>
                <c:pt idx="914">
                  <c:v>0.65584797320390997</c:v>
                </c:pt>
                <c:pt idx="915">
                  <c:v>0.65352506540557664</c:v>
                </c:pt>
                <c:pt idx="916">
                  <c:v>0.65443856847233683</c:v>
                </c:pt>
                <c:pt idx="917">
                  <c:v>0.65890168345565148</c:v>
                </c:pt>
                <c:pt idx="918">
                  <c:v>0.64870773494739575</c:v>
                </c:pt>
                <c:pt idx="919">
                  <c:v>0.62401083775066946</c:v>
                </c:pt>
                <c:pt idx="920">
                  <c:v>0.65013578259869864</c:v>
                </c:pt>
                <c:pt idx="921">
                  <c:v>0.66504141835333286</c:v>
                </c:pt>
                <c:pt idx="922">
                  <c:v>0.67055723687072366</c:v>
                </c:pt>
                <c:pt idx="923">
                  <c:v>0.67904970823830613</c:v>
                </c:pt>
                <c:pt idx="924">
                  <c:v>0.68807536711016093</c:v>
                </c:pt>
                <c:pt idx="925">
                  <c:v>0.70078735264325509</c:v>
                </c:pt>
                <c:pt idx="926">
                  <c:v>0.71500941467446344</c:v>
                </c:pt>
                <c:pt idx="927">
                  <c:v>0.71489755715608461</c:v>
                </c:pt>
                <c:pt idx="928">
                  <c:v>0.71121371621747576</c:v>
                </c:pt>
                <c:pt idx="929">
                  <c:v>0.70550773991884108</c:v>
                </c:pt>
                <c:pt idx="930">
                  <c:v>0.68960781511195068</c:v>
                </c:pt>
                <c:pt idx="931">
                  <c:v>0.68820462468695409</c:v>
                </c:pt>
                <c:pt idx="932">
                  <c:v>0.6860756032538109</c:v>
                </c:pt>
                <c:pt idx="933">
                  <c:v>0.6856070445379352</c:v>
                </c:pt>
                <c:pt idx="934">
                  <c:v>0.68296596424287981</c:v>
                </c:pt>
                <c:pt idx="935">
                  <c:v>0.68329905107538558</c:v>
                </c:pt>
                <c:pt idx="936">
                  <c:v>0.68593640278649504</c:v>
                </c:pt>
                <c:pt idx="937">
                  <c:v>0.68602961738514401</c:v>
                </c:pt>
                <c:pt idx="938">
                  <c:v>0.68363710935315269</c:v>
                </c:pt>
                <c:pt idx="939">
                  <c:v>0.68459659828857977</c:v>
                </c:pt>
                <c:pt idx="940">
                  <c:v>0.68502165685841931</c:v>
                </c:pt>
                <c:pt idx="941">
                  <c:v>0.68352773755740459</c:v>
                </c:pt>
                <c:pt idx="942">
                  <c:v>0.68807163852621489</c:v>
                </c:pt>
                <c:pt idx="943">
                  <c:v>0.69477811818368229</c:v>
                </c:pt>
                <c:pt idx="944">
                  <c:v>0.68366818088603565</c:v>
                </c:pt>
                <c:pt idx="945">
                  <c:v>0.67841833469012347</c:v>
                </c:pt>
                <c:pt idx="946">
                  <c:v>0.68020308353892323</c:v>
                </c:pt>
                <c:pt idx="947">
                  <c:v>0.68147950210975694</c:v>
                </c:pt>
                <c:pt idx="948">
                  <c:v>0.668543801539905</c:v>
                </c:pt>
                <c:pt idx="949">
                  <c:v>0.66982519155600007</c:v>
                </c:pt>
                <c:pt idx="950">
                  <c:v>0.66987117742466706</c:v>
                </c:pt>
                <c:pt idx="951">
                  <c:v>0.67144463984986225</c:v>
                </c:pt>
                <c:pt idx="952">
                  <c:v>0.67105313853553639</c:v>
                </c:pt>
                <c:pt idx="953">
                  <c:v>0.6694809189716564</c:v>
                </c:pt>
                <c:pt idx="954">
                  <c:v>0.67330768896152715</c:v>
                </c:pt>
                <c:pt idx="955">
                  <c:v>0.67294477345745352</c:v>
                </c:pt>
                <c:pt idx="956">
                  <c:v>0.67088162367402215</c:v>
                </c:pt>
                <c:pt idx="957">
                  <c:v>0.66875881654745539</c:v>
                </c:pt>
                <c:pt idx="958">
                  <c:v>0.66932556130724141</c:v>
                </c:pt>
                <c:pt idx="959">
                  <c:v>0.67139989684251078</c:v>
                </c:pt>
                <c:pt idx="960">
                  <c:v>0.67590651197186147</c:v>
                </c:pt>
                <c:pt idx="961">
                  <c:v>0.6748053368464878</c:v>
                </c:pt>
                <c:pt idx="962">
                  <c:v>0.67836737737619535</c:v>
                </c:pt>
                <c:pt idx="963">
                  <c:v>0.68379992418545965</c:v>
                </c:pt>
                <c:pt idx="964">
                  <c:v>0.68656280488941634</c:v>
                </c:pt>
                <c:pt idx="965">
                  <c:v>0.69346441377338897</c:v>
                </c:pt>
                <c:pt idx="966">
                  <c:v>0.69315866988982022</c:v>
                </c:pt>
                <c:pt idx="967">
                  <c:v>0.68913801353475956</c:v>
                </c:pt>
                <c:pt idx="968">
                  <c:v>0.68852528290630677</c:v>
                </c:pt>
                <c:pt idx="969">
                  <c:v>0.69330905610897386</c:v>
                </c:pt>
                <c:pt idx="970">
                  <c:v>0.69702769716441182</c:v>
                </c:pt>
                <c:pt idx="971">
                  <c:v>0.6977957854572796</c:v>
                </c:pt>
                <c:pt idx="972">
                  <c:v>0.70998949782188547</c:v>
                </c:pt>
                <c:pt idx="973">
                  <c:v>0.71496218594448135</c:v>
                </c:pt>
                <c:pt idx="974">
                  <c:v>0.73200927174541219</c:v>
                </c:pt>
                <c:pt idx="975">
                  <c:v>0.75988540818672734</c:v>
                </c:pt>
                <c:pt idx="976">
                  <c:v>0.77721959495149717</c:v>
                </c:pt>
                <c:pt idx="977">
                  <c:v>0.79651377401052703</c:v>
                </c:pt>
                <c:pt idx="978">
                  <c:v>0.76037882412890934</c:v>
                </c:pt>
                <c:pt idx="979">
                  <c:v>0.75915957717858051</c:v>
                </c:pt>
                <c:pt idx="980">
                  <c:v>0.77646517813309779</c:v>
                </c:pt>
                <c:pt idx="981">
                  <c:v>0.79362909289766881</c:v>
                </c:pt>
                <c:pt idx="982">
                  <c:v>0.79905169681641075</c:v>
                </c:pt>
                <c:pt idx="983">
                  <c:v>0.77876322870512482</c:v>
                </c:pt>
                <c:pt idx="984">
                  <c:v>0.77321509579353576</c:v>
                </c:pt>
                <c:pt idx="985">
                  <c:v>0.76665278804864545</c:v>
                </c:pt>
                <c:pt idx="986">
                  <c:v>0.75878299020003837</c:v>
                </c:pt>
                <c:pt idx="987">
                  <c:v>0.74401406919008928</c:v>
                </c:pt>
                <c:pt idx="988">
                  <c:v>0.74320993791907708</c:v>
                </c:pt>
                <c:pt idx="989">
                  <c:v>0.74996116058389617</c:v>
                </c:pt>
                <c:pt idx="990">
                  <c:v>0.75241829740428401</c:v>
                </c:pt>
                <c:pt idx="991">
                  <c:v>0.7562624674525692</c:v>
                </c:pt>
                <c:pt idx="992">
                  <c:v>0.75783095843250314</c:v>
                </c:pt>
                <c:pt idx="993">
                  <c:v>0.75624133881020872</c:v>
                </c:pt>
                <c:pt idx="994">
                  <c:v>0.75416948899757008</c:v>
                </c:pt>
                <c:pt idx="995">
                  <c:v>0.75684909799340028</c:v>
                </c:pt>
                <c:pt idx="996">
                  <c:v>0.76041859569099957</c:v>
                </c:pt>
                <c:pt idx="997">
                  <c:v>0.76079642553085691</c:v>
                </c:pt>
                <c:pt idx="998">
                  <c:v>0.76127492713725531</c:v>
                </c:pt>
                <c:pt idx="999">
                  <c:v>0.76307334746052347</c:v>
                </c:pt>
                <c:pt idx="1000">
                  <c:v>0.77549574630714813</c:v>
                </c:pt>
                <c:pt idx="1001">
                  <c:v>0.77331825328270731</c:v>
                </c:pt>
                <c:pt idx="1002">
                  <c:v>0.77153101871127694</c:v>
                </c:pt>
                <c:pt idx="1003">
                  <c:v>0.77447162858332441</c:v>
                </c:pt>
                <c:pt idx="1004">
                  <c:v>0.77533293147484117</c:v>
                </c:pt>
                <c:pt idx="1005">
                  <c:v>0.7768019935495496</c:v>
                </c:pt>
                <c:pt idx="1006">
                  <c:v>0.78377071694454958</c:v>
                </c:pt>
                <c:pt idx="1007">
                  <c:v>0.7968108178648885</c:v>
                </c:pt>
                <c:pt idx="1008">
                  <c:v>0.79709046166083541</c:v>
                </c:pt>
                <c:pt idx="1009">
                  <c:v>0.80711786675283814</c:v>
                </c:pt>
                <c:pt idx="1010">
                  <c:v>0.81026479160322884</c:v>
                </c:pt>
                <c:pt idx="1011">
                  <c:v>0.81187553986788363</c:v>
                </c:pt>
                <c:pt idx="1012">
                  <c:v>0.81732051529030125</c:v>
                </c:pt>
                <c:pt idx="1013">
                  <c:v>0.81834836159807101</c:v>
                </c:pt>
                <c:pt idx="1014">
                  <c:v>0.81136845245123312</c:v>
                </c:pt>
                <c:pt idx="1015">
                  <c:v>0.82190294495988658</c:v>
                </c:pt>
                <c:pt idx="1016">
                  <c:v>0.82152511512002924</c:v>
                </c:pt>
                <c:pt idx="1017">
                  <c:v>0.82600811588438894</c:v>
                </c:pt>
                <c:pt idx="1018">
                  <c:v>0.82227704621579778</c:v>
                </c:pt>
                <c:pt idx="1019">
                  <c:v>0.82504116978106989</c:v>
                </c:pt>
                <c:pt idx="1020">
                  <c:v>0.82645306023527343</c:v>
                </c:pt>
                <c:pt idx="1021">
                  <c:v>0.82528477059887251</c:v>
                </c:pt>
                <c:pt idx="1022">
                  <c:v>0.82462729696306836</c:v>
                </c:pt>
                <c:pt idx="1023">
                  <c:v>0.82642944587028244</c:v>
                </c:pt>
                <c:pt idx="1024">
                  <c:v>0.82860445317209264</c:v>
                </c:pt>
                <c:pt idx="1025">
                  <c:v>0.82741130630938531</c:v>
                </c:pt>
                <c:pt idx="1026">
                  <c:v>0.82254426139859171</c:v>
                </c:pt>
                <c:pt idx="1027">
                  <c:v>0.81831853292650325</c:v>
                </c:pt>
                <c:pt idx="1028">
                  <c:v>0.82247963261019497</c:v>
                </c:pt>
                <c:pt idx="1029">
                  <c:v>0.8294297130854652</c:v>
                </c:pt>
                <c:pt idx="1030">
                  <c:v>0.83384808506142816</c:v>
                </c:pt>
                <c:pt idx="1031">
                  <c:v>0.84079070836880654</c:v>
                </c:pt>
                <c:pt idx="1032">
                  <c:v>0.83638352214468137</c:v>
                </c:pt>
                <c:pt idx="1033">
                  <c:v>0.83767609791261433</c:v>
                </c:pt>
                <c:pt idx="1034">
                  <c:v>0.83374865615620264</c:v>
                </c:pt>
                <c:pt idx="1035">
                  <c:v>0.83409914304712285</c:v>
                </c:pt>
                <c:pt idx="1036">
                  <c:v>0.83255053784823396</c:v>
                </c:pt>
                <c:pt idx="1037">
                  <c:v>0.83464724488717912</c:v>
                </c:pt>
                <c:pt idx="1038">
                  <c:v>0.83983121943337946</c:v>
                </c:pt>
                <c:pt idx="1039">
                  <c:v>0.83930921768094491</c:v>
                </c:pt>
                <c:pt idx="1040">
                  <c:v>0.84055207899626505</c:v>
                </c:pt>
                <c:pt idx="1041">
                  <c:v>0.84949819474393928</c:v>
                </c:pt>
                <c:pt idx="1042">
                  <c:v>0.86549009128816345</c:v>
                </c:pt>
                <c:pt idx="1043">
                  <c:v>0.86812122869269626</c:v>
                </c:pt>
                <c:pt idx="1044">
                  <c:v>0.88219041878212001</c:v>
                </c:pt>
                <c:pt idx="1045">
                  <c:v>0.90038963702235275</c:v>
                </c:pt>
                <c:pt idx="1046">
                  <c:v>0.89142984980021001</c:v>
                </c:pt>
                <c:pt idx="1047">
                  <c:v>0.89515097657827836</c:v>
                </c:pt>
                <c:pt idx="1048">
                  <c:v>0.89358621418229023</c:v>
                </c:pt>
                <c:pt idx="1049">
                  <c:v>0.88810892436567446</c:v>
                </c:pt>
                <c:pt idx="1050">
                  <c:v>0.88695182048111143</c:v>
                </c:pt>
                <c:pt idx="1051">
                  <c:v>0.88666720523990317</c:v>
                </c:pt>
                <c:pt idx="1052">
                  <c:v>0.88538581522380821</c:v>
                </c:pt>
                <c:pt idx="1053">
                  <c:v>0.88742410778093317</c:v>
                </c:pt>
                <c:pt idx="1054">
                  <c:v>0.88857126877497361</c:v>
                </c:pt>
                <c:pt idx="1055">
                  <c:v>0.88712954964920221</c:v>
                </c:pt>
                <c:pt idx="1056">
                  <c:v>0.88482279904796812</c:v>
                </c:pt>
                <c:pt idx="1057">
                  <c:v>0.88714570684630134</c:v>
                </c:pt>
                <c:pt idx="1058">
                  <c:v>0.88976938708294218</c:v>
                </c:pt>
                <c:pt idx="1059">
                  <c:v>0.89098117686537925</c:v>
                </c:pt>
                <c:pt idx="1060">
                  <c:v>0.8784879349237813</c:v>
                </c:pt>
                <c:pt idx="1061">
                  <c:v>0.87022912148347897</c:v>
                </c:pt>
                <c:pt idx="1062">
                  <c:v>0.86175529303562637</c:v>
                </c:pt>
                <c:pt idx="1063">
                  <c:v>0.85262399095196939</c:v>
                </c:pt>
                <c:pt idx="1064">
                  <c:v>0.8342259149012855</c:v>
                </c:pt>
                <c:pt idx="1065">
                  <c:v>0.83371137031674303</c:v>
                </c:pt>
                <c:pt idx="1066">
                  <c:v>0.82348262169165853</c:v>
                </c:pt>
                <c:pt idx="1067">
                  <c:v>0.8369291382621068</c:v>
                </c:pt>
                <c:pt idx="1068">
                  <c:v>0.85988478675606972</c:v>
                </c:pt>
                <c:pt idx="1069">
                  <c:v>0.8706516943306879</c:v>
                </c:pt>
                <c:pt idx="1070">
                  <c:v>0.87897016511412573</c:v>
                </c:pt>
                <c:pt idx="1071">
                  <c:v>0.86778565613755976</c:v>
                </c:pt>
                <c:pt idx="1072">
                  <c:v>0.86451071657169121</c:v>
                </c:pt>
                <c:pt idx="1073">
                  <c:v>0.86557212013497464</c:v>
                </c:pt>
                <c:pt idx="1074">
                  <c:v>0.87017940703086638</c:v>
                </c:pt>
                <c:pt idx="1075">
                  <c:v>0.86952690484032313</c:v>
                </c:pt>
                <c:pt idx="1076">
                  <c:v>0.87063553713358888</c:v>
                </c:pt>
                <c:pt idx="1077">
                  <c:v>0.86990100609623455</c:v>
                </c:pt>
                <c:pt idx="1078">
                  <c:v>0.87164101193768273</c:v>
                </c:pt>
                <c:pt idx="1079">
                  <c:v>0.87812004797444654</c:v>
                </c:pt>
                <c:pt idx="1080">
                  <c:v>0.88257073434460798</c:v>
                </c:pt>
                <c:pt idx="1081">
                  <c:v>0.88269874906008605</c:v>
                </c:pt>
                <c:pt idx="1082">
                  <c:v>0.88100970053256589</c:v>
                </c:pt>
                <c:pt idx="1083">
                  <c:v>0.88458044109148071</c:v>
                </c:pt>
                <c:pt idx="1084">
                  <c:v>0.88201144675271392</c:v>
                </c:pt>
                <c:pt idx="1085">
                  <c:v>0.88325927951329519</c:v>
                </c:pt>
                <c:pt idx="1086">
                  <c:v>0.89085937645647795</c:v>
                </c:pt>
                <c:pt idx="1087">
                  <c:v>0.89822830119501107</c:v>
                </c:pt>
                <c:pt idx="1088">
                  <c:v>0.90849309279824009</c:v>
                </c:pt>
                <c:pt idx="1089">
                  <c:v>0.91411579738874826</c:v>
                </c:pt>
                <c:pt idx="1090">
                  <c:v>0.90914932357272893</c:v>
                </c:pt>
                <c:pt idx="1091">
                  <c:v>0.90719305986241516</c:v>
                </c:pt>
                <c:pt idx="1092">
                  <c:v>0.9106121713408607</c:v>
                </c:pt>
                <c:pt idx="1093">
                  <c:v>0.91217817659816414</c:v>
                </c:pt>
                <c:pt idx="1094">
                  <c:v>0.91128828789639493</c:v>
                </c:pt>
                <c:pt idx="1095">
                  <c:v>0.90358876204798666</c:v>
                </c:pt>
                <c:pt idx="1096">
                  <c:v>0.91008892672711106</c:v>
                </c:pt>
                <c:pt idx="1097">
                  <c:v>0.91743547996196828</c:v>
                </c:pt>
                <c:pt idx="1098">
                  <c:v>0.92013124615489761</c:v>
                </c:pt>
                <c:pt idx="1099">
                  <c:v>0.92628589538836292</c:v>
                </c:pt>
                <c:pt idx="1100">
                  <c:v>0.94159297534784558</c:v>
                </c:pt>
                <c:pt idx="1101">
                  <c:v>0.95620156724811856</c:v>
                </c:pt>
                <c:pt idx="1102">
                  <c:v>0.96353072042456123</c:v>
                </c:pt>
                <c:pt idx="1103">
                  <c:v>0.96482081046986368</c:v>
                </c:pt>
                <c:pt idx="1104">
                  <c:v>0.97285839459603896</c:v>
                </c:pt>
                <c:pt idx="1105">
                  <c:v>0.99780013547188329</c:v>
                </c:pt>
                <c:pt idx="1106">
                  <c:v>0.98636456850962251</c:v>
                </c:pt>
                <c:pt idx="1107">
                  <c:v>0.98282117089964505</c:v>
                </c:pt>
                <c:pt idx="1108">
                  <c:v>0.97342141077187883</c:v>
                </c:pt>
                <c:pt idx="1109">
                  <c:v>0.97315916703434635</c:v>
                </c:pt>
                <c:pt idx="1110">
                  <c:v>0.96675345981518623</c:v>
                </c:pt>
                <c:pt idx="1111">
                  <c:v>0.96705298939217843</c:v>
                </c:pt>
                <c:pt idx="1112">
                  <c:v>0.97067717298765199</c:v>
                </c:pt>
                <c:pt idx="1113">
                  <c:v>0.97259739371982157</c:v>
                </c:pt>
                <c:pt idx="1114">
                  <c:v>0.97651986403097202</c:v>
                </c:pt>
                <c:pt idx="1115">
                  <c:v>0.97343508224634745</c:v>
                </c:pt>
                <c:pt idx="1116">
                  <c:v>0.96899558162802379</c:v>
                </c:pt>
                <c:pt idx="1117">
                  <c:v>0.96869108060577036</c:v>
                </c:pt>
                <c:pt idx="1118">
                  <c:v>0.96571567061689401</c:v>
                </c:pt>
                <c:pt idx="1119">
                  <c:v>0.96370596387002139</c:v>
                </c:pt>
                <c:pt idx="1120">
                  <c:v>0.96246185969338593</c:v>
                </c:pt>
                <c:pt idx="1121">
                  <c:v>0.97475872954716336</c:v>
                </c:pt>
                <c:pt idx="1122">
                  <c:v>0.98133470876652207</c:v>
                </c:pt>
                <c:pt idx="1123">
                  <c:v>0.98177592453346074</c:v>
                </c:pt>
                <c:pt idx="1124">
                  <c:v>0.99189654422411255</c:v>
                </c:pt>
                <c:pt idx="1125">
                  <c:v>1.0000385287007747</c:v>
                </c:pt>
                <c:pt idx="1126">
                  <c:v>1.0116319390500808</c:v>
                </c:pt>
                <c:pt idx="1127">
                  <c:v>1.0293215841510324</c:v>
                </c:pt>
                <c:pt idx="1128">
                  <c:v>1.0227704621579801</c:v>
                </c:pt>
                <c:pt idx="1129">
                  <c:v>1.0377717982338936</c:v>
                </c:pt>
                <c:pt idx="1130">
                  <c:v>1.0362977647139242</c:v>
                </c:pt>
                <c:pt idx="1131">
                  <c:v>1.0108228363338074</c:v>
                </c:pt>
                <c:pt idx="1132">
                  <c:v>1.0428488867069765</c:v>
                </c:pt>
                <c:pt idx="1133">
                  <c:v>1.00382428426724</c:v>
                </c:pt>
                <c:pt idx="1134">
                  <c:v>0.99536537015517113</c:v>
                </c:pt>
                <c:pt idx="1135">
                  <c:v>0.96379544988472432</c:v>
                </c:pt>
                <c:pt idx="1136">
                  <c:v>0.96210267277325845</c:v>
                </c:pt>
                <c:pt idx="1137">
                  <c:v>0.96875198081022118</c:v>
                </c:pt>
                <c:pt idx="1138">
                  <c:v>0.96674475978597907</c:v>
                </c:pt>
                <c:pt idx="1139">
                  <c:v>0.97087727365941856</c:v>
                </c:pt>
                <c:pt idx="1140">
                  <c:v>0.9722518782741626</c:v>
                </c:pt>
                <c:pt idx="1141">
                  <c:v>0.97695486549133392</c:v>
                </c:pt>
                <c:pt idx="1142">
                  <c:v>0.98307471460797036</c:v>
                </c:pt>
                <c:pt idx="1143">
                  <c:v>0.98532553645001508</c:v>
                </c:pt>
                <c:pt idx="1144">
                  <c:v>0.98657088348796596</c:v>
                </c:pt>
                <c:pt idx="1145">
                  <c:v>0.99032805324417839</c:v>
                </c:pt>
                <c:pt idx="1146">
                  <c:v>0.99039641061652128</c:v>
                </c:pt>
                <c:pt idx="1147">
                  <c:v>0.9922756169252851</c:v>
                </c:pt>
                <c:pt idx="1148">
                  <c:v>1.0003790727011723</c:v>
                </c:pt>
                <c:pt idx="1149">
                  <c:v>1.0025267370540456</c:v>
                </c:pt>
                <c:pt idx="1150">
                  <c:v>1.0051317743709567</c:v>
                </c:pt>
                <c:pt idx="1151">
                  <c:v>1.0027554235360645</c:v>
                </c:pt>
                <c:pt idx="1152">
                  <c:v>0.98743715782474395</c:v>
                </c:pt>
                <c:pt idx="1153">
                  <c:v>0.9676744200498385</c:v>
                </c:pt>
                <c:pt idx="1154">
                  <c:v>0.97938465936278474</c:v>
                </c:pt>
                <c:pt idx="1155">
                  <c:v>0.982685699016275</c:v>
                </c:pt>
                <c:pt idx="1156">
                  <c:v>0.98817044600078274</c:v>
                </c:pt>
                <c:pt idx="1157">
                  <c:v>0.98660444074347942</c:v>
                </c:pt>
                <c:pt idx="1158">
                  <c:v>0.98346000161571945</c:v>
                </c:pt>
                <c:pt idx="1159">
                  <c:v>0.98686171303575065</c:v>
                </c:pt>
                <c:pt idx="1160">
                  <c:v>0.98052560605024874</c:v>
                </c:pt>
                <c:pt idx="1161">
                  <c:v>0.97921811594653196</c:v>
                </c:pt>
                <c:pt idx="1162">
                  <c:v>0.97850471355153812</c:v>
                </c:pt>
                <c:pt idx="1163">
                  <c:v>0.97991908972837249</c:v>
                </c:pt>
                <c:pt idx="1164">
                  <c:v>0.983477401674134</c:v>
                </c:pt>
                <c:pt idx="1165">
                  <c:v>0.98957363642577922</c:v>
                </c:pt>
                <c:pt idx="1166">
                  <c:v>0.99443322416868096</c:v>
                </c:pt>
                <c:pt idx="1167">
                  <c:v>1.0052933463419482</c:v>
                </c:pt>
                <c:pt idx="1168">
                  <c:v>1.0112690235460076</c:v>
                </c:pt>
                <c:pt idx="1169">
                  <c:v>1.0118643541160457</c:v>
                </c:pt>
                <c:pt idx="1170">
                  <c:v>1.014781349623102</c:v>
                </c:pt>
                <c:pt idx="1171">
                  <c:v>1.0238989802322906</c:v>
                </c:pt>
                <c:pt idx="1172">
                  <c:v>1.0334553408857872</c:v>
                </c:pt>
                <c:pt idx="1173">
                  <c:v>1.0197428519938601</c:v>
                </c:pt>
                <c:pt idx="1174">
                  <c:v>1.0185248479048465</c:v>
                </c:pt>
                <c:pt idx="1175">
                  <c:v>0.98682194147366042</c:v>
                </c:pt>
                <c:pt idx="1176">
                  <c:v>0.9889571772133805</c:v>
                </c:pt>
                <c:pt idx="1177">
                  <c:v>0.98964696524338314</c:v>
                </c:pt>
                <c:pt idx="1178">
                  <c:v>0.99161441470553491</c:v>
                </c:pt>
                <c:pt idx="1179">
                  <c:v>0.99237131724656491</c:v>
                </c:pt>
                <c:pt idx="1180">
                  <c:v>0.99074565464612607</c:v>
                </c:pt>
                <c:pt idx="1181">
                  <c:v>0.97454744312355912</c:v>
                </c:pt>
                <c:pt idx="1182">
                  <c:v>0.96403780784121196</c:v>
                </c:pt>
                <c:pt idx="1183">
                  <c:v>0.95134197950521682</c:v>
                </c:pt>
                <c:pt idx="1184">
                  <c:v>0.94896811439295525</c:v>
                </c:pt>
                <c:pt idx="1185">
                  <c:v>0.9535294154201801</c:v>
                </c:pt>
                <c:pt idx="1186">
                  <c:v>0.94885749973589184</c:v>
                </c:pt>
                <c:pt idx="1187">
                  <c:v>0.94772898166158115</c:v>
                </c:pt>
                <c:pt idx="1188">
                  <c:v>0.93599512798364382</c:v>
                </c:pt>
                <c:pt idx="1189">
                  <c:v>0.94760718125267973</c:v>
                </c:pt>
                <c:pt idx="1190">
                  <c:v>0.94539240238877931</c:v>
                </c:pt>
                <c:pt idx="1191">
                  <c:v>0.94468645716167743</c:v>
                </c:pt>
                <c:pt idx="1192">
                  <c:v>0.93609704261149995</c:v>
                </c:pt>
                <c:pt idx="1193">
                  <c:v>0.93312411834525422</c:v>
                </c:pt>
                <c:pt idx="1194">
                  <c:v>0.92910346199019367</c:v>
                </c:pt>
                <c:pt idx="1195">
                  <c:v>0.9310659400070842</c:v>
                </c:pt>
                <c:pt idx="1196">
                  <c:v>0.9330843467831641</c:v>
                </c:pt>
                <c:pt idx="1197">
                  <c:v>0.92352798612966758</c:v>
                </c:pt>
                <c:pt idx="1198">
                  <c:v>0.90465637991784675</c:v>
                </c:pt>
                <c:pt idx="1199">
                  <c:v>0.90008389313878401</c:v>
                </c:pt>
                <c:pt idx="1200">
                  <c:v>0.902751073521461</c:v>
                </c:pt>
                <c:pt idx="1201">
                  <c:v>0.89566427830150563</c:v>
                </c:pt>
                <c:pt idx="1202">
                  <c:v>0.88952205768119352</c:v>
                </c:pt>
                <c:pt idx="1203">
                  <c:v>0.89303935520354949</c:v>
                </c:pt>
                <c:pt idx="1204">
                  <c:v>0.89175672232613901</c:v>
                </c:pt>
                <c:pt idx="1205">
                  <c:v>0.89705628297466411</c:v>
                </c:pt>
                <c:pt idx="1206">
                  <c:v>0.89660015287194161</c:v>
                </c:pt>
                <c:pt idx="1207">
                  <c:v>0.89463767485505119</c:v>
                </c:pt>
                <c:pt idx="1208">
                  <c:v>0.89704136863888029</c:v>
                </c:pt>
                <c:pt idx="1209">
                  <c:v>0.89653800980617571</c:v>
                </c:pt>
                <c:pt idx="1210">
                  <c:v>0.90848190704640208</c:v>
                </c:pt>
                <c:pt idx="1211">
                  <c:v>0.91620256153717083</c:v>
                </c:pt>
                <c:pt idx="1212">
                  <c:v>0.92751011378395321</c:v>
                </c:pt>
                <c:pt idx="1213">
                  <c:v>0.93833667870170689</c:v>
                </c:pt>
                <c:pt idx="1214">
                  <c:v>0.93493993872693693</c:v>
                </c:pt>
                <c:pt idx="1215">
                  <c:v>0.92559486449704487</c:v>
                </c:pt>
                <c:pt idx="1216">
                  <c:v>0.91846456913105334</c:v>
                </c:pt>
                <c:pt idx="1217">
                  <c:v>0.90959426792361364</c:v>
                </c:pt>
                <c:pt idx="1218">
                  <c:v>0.90472100870624339</c:v>
                </c:pt>
                <c:pt idx="1219">
                  <c:v>0.90120868262914866</c:v>
                </c:pt>
                <c:pt idx="1220">
                  <c:v>0.90208862844039528</c:v>
                </c:pt>
                <c:pt idx="1221">
                  <c:v>0.90789651936688631</c:v>
                </c:pt>
                <c:pt idx="1222">
                  <c:v>0.90391936315786181</c:v>
                </c:pt>
                <c:pt idx="1223">
                  <c:v>0.90821469186360826</c:v>
                </c:pt>
                <c:pt idx="1224">
                  <c:v>0.91992244545392376</c:v>
                </c:pt>
                <c:pt idx="1225">
                  <c:v>0.9237579154730019</c:v>
                </c:pt>
                <c:pt idx="1226">
                  <c:v>0.92501196254015983</c:v>
                </c:pt>
                <c:pt idx="1227">
                  <c:v>0.92308428464009828</c:v>
                </c:pt>
                <c:pt idx="1228">
                  <c:v>0.92252748277083496</c:v>
                </c:pt>
                <c:pt idx="1229">
                  <c:v>0.90877770803944824</c:v>
                </c:pt>
                <c:pt idx="1230">
                  <c:v>0.9034135186025265</c:v>
                </c:pt>
                <c:pt idx="1231">
                  <c:v>0.90685127300070201</c:v>
                </c:pt>
                <c:pt idx="1232">
                  <c:v>0.89621610872550772</c:v>
                </c:pt>
                <c:pt idx="1233">
                  <c:v>0.88857499735891943</c:v>
                </c:pt>
                <c:pt idx="1234">
                  <c:v>0.88221900459237246</c:v>
                </c:pt>
                <c:pt idx="1235">
                  <c:v>0.87866193550792637</c:v>
                </c:pt>
                <c:pt idx="1236">
                  <c:v>0.87784164703981493</c:v>
                </c:pt>
                <c:pt idx="1237">
                  <c:v>0.88450462655124606</c:v>
                </c:pt>
                <c:pt idx="1238">
                  <c:v>0.88672561972172315</c:v>
                </c:pt>
                <c:pt idx="1239">
                  <c:v>0.88649941896233486</c:v>
                </c:pt>
                <c:pt idx="1240">
                  <c:v>0.88125702993431465</c:v>
                </c:pt>
                <c:pt idx="1241">
                  <c:v>0.87994953983059776</c:v>
                </c:pt>
                <c:pt idx="1242">
                  <c:v>0.88237560511810276</c:v>
                </c:pt>
                <c:pt idx="1243">
                  <c:v>0.88705124938633717</c:v>
                </c:pt>
                <c:pt idx="1244">
                  <c:v>0.89635655205413889</c:v>
                </c:pt>
                <c:pt idx="1245">
                  <c:v>0.89815745810003766</c:v>
                </c:pt>
                <c:pt idx="1246">
                  <c:v>0.89321832723295558</c:v>
                </c:pt>
                <c:pt idx="1247">
                  <c:v>0.8965740527843199</c:v>
                </c:pt>
                <c:pt idx="1248">
                  <c:v>0.90290767404719119</c:v>
                </c:pt>
                <c:pt idx="1249">
                  <c:v>0.90630565688327658</c:v>
                </c:pt>
                <c:pt idx="1250">
                  <c:v>0.91101237268439383</c:v>
                </c:pt>
                <c:pt idx="1251">
                  <c:v>0.90383982003368135</c:v>
                </c:pt>
                <c:pt idx="1252">
                  <c:v>0.90747021793573146</c:v>
                </c:pt>
                <c:pt idx="1253">
                  <c:v>0.91040709922383301</c:v>
                </c:pt>
                <c:pt idx="1254">
                  <c:v>0.90625469956934834</c:v>
                </c:pt>
                <c:pt idx="1255">
                  <c:v>0.90846326412667222</c:v>
                </c:pt>
                <c:pt idx="1256">
                  <c:v>0.90905486611276465</c:v>
                </c:pt>
                <c:pt idx="1257">
                  <c:v>0.91054878541377937</c:v>
                </c:pt>
                <c:pt idx="1258">
                  <c:v>0.9140126398995766</c:v>
                </c:pt>
                <c:pt idx="1259">
                  <c:v>0.92042704714794388</c:v>
                </c:pt>
                <c:pt idx="1260">
                  <c:v>0.9195657442564269</c:v>
                </c:pt>
                <c:pt idx="1261">
                  <c:v>0.91967760177480573</c:v>
                </c:pt>
                <c:pt idx="1262">
                  <c:v>0.92091176306091871</c:v>
                </c:pt>
                <c:pt idx="1263">
                  <c:v>0.92258838297528545</c:v>
                </c:pt>
                <c:pt idx="1264">
                  <c:v>0.92176809450717434</c:v>
                </c:pt>
                <c:pt idx="1265">
                  <c:v>0.91656920562519029</c:v>
                </c:pt>
                <c:pt idx="1266">
                  <c:v>0.91344465227847538</c:v>
                </c:pt>
                <c:pt idx="1267">
                  <c:v>0.90432453594665618</c:v>
                </c:pt>
                <c:pt idx="1268">
                  <c:v>0.9083526494696087</c:v>
                </c:pt>
                <c:pt idx="1269">
                  <c:v>0.90726763154133439</c:v>
                </c:pt>
                <c:pt idx="1270">
                  <c:v>0.90458802254550419</c:v>
                </c:pt>
                <c:pt idx="1271">
                  <c:v>0.89636028063808482</c:v>
                </c:pt>
                <c:pt idx="1272">
                  <c:v>0.90152685512587072</c:v>
                </c:pt>
                <c:pt idx="1273">
                  <c:v>0.9008519814316519</c:v>
                </c:pt>
                <c:pt idx="1274">
                  <c:v>0.90268768759437967</c:v>
                </c:pt>
                <c:pt idx="1275">
                  <c:v>0.9077511045929938</c:v>
                </c:pt>
                <c:pt idx="1276">
                  <c:v>0.90778341898719217</c:v>
                </c:pt>
                <c:pt idx="1277">
                  <c:v>0.90858257881294302</c:v>
                </c:pt>
                <c:pt idx="1278">
                  <c:v>0.90948241040523481</c:v>
                </c:pt>
                <c:pt idx="1279">
                  <c:v>0.9126057208906343</c:v>
                </c:pt>
                <c:pt idx="1280">
                  <c:v>0.9170290643118586</c:v>
                </c:pt>
                <c:pt idx="1281">
                  <c:v>0.90974465414276728</c:v>
                </c:pt>
                <c:pt idx="1282">
                  <c:v>0.91629329041318919</c:v>
                </c:pt>
                <c:pt idx="1283">
                  <c:v>0.91696070693951603</c:v>
                </c:pt>
                <c:pt idx="1284">
                  <c:v>0.91336510915429492</c:v>
                </c:pt>
                <c:pt idx="1285">
                  <c:v>0.91404992573903621</c:v>
                </c:pt>
                <c:pt idx="1286">
                  <c:v>0.91006779808475069</c:v>
                </c:pt>
                <c:pt idx="1287">
                  <c:v>0.90964646809885708</c:v>
                </c:pt>
                <c:pt idx="1288">
                  <c:v>0.90833773513382499</c:v>
                </c:pt>
                <c:pt idx="1289">
                  <c:v>0.90942026733946868</c:v>
                </c:pt>
                <c:pt idx="1290">
                  <c:v>0.90890696561624151</c:v>
                </c:pt>
                <c:pt idx="1291">
                  <c:v>0.90561462599195852</c:v>
                </c:pt>
                <c:pt idx="1292">
                  <c:v>0.90582839813819349</c:v>
                </c:pt>
                <c:pt idx="1293">
                  <c:v>0.90709238809587411</c:v>
                </c:pt>
                <c:pt idx="1294">
                  <c:v>0.90937055288685598</c:v>
                </c:pt>
                <c:pt idx="1295">
                  <c:v>0.9140138827608919</c:v>
                </c:pt>
                <c:pt idx="1296">
                  <c:v>0.91891448492719929</c:v>
                </c:pt>
                <c:pt idx="1297">
                  <c:v>0.91619137578533294</c:v>
                </c:pt>
                <c:pt idx="1298">
                  <c:v>0.9182781399337554</c:v>
                </c:pt>
                <c:pt idx="1299">
                  <c:v>0.92394434467029984</c:v>
                </c:pt>
                <c:pt idx="1300">
                  <c:v>0.92513749153300706</c:v>
                </c:pt>
                <c:pt idx="1301">
                  <c:v>0.92118146396634326</c:v>
                </c:pt>
                <c:pt idx="1302">
                  <c:v>0.91465768492222776</c:v>
                </c:pt>
                <c:pt idx="1303">
                  <c:v>0.91331166611773618</c:v>
                </c:pt>
                <c:pt idx="1304">
                  <c:v>0.91219184807263254</c:v>
                </c:pt>
                <c:pt idx="1305">
                  <c:v>0.90493353799116316</c:v>
                </c:pt>
                <c:pt idx="1306">
                  <c:v>0.90233844356477466</c:v>
                </c:pt>
                <c:pt idx="1307">
                  <c:v>0.90473095159676586</c:v>
                </c:pt>
                <c:pt idx="1308">
                  <c:v>0.9024266867181624</c:v>
                </c:pt>
                <c:pt idx="1309">
                  <c:v>0.90570038342271564</c:v>
                </c:pt>
                <c:pt idx="1310">
                  <c:v>0.89944506242270927</c:v>
                </c:pt>
                <c:pt idx="1311">
                  <c:v>0.89537344875372071</c:v>
                </c:pt>
                <c:pt idx="1312">
                  <c:v>0.89541694889975676</c:v>
                </c:pt>
                <c:pt idx="1313">
                  <c:v>0.89975080630627824</c:v>
                </c:pt>
                <c:pt idx="1314">
                  <c:v>0.89547412052026165</c:v>
                </c:pt>
                <c:pt idx="1315">
                  <c:v>0.89407838726315703</c:v>
                </c:pt>
                <c:pt idx="1316">
                  <c:v>0.89230233844356466</c:v>
                </c:pt>
                <c:pt idx="1317">
                  <c:v>0.88785413779603395</c:v>
                </c:pt>
                <c:pt idx="1318">
                  <c:v>0.88902988460032673</c:v>
                </c:pt>
                <c:pt idx="1319">
                  <c:v>0.88752353668615869</c:v>
                </c:pt>
                <c:pt idx="1320">
                  <c:v>0.88562071601240366</c:v>
                </c:pt>
                <c:pt idx="1321">
                  <c:v>0.88199901813956072</c:v>
                </c:pt>
                <c:pt idx="1322">
                  <c:v>0.88148447355501813</c:v>
                </c:pt>
                <c:pt idx="1323">
                  <c:v>0.87696791553514486</c:v>
                </c:pt>
                <c:pt idx="1324">
                  <c:v>0.86758058402053184</c:v>
                </c:pt>
                <c:pt idx="1325">
                  <c:v>0.86684232439923181</c:v>
                </c:pt>
                <c:pt idx="1326">
                  <c:v>0.8769617012285682</c:v>
                </c:pt>
                <c:pt idx="1327">
                  <c:v>0.88279320652005022</c:v>
                </c:pt>
                <c:pt idx="1328">
                  <c:v>0.88824936769430574</c:v>
                </c:pt>
                <c:pt idx="1329">
                  <c:v>0.88160875968655028</c:v>
                </c:pt>
                <c:pt idx="1330">
                  <c:v>0.87446354998477482</c:v>
                </c:pt>
                <c:pt idx="1331">
                  <c:v>0.87087043792218433</c:v>
                </c:pt>
                <c:pt idx="1332">
                  <c:v>0.8702788359360919</c:v>
                </c:pt>
                <c:pt idx="1333">
                  <c:v>0.8713849825067268</c:v>
                </c:pt>
                <c:pt idx="1334">
                  <c:v>0.87458535039367624</c:v>
                </c:pt>
                <c:pt idx="1335">
                  <c:v>0.87567782548984252</c:v>
                </c:pt>
                <c:pt idx="1336">
                  <c:v>0.868633287554608</c:v>
                </c:pt>
                <c:pt idx="1337">
                  <c:v>0.87751228879125509</c:v>
                </c:pt>
                <c:pt idx="1338">
                  <c:v>0.87735568826552479</c:v>
                </c:pt>
                <c:pt idx="1339">
                  <c:v>0.85750843592117754</c:v>
                </c:pt>
                <c:pt idx="1340">
                  <c:v>0.81329861607392528</c:v>
                </c:pt>
                <c:pt idx="1341">
                  <c:v>0.83963111876161278</c:v>
                </c:pt>
                <c:pt idx="1342">
                  <c:v>0.86489848930207103</c:v>
                </c:pt>
                <c:pt idx="1343">
                  <c:v>0.86012590185124171</c:v>
                </c:pt>
                <c:pt idx="1344">
                  <c:v>0.86090393303463209</c:v>
                </c:pt>
                <c:pt idx="1345">
                  <c:v>0.86705609654546689</c:v>
                </c:pt>
                <c:pt idx="1346">
                  <c:v>0.83939746083433253</c:v>
                </c:pt>
                <c:pt idx="1347">
                  <c:v>0.84883699252418898</c:v>
                </c:pt>
                <c:pt idx="1348">
                  <c:v>0.86399990057109466</c:v>
                </c:pt>
                <c:pt idx="1349">
                  <c:v>0.86898626016815905</c:v>
                </c:pt>
                <c:pt idx="1350">
                  <c:v>0.86948216183297167</c:v>
                </c:pt>
                <c:pt idx="1351">
                  <c:v>0.87031985035949744</c:v>
                </c:pt>
                <c:pt idx="1352">
                  <c:v>0.86935663284012421</c:v>
                </c:pt>
                <c:pt idx="1353">
                  <c:v>0.86943866168693551</c:v>
                </c:pt>
                <c:pt idx="1354">
                  <c:v>0.8668050385597722</c:v>
                </c:pt>
                <c:pt idx="1355">
                  <c:v>0.86454054524325885</c:v>
                </c:pt>
                <c:pt idx="1356">
                  <c:v>0.86565290612047052</c:v>
                </c:pt>
                <c:pt idx="1357">
                  <c:v>0.86172919294800476</c:v>
                </c:pt>
                <c:pt idx="1358">
                  <c:v>0.8637152853298864</c:v>
                </c:pt>
                <c:pt idx="1359">
                  <c:v>0.87028877882661437</c:v>
                </c:pt>
                <c:pt idx="1360">
                  <c:v>0.86985502022756778</c:v>
                </c:pt>
                <c:pt idx="1361">
                  <c:v>0.86763154133446019</c:v>
                </c:pt>
                <c:pt idx="1362">
                  <c:v>0.86815851453215587</c:v>
                </c:pt>
                <c:pt idx="1363">
                  <c:v>0.86517564737538732</c:v>
                </c:pt>
                <c:pt idx="1364">
                  <c:v>0.86159123534200421</c:v>
                </c:pt>
                <c:pt idx="1365">
                  <c:v>0.85479526966983366</c:v>
                </c:pt>
                <c:pt idx="1366">
                  <c:v>0.84081183701116702</c:v>
                </c:pt>
                <c:pt idx="1367">
                  <c:v>0.84174025441371114</c:v>
                </c:pt>
                <c:pt idx="1368">
                  <c:v>0.85379228058837042</c:v>
                </c:pt>
                <c:pt idx="1369">
                  <c:v>0.85329265033961177</c:v>
                </c:pt>
                <c:pt idx="1370">
                  <c:v>0.85337095060247692</c:v>
                </c:pt>
                <c:pt idx="1371">
                  <c:v>0.84993443906561672</c:v>
                </c:pt>
                <c:pt idx="1372">
                  <c:v>0.84705597225933538</c:v>
                </c:pt>
                <c:pt idx="1373">
                  <c:v>0.83912403134496227</c:v>
                </c:pt>
                <c:pt idx="1374">
                  <c:v>0.84040542136105723</c:v>
                </c:pt>
                <c:pt idx="1375">
                  <c:v>0.84677757132470355</c:v>
                </c:pt>
                <c:pt idx="1376">
                  <c:v>0.85114374312542318</c:v>
                </c:pt>
                <c:pt idx="1377">
                  <c:v>0.86438518757884397</c:v>
                </c:pt>
                <c:pt idx="1378">
                  <c:v>0.88422249703266842</c:v>
                </c:pt>
                <c:pt idx="1379">
                  <c:v>0.91174814658306347</c:v>
                </c:pt>
                <c:pt idx="1380">
                  <c:v>0.88640869008631651</c:v>
                </c:pt>
                <c:pt idx="1381">
                  <c:v>0.87430197801378318</c:v>
                </c:pt>
                <c:pt idx="1382">
                  <c:v>0.8734990896040864</c:v>
                </c:pt>
                <c:pt idx="1383">
                  <c:v>0.87920133731877503</c:v>
                </c:pt>
                <c:pt idx="1384">
                  <c:v>0.89171073645747223</c:v>
                </c:pt>
                <c:pt idx="1385">
                  <c:v>0.902584530105208</c:v>
                </c:pt>
                <c:pt idx="1386">
                  <c:v>0.8972588693690613</c:v>
                </c:pt>
                <c:pt idx="1387">
                  <c:v>0.89806175777875807</c:v>
                </c:pt>
                <c:pt idx="1388">
                  <c:v>0.89897774656814899</c:v>
                </c:pt>
                <c:pt idx="1389">
                  <c:v>0.89740304128163839</c:v>
                </c:pt>
                <c:pt idx="1390">
                  <c:v>0.89828920139946156</c:v>
                </c:pt>
                <c:pt idx="1391">
                  <c:v>0.89684499655105976</c:v>
                </c:pt>
                <c:pt idx="1392">
                  <c:v>0.89768268507758542</c:v>
                </c:pt>
                <c:pt idx="1393">
                  <c:v>0.88601221732672952</c:v>
                </c:pt>
                <c:pt idx="1394">
                  <c:v>0.8723332856903161</c:v>
                </c:pt>
                <c:pt idx="1395">
                  <c:v>0.87441259267084659</c:v>
                </c:pt>
                <c:pt idx="1396">
                  <c:v>0.88132663016797264</c:v>
                </c:pt>
                <c:pt idx="1397">
                  <c:v>0.87848047775588944</c:v>
                </c:pt>
                <c:pt idx="1398">
                  <c:v>0.88453196950018309</c:v>
                </c:pt>
                <c:pt idx="1399">
                  <c:v>0.89293744057569313</c:v>
                </c:pt>
                <c:pt idx="1400">
                  <c:v>0.8940858444310491</c:v>
                </c:pt>
                <c:pt idx="1401">
                  <c:v>0.89056978977000822</c:v>
                </c:pt>
                <c:pt idx="1402">
                  <c:v>0.88699656348846301</c:v>
                </c:pt>
                <c:pt idx="1403">
                  <c:v>0.88846686842448686</c:v>
                </c:pt>
                <c:pt idx="1404">
                  <c:v>0.89268265400605251</c:v>
                </c:pt>
                <c:pt idx="1405">
                  <c:v>0.89482907549761048</c:v>
                </c:pt>
                <c:pt idx="1406">
                  <c:v>0.90430962161087247</c:v>
                </c:pt>
                <c:pt idx="1407">
                  <c:v>0.90429470727508854</c:v>
                </c:pt>
                <c:pt idx="1408">
                  <c:v>0.90721294564346011</c:v>
                </c:pt>
                <c:pt idx="1409">
                  <c:v>0.9054070681523001</c:v>
                </c:pt>
                <c:pt idx="1410">
                  <c:v>0.90025043655503678</c:v>
                </c:pt>
                <c:pt idx="1411">
                  <c:v>0.90024049366451431</c:v>
                </c:pt>
                <c:pt idx="1412">
                  <c:v>0.90471603726098215</c:v>
                </c:pt>
                <c:pt idx="1413">
                  <c:v>0.91119383043643054</c:v>
                </c:pt>
                <c:pt idx="1414">
                  <c:v>0.91252369204382311</c:v>
                </c:pt>
                <c:pt idx="1415">
                  <c:v>0.92195576656578748</c:v>
                </c:pt>
                <c:pt idx="1416">
                  <c:v>0.92573282210304542</c:v>
                </c:pt>
                <c:pt idx="1417">
                  <c:v>0.92543826397131468</c:v>
                </c:pt>
                <c:pt idx="1418">
                  <c:v>0.93460063758785461</c:v>
                </c:pt>
                <c:pt idx="1419">
                  <c:v>0.93356657697350831</c:v>
                </c:pt>
                <c:pt idx="1420">
                  <c:v>0.94230886346547005</c:v>
                </c:pt>
                <c:pt idx="1421">
                  <c:v>0.94580627520678107</c:v>
                </c:pt>
                <c:pt idx="1422">
                  <c:v>0.9351276107855504</c:v>
                </c:pt>
                <c:pt idx="1423">
                  <c:v>0.93458696611338599</c:v>
                </c:pt>
                <c:pt idx="1424">
                  <c:v>0.94174833301226069</c:v>
                </c:pt>
                <c:pt idx="1425">
                  <c:v>0.94486418632976832</c:v>
                </c:pt>
                <c:pt idx="1426">
                  <c:v>0.94499592962919221</c:v>
                </c:pt>
                <c:pt idx="1427">
                  <c:v>0.93597275647996814</c:v>
                </c:pt>
                <c:pt idx="1428">
                  <c:v>0.93194215723438478</c:v>
                </c:pt>
                <c:pt idx="1429">
                  <c:v>0.93751887595622618</c:v>
                </c:pt>
                <c:pt idx="1430">
                  <c:v>0.93703291718193604</c:v>
                </c:pt>
                <c:pt idx="1431">
                  <c:v>0.93729018947420739</c:v>
                </c:pt>
                <c:pt idx="1432">
                  <c:v>0.93742938994152314</c:v>
                </c:pt>
                <c:pt idx="1433">
                  <c:v>0.94347093879529431</c:v>
                </c:pt>
                <c:pt idx="1434">
                  <c:v>0.94539737383404054</c:v>
                </c:pt>
                <c:pt idx="1435">
                  <c:v>0.94347839596318628</c:v>
                </c:pt>
                <c:pt idx="1436">
                  <c:v>0.94396808332142246</c:v>
                </c:pt>
                <c:pt idx="1437">
                  <c:v>0.947604695530049</c:v>
                </c:pt>
                <c:pt idx="1438">
                  <c:v>0.94867107053859379</c:v>
                </c:pt>
                <c:pt idx="1439">
                  <c:v>0.95284708455806932</c:v>
                </c:pt>
                <c:pt idx="1440">
                  <c:v>0.95560499381676478</c:v>
                </c:pt>
                <c:pt idx="1441">
                  <c:v>0.95323982873371049</c:v>
                </c:pt>
                <c:pt idx="1442">
                  <c:v>0.94927758686047004</c:v>
                </c:pt>
                <c:pt idx="1443">
                  <c:v>0.94942424449567764</c:v>
                </c:pt>
                <c:pt idx="1444">
                  <c:v>0.95085477786961137</c:v>
                </c:pt>
                <c:pt idx="1445">
                  <c:v>0.95561120812334155</c:v>
                </c:pt>
                <c:pt idx="1446">
                  <c:v>0.9608473828447851</c:v>
                </c:pt>
                <c:pt idx="1447">
                  <c:v>0.97094687389307643</c:v>
                </c:pt>
                <c:pt idx="1448">
                  <c:v>0.9695001833220438</c:v>
                </c:pt>
                <c:pt idx="1449">
                  <c:v>0.96942934022707061</c:v>
                </c:pt>
                <c:pt idx="1450">
                  <c:v>0.96977982711799093</c:v>
                </c:pt>
                <c:pt idx="1451">
                  <c:v>0.9733331676184912</c:v>
                </c:pt>
                <c:pt idx="1452">
                  <c:v>0.99257017505701617</c:v>
                </c:pt>
                <c:pt idx="1453">
                  <c:v>1.005509604210814</c:v>
                </c:pt>
                <c:pt idx="1454">
                  <c:v>1.0189449350294246</c:v>
                </c:pt>
                <c:pt idx="1455">
                  <c:v>1.0470907723761644</c:v>
                </c:pt>
                <c:pt idx="1456">
                  <c:v>1.0599817299386647</c:v>
                </c:pt>
                <c:pt idx="1457">
                  <c:v>1.0408590657411492</c:v>
                </c:pt>
                <c:pt idx="1458">
                  <c:v>1.0364506366557087</c:v>
                </c:pt>
                <c:pt idx="1459">
                  <c:v>1.0279892368210091</c:v>
                </c:pt>
                <c:pt idx="1460">
                  <c:v>1.0101106768001289</c:v>
                </c:pt>
                <c:pt idx="1461">
                  <c:v>1.0028188094631458</c:v>
                </c:pt>
                <c:pt idx="1462">
                  <c:v>0.962578688657026</c:v>
                </c:pt>
                <c:pt idx="1463">
                  <c:v>0.96213623002877202</c:v>
                </c:pt>
                <c:pt idx="1464">
                  <c:v>0.96667391669100577</c:v>
                </c:pt>
                <c:pt idx="1465">
                  <c:v>0.99697860414245665</c:v>
                </c:pt>
                <c:pt idx="1466">
                  <c:v>1.0041884426326286</c:v>
                </c:pt>
                <c:pt idx="1467">
                  <c:v>0.99960228437909737</c:v>
                </c:pt>
                <c:pt idx="1468">
                  <c:v>0.9920593590564194</c:v>
                </c:pt>
                <c:pt idx="1469">
                  <c:v>0.99427910936558139</c:v>
                </c:pt>
                <c:pt idx="1470">
                  <c:v>0.99252294632703386</c:v>
                </c:pt>
                <c:pt idx="1471">
                  <c:v>0.99937235503576316</c:v>
                </c:pt>
                <c:pt idx="1472">
                  <c:v>0.98795045954797112</c:v>
                </c:pt>
                <c:pt idx="1473">
                  <c:v>0.97953753130456933</c:v>
                </c:pt>
                <c:pt idx="1474">
                  <c:v>0.96208527271484401</c:v>
                </c:pt>
                <c:pt idx="1475">
                  <c:v>0.9589967623462734</c:v>
                </c:pt>
                <c:pt idx="1476">
                  <c:v>0.95394453109949706</c:v>
                </c:pt>
                <c:pt idx="1477">
                  <c:v>0.96701073210745758</c:v>
                </c:pt>
                <c:pt idx="1478">
                  <c:v>0.97808835501090596</c:v>
                </c:pt>
                <c:pt idx="1479">
                  <c:v>0.98074434964174506</c:v>
                </c:pt>
                <c:pt idx="1480">
                  <c:v>0.97883655752272858</c:v>
                </c:pt>
                <c:pt idx="1481">
                  <c:v>0.9851962788732217</c:v>
                </c:pt>
                <c:pt idx="1482">
                  <c:v>0.99104394136180307</c:v>
                </c:pt>
                <c:pt idx="1483">
                  <c:v>0.98508814993878879</c:v>
                </c:pt>
                <c:pt idx="1484">
                  <c:v>0.98163299548219884</c:v>
                </c:pt>
                <c:pt idx="1485">
                  <c:v>0.9825042412642383</c:v>
                </c:pt>
                <c:pt idx="1486">
                  <c:v>0.97724569503911884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A07-487F-914B-5C969AA56F2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Белорусский рубль</c:v>
                </c:pt>
              </c:strCache>
            </c:strRef>
          </c:tx>
          <c:spPr>
            <a:ln w="158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Лист1!$A$2:$A$1488</c:f>
              <c:numCache>
                <c:formatCode>mmm\-yy</c:formatCode>
                <c:ptCount val="1487"/>
                <c:pt idx="0">
                  <c:v>43475</c:v>
                </c:pt>
                <c:pt idx="1">
                  <c:v>43476</c:v>
                </c:pt>
                <c:pt idx="2">
                  <c:v>43477</c:v>
                </c:pt>
                <c:pt idx="3">
                  <c:v>43480</c:v>
                </c:pt>
                <c:pt idx="4">
                  <c:v>43481</c:v>
                </c:pt>
                <c:pt idx="5">
                  <c:v>43482</c:v>
                </c:pt>
                <c:pt idx="6">
                  <c:v>43483</c:v>
                </c:pt>
                <c:pt idx="7">
                  <c:v>43484</c:v>
                </c:pt>
                <c:pt idx="8">
                  <c:v>43487</c:v>
                </c:pt>
                <c:pt idx="9">
                  <c:v>43488</c:v>
                </c:pt>
                <c:pt idx="10">
                  <c:v>43489</c:v>
                </c:pt>
                <c:pt idx="11">
                  <c:v>43490</c:v>
                </c:pt>
                <c:pt idx="12">
                  <c:v>43491</c:v>
                </c:pt>
                <c:pt idx="13">
                  <c:v>43494</c:v>
                </c:pt>
                <c:pt idx="14">
                  <c:v>43495</c:v>
                </c:pt>
                <c:pt idx="15">
                  <c:v>43496</c:v>
                </c:pt>
                <c:pt idx="16">
                  <c:v>43497</c:v>
                </c:pt>
                <c:pt idx="17">
                  <c:v>43498</c:v>
                </c:pt>
                <c:pt idx="18">
                  <c:v>43501</c:v>
                </c:pt>
                <c:pt idx="19">
                  <c:v>43502</c:v>
                </c:pt>
                <c:pt idx="20">
                  <c:v>43503</c:v>
                </c:pt>
                <c:pt idx="21">
                  <c:v>43504</c:v>
                </c:pt>
                <c:pt idx="22">
                  <c:v>43505</c:v>
                </c:pt>
                <c:pt idx="23">
                  <c:v>43508</c:v>
                </c:pt>
                <c:pt idx="24">
                  <c:v>43509</c:v>
                </c:pt>
                <c:pt idx="25">
                  <c:v>43510</c:v>
                </c:pt>
                <c:pt idx="26">
                  <c:v>43511</c:v>
                </c:pt>
                <c:pt idx="27">
                  <c:v>43512</c:v>
                </c:pt>
                <c:pt idx="28">
                  <c:v>43515</c:v>
                </c:pt>
                <c:pt idx="29">
                  <c:v>43516</c:v>
                </c:pt>
                <c:pt idx="30">
                  <c:v>43517</c:v>
                </c:pt>
                <c:pt idx="31">
                  <c:v>43518</c:v>
                </c:pt>
                <c:pt idx="32">
                  <c:v>43519</c:v>
                </c:pt>
                <c:pt idx="33">
                  <c:v>43522</c:v>
                </c:pt>
                <c:pt idx="34">
                  <c:v>43523</c:v>
                </c:pt>
                <c:pt idx="35">
                  <c:v>43524</c:v>
                </c:pt>
                <c:pt idx="36">
                  <c:v>43525</c:v>
                </c:pt>
                <c:pt idx="37">
                  <c:v>43526</c:v>
                </c:pt>
                <c:pt idx="38">
                  <c:v>43529</c:v>
                </c:pt>
                <c:pt idx="39">
                  <c:v>43530</c:v>
                </c:pt>
                <c:pt idx="40">
                  <c:v>43531</c:v>
                </c:pt>
                <c:pt idx="41">
                  <c:v>43532</c:v>
                </c:pt>
                <c:pt idx="42">
                  <c:v>43536</c:v>
                </c:pt>
                <c:pt idx="43">
                  <c:v>43537</c:v>
                </c:pt>
                <c:pt idx="44">
                  <c:v>43538</c:v>
                </c:pt>
                <c:pt idx="45">
                  <c:v>43539</c:v>
                </c:pt>
                <c:pt idx="46">
                  <c:v>43540</c:v>
                </c:pt>
                <c:pt idx="47">
                  <c:v>43543</c:v>
                </c:pt>
                <c:pt idx="48">
                  <c:v>43544</c:v>
                </c:pt>
                <c:pt idx="49">
                  <c:v>43545</c:v>
                </c:pt>
                <c:pt idx="50">
                  <c:v>43546</c:v>
                </c:pt>
                <c:pt idx="51">
                  <c:v>43547</c:v>
                </c:pt>
                <c:pt idx="52">
                  <c:v>43550</c:v>
                </c:pt>
                <c:pt idx="53">
                  <c:v>43551</c:v>
                </c:pt>
                <c:pt idx="54">
                  <c:v>43552</c:v>
                </c:pt>
                <c:pt idx="55">
                  <c:v>43553</c:v>
                </c:pt>
                <c:pt idx="56">
                  <c:v>43554</c:v>
                </c:pt>
                <c:pt idx="57">
                  <c:v>43557</c:v>
                </c:pt>
                <c:pt idx="58">
                  <c:v>43558</c:v>
                </c:pt>
                <c:pt idx="59">
                  <c:v>43559</c:v>
                </c:pt>
                <c:pt idx="60">
                  <c:v>43560</c:v>
                </c:pt>
                <c:pt idx="61">
                  <c:v>43561</c:v>
                </c:pt>
                <c:pt idx="62">
                  <c:v>43564</c:v>
                </c:pt>
                <c:pt idx="63">
                  <c:v>43565</c:v>
                </c:pt>
                <c:pt idx="64">
                  <c:v>43566</c:v>
                </c:pt>
                <c:pt idx="65">
                  <c:v>43567</c:v>
                </c:pt>
                <c:pt idx="66">
                  <c:v>43568</c:v>
                </c:pt>
                <c:pt idx="67">
                  <c:v>43571</c:v>
                </c:pt>
                <c:pt idx="68">
                  <c:v>43572</c:v>
                </c:pt>
                <c:pt idx="69">
                  <c:v>43573</c:v>
                </c:pt>
                <c:pt idx="70">
                  <c:v>43574</c:v>
                </c:pt>
                <c:pt idx="71">
                  <c:v>43575</c:v>
                </c:pt>
                <c:pt idx="72">
                  <c:v>43578</c:v>
                </c:pt>
                <c:pt idx="73">
                  <c:v>43579</c:v>
                </c:pt>
                <c:pt idx="74">
                  <c:v>43580</c:v>
                </c:pt>
                <c:pt idx="75">
                  <c:v>43581</c:v>
                </c:pt>
                <c:pt idx="76">
                  <c:v>43582</c:v>
                </c:pt>
                <c:pt idx="77">
                  <c:v>43585</c:v>
                </c:pt>
                <c:pt idx="78">
                  <c:v>43586</c:v>
                </c:pt>
                <c:pt idx="79">
                  <c:v>43592</c:v>
                </c:pt>
                <c:pt idx="80">
                  <c:v>43593</c:v>
                </c:pt>
                <c:pt idx="81">
                  <c:v>43594</c:v>
                </c:pt>
                <c:pt idx="82">
                  <c:v>43599</c:v>
                </c:pt>
                <c:pt idx="83">
                  <c:v>43600</c:v>
                </c:pt>
                <c:pt idx="84">
                  <c:v>43601</c:v>
                </c:pt>
                <c:pt idx="85">
                  <c:v>43602</c:v>
                </c:pt>
                <c:pt idx="86">
                  <c:v>43603</c:v>
                </c:pt>
                <c:pt idx="87">
                  <c:v>43606</c:v>
                </c:pt>
                <c:pt idx="88">
                  <c:v>43607</c:v>
                </c:pt>
                <c:pt idx="89">
                  <c:v>43608</c:v>
                </c:pt>
                <c:pt idx="90">
                  <c:v>43609</c:v>
                </c:pt>
                <c:pt idx="91">
                  <c:v>43610</c:v>
                </c:pt>
                <c:pt idx="92">
                  <c:v>43613</c:v>
                </c:pt>
                <c:pt idx="93">
                  <c:v>43614</c:v>
                </c:pt>
                <c:pt idx="94">
                  <c:v>43615</c:v>
                </c:pt>
                <c:pt idx="95">
                  <c:v>43616</c:v>
                </c:pt>
                <c:pt idx="96">
                  <c:v>43617</c:v>
                </c:pt>
                <c:pt idx="97">
                  <c:v>43620</c:v>
                </c:pt>
                <c:pt idx="98">
                  <c:v>43621</c:v>
                </c:pt>
                <c:pt idx="99">
                  <c:v>43622</c:v>
                </c:pt>
                <c:pt idx="100">
                  <c:v>43623</c:v>
                </c:pt>
                <c:pt idx="101">
                  <c:v>43624</c:v>
                </c:pt>
                <c:pt idx="102">
                  <c:v>43627</c:v>
                </c:pt>
                <c:pt idx="103">
                  <c:v>43628</c:v>
                </c:pt>
                <c:pt idx="104">
                  <c:v>43630</c:v>
                </c:pt>
                <c:pt idx="105">
                  <c:v>43631</c:v>
                </c:pt>
                <c:pt idx="106">
                  <c:v>43634</c:v>
                </c:pt>
                <c:pt idx="107">
                  <c:v>43635</c:v>
                </c:pt>
                <c:pt idx="108">
                  <c:v>43636</c:v>
                </c:pt>
                <c:pt idx="109">
                  <c:v>43637</c:v>
                </c:pt>
                <c:pt idx="110">
                  <c:v>43638</c:v>
                </c:pt>
                <c:pt idx="111">
                  <c:v>43641</c:v>
                </c:pt>
                <c:pt idx="112">
                  <c:v>43642</c:v>
                </c:pt>
                <c:pt idx="113">
                  <c:v>43643</c:v>
                </c:pt>
                <c:pt idx="114">
                  <c:v>43644</c:v>
                </c:pt>
                <c:pt idx="115">
                  <c:v>43645</c:v>
                </c:pt>
                <c:pt idx="116">
                  <c:v>43648</c:v>
                </c:pt>
                <c:pt idx="117">
                  <c:v>43649</c:v>
                </c:pt>
                <c:pt idx="118">
                  <c:v>43650</c:v>
                </c:pt>
                <c:pt idx="119">
                  <c:v>43651</c:v>
                </c:pt>
                <c:pt idx="120">
                  <c:v>43652</c:v>
                </c:pt>
                <c:pt idx="121">
                  <c:v>43655</c:v>
                </c:pt>
                <c:pt idx="122">
                  <c:v>43656</c:v>
                </c:pt>
                <c:pt idx="123">
                  <c:v>43657</c:v>
                </c:pt>
                <c:pt idx="124">
                  <c:v>43658</c:v>
                </c:pt>
                <c:pt idx="125">
                  <c:v>43659</c:v>
                </c:pt>
                <c:pt idx="126">
                  <c:v>43662</c:v>
                </c:pt>
                <c:pt idx="127">
                  <c:v>43663</c:v>
                </c:pt>
                <c:pt idx="128">
                  <c:v>43664</c:v>
                </c:pt>
                <c:pt idx="129">
                  <c:v>43665</c:v>
                </c:pt>
                <c:pt idx="130">
                  <c:v>43666</c:v>
                </c:pt>
                <c:pt idx="131">
                  <c:v>43669</c:v>
                </c:pt>
                <c:pt idx="132">
                  <c:v>43670</c:v>
                </c:pt>
                <c:pt idx="133">
                  <c:v>43671</c:v>
                </c:pt>
                <c:pt idx="134">
                  <c:v>43672</c:v>
                </c:pt>
                <c:pt idx="135">
                  <c:v>43673</c:v>
                </c:pt>
                <c:pt idx="136">
                  <c:v>43676</c:v>
                </c:pt>
                <c:pt idx="137">
                  <c:v>43677</c:v>
                </c:pt>
                <c:pt idx="138">
                  <c:v>43678</c:v>
                </c:pt>
                <c:pt idx="139">
                  <c:v>43679</c:v>
                </c:pt>
                <c:pt idx="140">
                  <c:v>43680</c:v>
                </c:pt>
                <c:pt idx="141">
                  <c:v>43683</c:v>
                </c:pt>
                <c:pt idx="142">
                  <c:v>43684</c:v>
                </c:pt>
                <c:pt idx="143">
                  <c:v>43685</c:v>
                </c:pt>
                <c:pt idx="144">
                  <c:v>43686</c:v>
                </c:pt>
                <c:pt idx="145">
                  <c:v>43687</c:v>
                </c:pt>
                <c:pt idx="146">
                  <c:v>43690</c:v>
                </c:pt>
                <c:pt idx="147">
                  <c:v>43691</c:v>
                </c:pt>
                <c:pt idx="148">
                  <c:v>43692</c:v>
                </c:pt>
                <c:pt idx="149">
                  <c:v>43693</c:v>
                </c:pt>
                <c:pt idx="150">
                  <c:v>43694</c:v>
                </c:pt>
                <c:pt idx="151">
                  <c:v>43697</c:v>
                </c:pt>
                <c:pt idx="152">
                  <c:v>43698</c:v>
                </c:pt>
                <c:pt idx="153">
                  <c:v>43699</c:v>
                </c:pt>
                <c:pt idx="154">
                  <c:v>43700</c:v>
                </c:pt>
                <c:pt idx="155">
                  <c:v>43701</c:v>
                </c:pt>
                <c:pt idx="156">
                  <c:v>43704</c:v>
                </c:pt>
                <c:pt idx="157">
                  <c:v>43705</c:v>
                </c:pt>
                <c:pt idx="158">
                  <c:v>43706</c:v>
                </c:pt>
                <c:pt idx="159">
                  <c:v>43707</c:v>
                </c:pt>
                <c:pt idx="160">
                  <c:v>43708</c:v>
                </c:pt>
                <c:pt idx="161">
                  <c:v>43711</c:v>
                </c:pt>
                <c:pt idx="162">
                  <c:v>43712</c:v>
                </c:pt>
                <c:pt idx="163">
                  <c:v>43713</c:v>
                </c:pt>
                <c:pt idx="164">
                  <c:v>43714</c:v>
                </c:pt>
                <c:pt idx="165">
                  <c:v>43715</c:v>
                </c:pt>
                <c:pt idx="166">
                  <c:v>43718</c:v>
                </c:pt>
                <c:pt idx="167">
                  <c:v>43719</c:v>
                </c:pt>
                <c:pt idx="168">
                  <c:v>43720</c:v>
                </c:pt>
                <c:pt idx="169">
                  <c:v>43721</c:v>
                </c:pt>
                <c:pt idx="170">
                  <c:v>43722</c:v>
                </c:pt>
                <c:pt idx="171">
                  <c:v>43725</c:v>
                </c:pt>
                <c:pt idx="172">
                  <c:v>43726</c:v>
                </c:pt>
                <c:pt idx="173">
                  <c:v>43727</c:v>
                </c:pt>
                <c:pt idx="174">
                  <c:v>43728</c:v>
                </c:pt>
                <c:pt idx="175">
                  <c:v>43729</c:v>
                </c:pt>
                <c:pt idx="176">
                  <c:v>43732</c:v>
                </c:pt>
                <c:pt idx="177">
                  <c:v>43733</c:v>
                </c:pt>
                <c:pt idx="178">
                  <c:v>43734</c:v>
                </c:pt>
                <c:pt idx="179">
                  <c:v>43735</c:v>
                </c:pt>
                <c:pt idx="180">
                  <c:v>43736</c:v>
                </c:pt>
                <c:pt idx="181">
                  <c:v>43739</c:v>
                </c:pt>
                <c:pt idx="182">
                  <c:v>43740</c:v>
                </c:pt>
                <c:pt idx="183">
                  <c:v>43741</c:v>
                </c:pt>
                <c:pt idx="184">
                  <c:v>43742</c:v>
                </c:pt>
                <c:pt idx="185">
                  <c:v>43743</c:v>
                </c:pt>
                <c:pt idx="186">
                  <c:v>43746</c:v>
                </c:pt>
                <c:pt idx="187">
                  <c:v>43747</c:v>
                </c:pt>
                <c:pt idx="188">
                  <c:v>43748</c:v>
                </c:pt>
                <c:pt idx="189">
                  <c:v>43749</c:v>
                </c:pt>
                <c:pt idx="190">
                  <c:v>43750</c:v>
                </c:pt>
                <c:pt idx="191">
                  <c:v>43753</c:v>
                </c:pt>
                <c:pt idx="192">
                  <c:v>43754</c:v>
                </c:pt>
                <c:pt idx="193">
                  <c:v>43755</c:v>
                </c:pt>
                <c:pt idx="194">
                  <c:v>43756</c:v>
                </c:pt>
                <c:pt idx="195">
                  <c:v>43757</c:v>
                </c:pt>
                <c:pt idx="196">
                  <c:v>43760</c:v>
                </c:pt>
                <c:pt idx="197">
                  <c:v>43761</c:v>
                </c:pt>
                <c:pt idx="198">
                  <c:v>43762</c:v>
                </c:pt>
                <c:pt idx="199">
                  <c:v>43763</c:v>
                </c:pt>
                <c:pt idx="200">
                  <c:v>43764</c:v>
                </c:pt>
                <c:pt idx="201">
                  <c:v>43767</c:v>
                </c:pt>
                <c:pt idx="202">
                  <c:v>43768</c:v>
                </c:pt>
                <c:pt idx="203">
                  <c:v>43769</c:v>
                </c:pt>
                <c:pt idx="204">
                  <c:v>43770</c:v>
                </c:pt>
                <c:pt idx="205">
                  <c:v>43771</c:v>
                </c:pt>
                <c:pt idx="206">
                  <c:v>43775</c:v>
                </c:pt>
                <c:pt idx="207">
                  <c:v>43776</c:v>
                </c:pt>
                <c:pt idx="208">
                  <c:v>43777</c:v>
                </c:pt>
                <c:pt idx="209">
                  <c:v>43778</c:v>
                </c:pt>
                <c:pt idx="210">
                  <c:v>43781</c:v>
                </c:pt>
                <c:pt idx="211">
                  <c:v>43782</c:v>
                </c:pt>
                <c:pt idx="212">
                  <c:v>43783</c:v>
                </c:pt>
                <c:pt idx="213">
                  <c:v>43784</c:v>
                </c:pt>
                <c:pt idx="214">
                  <c:v>43785</c:v>
                </c:pt>
                <c:pt idx="215">
                  <c:v>43788</c:v>
                </c:pt>
                <c:pt idx="216">
                  <c:v>43789</c:v>
                </c:pt>
                <c:pt idx="217">
                  <c:v>43790</c:v>
                </c:pt>
                <c:pt idx="218">
                  <c:v>43791</c:v>
                </c:pt>
                <c:pt idx="219">
                  <c:v>43792</c:v>
                </c:pt>
                <c:pt idx="220">
                  <c:v>43795</c:v>
                </c:pt>
                <c:pt idx="221">
                  <c:v>43796</c:v>
                </c:pt>
                <c:pt idx="222">
                  <c:v>43797</c:v>
                </c:pt>
                <c:pt idx="223">
                  <c:v>43798</c:v>
                </c:pt>
                <c:pt idx="224">
                  <c:v>43799</c:v>
                </c:pt>
                <c:pt idx="225">
                  <c:v>43802</c:v>
                </c:pt>
                <c:pt idx="226">
                  <c:v>43803</c:v>
                </c:pt>
                <c:pt idx="227">
                  <c:v>43804</c:v>
                </c:pt>
                <c:pt idx="228">
                  <c:v>43805</c:v>
                </c:pt>
                <c:pt idx="229">
                  <c:v>43806</c:v>
                </c:pt>
                <c:pt idx="230">
                  <c:v>43809</c:v>
                </c:pt>
                <c:pt idx="231">
                  <c:v>43810</c:v>
                </c:pt>
                <c:pt idx="232">
                  <c:v>43811</c:v>
                </c:pt>
                <c:pt idx="233">
                  <c:v>43812</c:v>
                </c:pt>
                <c:pt idx="234">
                  <c:v>43813</c:v>
                </c:pt>
                <c:pt idx="235">
                  <c:v>43816</c:v>
                </c:pt>
                <c:pt idx="236">
                  <c:v>43817</c:v>
                </c:pt>
                <c:pt idx="237">
                  <c:v>43818</c:v>
                </c:pt>
                <c:pt idx="238">
                  <c:v>43819</c:v>
                </c:pt>
                <c:pt idx="239">
                  <c:v>43820</c:v>
                </c:pt>
                <c:pt idx="240">
                  <c:v>43823</c:v>
                </c:pt>
                <c:pt idx="241">
                  <c:v>43824</c:v>
                </c:pt>
                <c:pt idx="242">
                  <c:v>43825</c:v>
                </c:pt>
                <c:pt idx="243">
                  <c:v>43826</c:v>
                </c:pt>
                <c:pt idx="244">
                  <c:v>43827</c:v>
                </c:pt>
                <c:pt idx="245">
                  <c:v>43830</c:v>
                </c:pt>
                <c:pt idx="246">
                  <c:v>43831</c:v>
                </c:pt>
                <c:pt idx="247">
                  <c:v>43840</c:v>
                </c:pt>
                <c:pt idx="248">
                  <c:v>43841</c:v>
                </c:pt>
                <c:pt idx="249">
                  <c:v>43844</c:v>
                </c:pt>
                <c:pt idx="250">
                  <c:v>43845</c:v>
                </c:pt>
                <c:pt idx="251">
                  <c:v>43846</c:v>
                </c:pt>
                <c:pt idx="252">
                  <c:v>43847</c:v>
                </c:pt>
                <c:pt idx="253">
                  <c:v>43848</c:v>
                </c:pt>
                <c:pt idx="254">
                  <c:v>43851</c:v>
                </c:pt>
                <c:pt idx="255">
                  <c:v>43852</c:v>
                </c:pt>
                <c:pt idx="256">
                  <c:v>43853</c:v>
                </c:pt>
                <c:pt idx="257">
                  <c:v>43854</c:v>
                </c:pt>
                <c:pt idx="258">
                  <c:v>43855</c:v>
                </c:pt>
                <c:pt idx="259">
                  <c:v>43858</c:v>
                </c:pt>
                <c:pt idx="260">
                  <c:v>43859</c:v>
                </c:pt>
                <c:pt idx="261">
                  <c:v>43860</c:v>
                </c:pt>
                <c:pt idx="262">
                  <c:v>43861</c:v>
                </c:pt>
                <c:pt idx="263">
                  <c:v>43862</c:v>
                </c:pt>
                <c:pt idx="264">
                  <c:v>43865</c:v>
                </c:pt>
                <c:pt idx="265">
                  <c:v>43866</c:v>
                </c:pt>
                <c:pt idx="266">
                  <c:v>43867</c:v>
                </c:pt>
                <c:pt idx="267">
                  <c:v>43868</c:v>
                </c:pt>
                <c:pt idx="268">
                  <c:v>43869</c:v>
                </c:pt>
                <c:pt idx="269">
                  <c:v>43872</c:v>
                </c:pt>
                <c:pt idx="270">
                  <c:v>43873</c:v>
                </c:pt>
                <c:pt idx="271">
                  <c:v>43874</c:v>
                </c:pt>
                <c:pt idx="272">
                  <c:v>43875</c:v>
                </c:pt>
                <c:pt idx="273">
                  <c:v>43876</c:v>
                </c:pt>
                <c:pt idx="274">
                  <c:v>43879</c:v>
                </c:pt>
                <c:pt idx="275">
                  <c:v>43880</c:v>
                </c:pt>
                <c:pt idx="276">
                  <c:v>43881</c:v>
                </c:pt>
                <c:pt idx="277">
                  <c:v>43882</c:v>
                </c:pt>
                <c:pt idx="278">
                  <c:v>43883</c:v>
                </c:pt>
                <c:pt idx="279">
                  <c:v>43887</c:v>
                </c:pt>
                <c:pt idx="280">
                  <c:v>43888</c:v>
                </c:pt>
                <c:pt idx="281">
                  <c:v>43889</c:v>
                </c:pt>
                <c:pt idx="282">
                  <c:v>43890</c:v>
                </c:pt>
                <c:pt idx="283">
                  <c:v>43893</c:v>
                </c:pt>
                <c:pt idx="284">
                  <c:v>43894</c:v>
                </c:pt>
                <c:pt idx="285">
                  <c:v>43895</c:v>
                </c:pt>
                <c:pt idx="286">
                  <c:v>43896</c:v>
                </c:pt>
                <c:pt idx="287">
                  <c:v>43897</c:v>
                </c:pt>
                <c:pt idx="288">
                  <c:v>43901</c:v>
                </c:pt>
                <c:pt idx="289">
                  <c:v>43902</c:v>
                </c:pt>
                <c:pt idx="290">
                  <c:v>43903</c:v>
                </c:pt>
                <c:pt idx="291">
                  <c:v>43904</c:v>
                </c:pt>
                <c:pt idx="292">
                  <c:v>43907</c:v>
                </c:pt>
                <c:pt idx="293">
                  <c:v>43908</c:v>
                </c:pt>
                <c:pt idx="294">
                  <c:v>43909</c:v>
                </c:pt>
                <c:pt idx="295">
                  <c:v>43910</c:v>
                </c:pt>
                <c:pt idx="296">
                  <c:v>43911</c:v>
                </c:pt>
                <c:pt idx="297">
                  <c:v>43914</c:v>
                </c:pt>
                <c:pt idx="298">
                  <c:v>43915</c:v>
                </c:pt>
                <c:pt idx="299">
                  <c:v>43916</c:v>
                </c:pt>
                <c:pt idx="300">
                  <c:v>43917</c:v>
                </c:pt>
                <c:pt idx="301">
                  <c:v>43918</c:v>
                </c:pt>
                <c:pt idx="302">
                  <c:v>43928</c:v>
                </c:pt>
                <c:pt idx="303">
                  <c:v>43929</c:v>
                </c:pt>
                <c:pt idx="304">
                  <c:v>43930</c:v>
                </c:pt>
                <c:pt idx="305">
                  <c:v>43931</c:v>
                </c:pt>
                <c:pt idx="306">
                  <c:v>43932</c:v>
                </c:pt>
                <c:pt idx="307">
                  <c:v>43935</c:v>
                </c:pt>
                <c:pt idx="308">
                  <c:v>43936</c:v>
                </c:pt>
                <c:pt idx="309">
                  <c:v>43937</c:v>
                </c:pt>
                <c:pt idx="310">
                  <c:v>43938</c:v>
                </c:pt>
                <c:pt idx="311">
                  <c:v>43939</c:v>
                </c:pt>
                <c:pt idx="312">
                  <c:v>43942</c:v>
                </c:pt>
                <c:pt idx="313">
                  <c:v>43943</c:v>
                </c:pt>
                <c:pt idx="314">
                  <c:v>43944</c:v>
                </c:pt>
                <c:pt idx="315">
                  <c:v>43945</c:v>
                </c:pt>
                <c:pt idx="316">
                  <c:v>43946</c:v>
                </c:pt>
                <c:pt idx="317">
                  <c:v>43949</c:v>
                </c:pt>
                <c:pt idx="318">
                  <c:v>43950</c:v>
                </c:pt>
                <c:pt idx="319">
                  <c:v>43951</c:v>
                </c:pt>
                <c:pt idx="320">
                  <c:v>43952</c:v>
                </c:pt>
                <c:pt idx="321">
                  <c:v>43958</c:v>
                </c:pt>
                <c:pt idx="322">
                  <c:v>43959</c:v>
                </c:pt>
                <c:pt idx="323">
                  <c:v>43960</c:v>
                </c:pt>
                <c:pt idx="324">
                  <c:v>43964</c:v>
                </c:pt>
                <c:pt idx="325">
                  <c:v>43965</c:v>
                </c:pt>
                <c:pt idx="326">
                  <c:v>43966</c:v>
                </c:pt>
                <c:pt idx="327">
                  <c:v>43967</c:v>
                </c:pt>
                <c:pt idx="328">
                  <c:v>43970</c:v>
                </c:pt>
                <c:pt idx="329">
                  <c:v>43971</c:v>
                </c:pt>
                <c:pt idx="330">
                  <c:v>43972</c:v>
                </c:pt>
                <c:pt idx="331">
                  <c:v>43973</c:v>
                </c:pt>
                <c:pt idx="332">
                  <c:v>43974</c:v>
                </c:pt>
                <c:pt idx="333">
                  <c:v>43977</c:v>
                </c:pt>
                <c:pt idx="334">
                  <c:v>43978</c:v>
                </c:pt>
                <c:pt idx="335">
                  <c:v>43979</c:v>
                </c:pt>
                <c:pt idx="336">
                  <c:v>43980</c:v>
                </c:pt>
                <c:pt idx="337">
                  <c:v>43981</c:v>
                </c:pt>
                <c:pt idx="338">
                  <c:v>43984</c:v>
                </c:pt>
                <c:pt idx="339">
                  <c:v>43985</c:v>
                </c:pt>
                <c:pt idx="340">
                  <c:v>43986</c:v>
                </c:pt>
                <c:pt idx="341">
                  <c:v>43987</c:v>
                </c:pt>
                <c:pt idx="342">
                  <c:v>43988</c:v>
                </c:pt>
                <c:pt idx="343">
                  <c:v>43991</c:v>
                </c:pt>
                <c:pt idx="344">
                  <c:v>43992</c:v>
                </c:pt>
                <c:pt idx="345">
                  <c:v>43993</c:v>
                </c:pt>
                <c:pt idx="346">
                  <c:v>43994</c:v>
                </c:pt>
                <c:pt idx="347">
                  <c:v>43998</c:v>
                </c:pt>
                <c:pt idx="348">
                  <c:v>43999</c:v>
                </c:pt>
                <c:pt idx="349">
                  <c:v>44000</c:v>
                </c:pt>
                <c:pt idx="350">
                  <c:v>44001</c:v>
                </c:pt>
                <c:pt idx="351">
                  <c:v>44002</c:v>
                </c:pt>
                <c:pt idx="352">
                  <c:v>44005</c:v>
                </c:pt>
                <c:pt idx="353">
                  <c:v>44006</c:v>
                </c:pt>
                <c:pt idx="354">
                  <c:v>44007</c:v>
                </c:pt>
                <c:pt idx="355">
                  <c:v>44008</c:v>
                </c:pt>
                <c:pt idx="356">
                  <c:v>44009</c:v>
                </c:pt>
                <c:pt idx="357">
                  <c:v>44012</c:v>
                </c:pt>
                <c:pt idx="358">
                  <c:v>44013</c:v>
                </c:pt>
                <c:pt idx="359">
                  <c:v>44014</c:v>
                </c:pt>
                <c:pt idx="360">
                  <c:v>44015</c:v>
                </c:pt>
                <c:pt idx="361">
                  <c:v>44016</c:v>
                </c:pt>
                <c:pt idx="362">
                  <c:v>44019</c:v>
                </c:pt>
                <c:pt idx="363">
                  <c:v>44020</c:v>
                </c:pt>
                <c:pt idx="364">
                  <c:v>44021</c:v>
                </c:pt>
                <c:pt idx="365">
                  <c:v>44022</c:v>
                </c:pt>
                <c:pt idx="366">
                  <c:v>44023</c:v>
                </c:pt>
                <c:pt idx="367">
                  <c:v>44026</c:v>
                </c:pt>
                <c:pt idx="368">
                  <c:v>44027</c:v>
                </c:pt>
                <c:pt idx="369">
                  <c:v>44028</c:v>
                </c:pt>
                <c:pt idx="370">
                  <c:v>44029</c:v>
                </c:pt>
                <c:pt idx="371">
                  <c:v>44030</c:v>
                </c:pt>
                <c:pt idx="372">
                  <c:v>44033</c:v>
                </c:pt>
                <c:pt idx="373">
                  <c:v>44034</c:v>
                </c:pt>
                <c:pt idx="374">
                  <c:v>44035</c:v>
                </c:pt>
                <c:pt idx="375">
                  <c:v>44036</c:v>
                </c:pt>
                <c:pt idx="376">
                  <c:v>44037</c:v>
                </c:pt>
                <c:pt idx="377">
                  <c:v>44040</c:v>
                </c:pt>
                <c:pt idx="378">
                  <c:v>44041</c:v>
                </c:pt>
                <c:pt idx="379">
                  <c:v>44042</c:v>
                </c:pt>
                <c:pt idx="380">
                  <c:v>44043</c:v>
                </c:pt>
                <c:pt idx="381">
                  <c:v>44044</c:v>
                </c:pt>
                <c:pt idx="382">
                  <c:v>44047</c:v>
                </c:pt>
                <c:pt idx="383">
                  <c:v>44048</c:v>
                </c:pt>
                <c:pt idx="384">
                  <c:v>44049</c:v>
                </c:pt>
                <c:pt idx="385">
                  <c:v>44050</c:v>
                </c:pt>
                <c:pt idx="386">
                  <c:v>44051</c:v>
                </c:pt>
                <c:pt idx="387">
                  <c:v>44054</c:v>
                </c:pt>
                <c:pt idx="388">
                  <c:v>44055</c:v>
                </c:pt>
                <c:pt idx="389">
                  <c:v>44056</c:v>
                </c:pt>
                <c:pt idx="390">
                  <c:v>44057</c:v>
                </c:pt>
                <c:pt idx="391">
                  <c:v>44058</c:v>
                </c:pt>
                <c:pt idx="392">
                  <c:v>44061</c:v>
                </c:pt>
                <c:pt idx="393">
                  <c:v>44062</c:v>
                </c:pt>
                <c:pt idx="394">
                  <c:v>44063</c:v>
                </c:pt>
                <c:pt idx="395">
                  <c:v>44064</c:v>
                </c:pt>
                <c:pt idx="396">
                  <c:v>44065</c:v>
                </c:pt>
                <c:pt idx="397">
                  <c:v>44068</c:v>
                </c:pt>
                <c:pt idx="398">
                  <c:v>44069</c:v>
                </c:pt>
                <c:pt idx="399">
                  <c:v>44070</c:v>
                </c:pt>
                <c:pt idx="400">
                  <c:v>44071</c:v>
                </c:pt>
                <c:pt idx="401">
                  <c:v>44072</c:v>
                </c:pt>
                <c:pt idx="402">
                  <c:v>44075</c:v>
                </c:pt>
                <c:pt idx="403">
                  <c:v>44076</c:v>
                </c:pt>
                <c:pt idx="404">
                  <c:v>44077</c:v>
                </c:pt>
                <c:pt idx="405">
                  <c:v>44078</c:v>
                </c:pt>
                <c:pt idx="406">
                  <c:v>44079</c:v>
                </c:pt>
                <c:pt idx="407">
                  <c:v>44082</c:v>
                </c:pt>
                <c:pt idx="408">
                  <c:v>44083</c:v>
                </c:pt>
                <c:pt idx="409">
                  <c:v>44084</c:v>
                </c:pt>
                <c:pt idx="410">
                  <c:v>44085</c:v>
                </c:pt>
                <c:pt idx="411">
                  <c:v>44086</c:v>
                </c:pt>
                <c:pt idx="412">
                  <c:v>44089</c:v>
                </c:pt>
                <c:pt idx="413">
                  <c:v>44090</c:v>
                </c:pt>
                <c:pt idx="414">
                  <c:v>44091</c:v>
                </c:pt>
                <c:pt idx="415">
                  <c:v>44092</c:v>
                </c:pt>
                <c:pt idx="416">
                  <c:v>44093</c:v>
                </c:pt>
                <c:pt idx="417">
                  <c:v>44096</c:v>
                </c:pt>
                <c:pt idx="418">
                  <c:v>44097</c:v>
                </c:pt>
                <c:pt idx="419">
                  <c:v>44098</c:v>
                </c:pt>
                <c:pt idx="420">
                  <c:v>44099</c:v>
                </c:pt>
                <c:pt idx="421">
                  <c:v>44100</c:v>
                </c:pt>
                <c:pt idx="422">
                  <c:v>44103</c:v>
                </c:pt>
                <c:pt idx="423">
                  <c:v>44104</c:v>
                </c:pt>
                <c:pt idx="424">
                  <c:v>44105</c:v>
                </c:pt>
                <c:pt idx="425">
                  <c:v>44106</c:v>
                </c:pt>
                <c:pt idx="426">
                  <c:v>44107</c:v>
                </c:pt>
                <c:pt idx="427">
                  <c:v>44110</c:v>
                </c:pt>
                <c:pt idx="428">
                  <c:v>44111</c:v>
                </c:pt>
                <c:pt idx="429">
                  <c:v>44112</c:v>
                </c:pt>
                <c:pt idx="430">
                  <c:v>44113</c:v>
                </c:pt>
                <c:pt idx="431">
                  <c:v>44114</c:v>
                </c:pt>
                <c:pt idx="432">
                  <c:v>44117</c:v>
                </c:pt>
                <c:pt idx="433">
                  <c:v>44118</c:v>
                </c:pt>
                <c:pt idx="434">
                  <c:v>44119</c:v>
                </c:pt>
                <c:pt idx="435">
                  <c:v>44120</c:v>
                </c:pt>
                <c:pt idx="436">
                  <c:v>44121</c:v>
                </c:pt>
                <c:pt idx="437">
                  <c:v>44124</c:v>
                </c:pt>
                <c:pt idx="438">
                  <c:v>44125</c:v>
                </c:pt>
                <c:pt idx="439">
                  <c:v>44126</c:v>
                </c:pt>
                <c:pt idx="440">
                  <c:v>44127</c:v>
                </c:pt>
                <c:pt idx="441">
                  <c:v>44128</c:v>
                </c:pt>
                <c:pt idx="442">
                  <c:v>44131</c:v>
                </c:pt>
                <c:pt idx="443">
                  <c:v>44132</c:v>
                </c:pt>
                <c:pt idx="444">
                  <c:v>44133</c:v>
                </c:pt>
                <c:pt idx="445">
                  <c:v>44134</c:v>
                </c:pt>
                <c:pt idx="446">
                  <c:v>44135</c:v>
                </c:pt>
                <c:pt idx="447">
                  <c:v>44138</c:v>
                </c:pt>
                <c:pt idx="448">
                  <c:v>44139</c:v>
                </c:pt>
                <c:pt idx="449">
                  <c:v>44141</c:v>
                </c:pt>
                <c:pt idx="450">
                  <c:v>44142</c:v>
                </c:pt>
                <c:pt idx="451">
                  <c:v>44145</c:v>
                </c:pt>
                <c:pt idx="452">
                  <c:v>44146</c:v>
                </c:pt>
                <c:pt idx="453">
                  <c:v>44147</c:v>
                </c:pt>
                <c:pt idx="454">
                  <c:v>44148</c:v>
                </c:pt>
                <c:pt idx="455">
                  <c:v>44149</c:v>
                </c:pt>
                <c:pt idx="456">
                  <c:v>44152</c:v>
                </c:pt>
                <c:pt idx="457">
                  <c:v>44153</c:v>
                </c:pt>
                <c:pt idx="458">
                  <c:v>44154</c:v>
                </c:pt>
                <c:pt idx="459">
                  <c:v>44155</c:v>
                </c:pt>
                <c:pt idx="460">
                  <c:v>44156</c:v>
                </c:pt>
                <c:pt idx="461">
                  <c:v>44159</c:v>
                </c:pt>
                <c:pt idx="462">
                  <c:v>44160</c:v>
                </c:pt>
                <c:pt idx="463">
                  <c:v>44161</c:v>
                </c:pt>
                <c:pt idx="464">
                  <c:v>44162</c:v>
                </c:pt>
                <c:pt idx="465">
                  <c:v>44163</c:v>
                </c:pt>
                <c:pt idx="466">
                  <c:v>44166</c:v>
                </c:pt>
                <c:pt idx="467">
                  <c:v>44167</c:v>
                </c:pt>
                <c:pt idx="468">
                  <c:v>44168</c:v>
                </c:pt>
                <c:pt idx="469">
                  <c:v>44169</c:v>
                </c:pt>
                <c:pt idx="470">
                  <c:v>44170</c:v>
                </c:pt>
                <c:pt idx="471">
                  <c:v>44173</c:v>
                </c:pt>
                <c:pt idx="472">
                  <c:v>44174</c:v>
                </c:pt>
                <c:pt idx="473">
                  <c:v>44175</c:v>
                </c:pt>
                <c:pt idx="474">
                  <c:v>44176</c:v>
                </c:pt>
                <c:pt idx="475">
                  <c:v>44177</c:v>
                </c:pt>
                <c:pt idx="476">
                  <c:v>44180</c:v>
                </c:pt>
                <c:pt idx="477">
                  <c:v>44181</c:v>
                </c:pt>
                <c:pt idx="478">
                  <c:v>44182</c:v>
                </c:pt>
                <c:pt idx="479">
                  <c:v>44183</c:v>
                </c:pt>
                <c:pt idx="480">
                  <c:v>44184</c:v>
                </c:pt>
                <c:pt idx="481">
                  <c:v>44187</c:v>
                </c:pt>
                <c:pt idx="482">
                  <c:v>44188</c:v>
                </c:pt>
                <c:pt idx="483">
                  <c:v>44189</c:v>
                </c:pt>
                <c:pt idx="484">
                  <c:v>44190</c:v>
                </c:pt>
                <c:pt idx="485">
                  <c:v>44191</c:v>
                </c:pt>
                <c:pt idx="486">
                  <c:v>44194</c:v>
                </c:pt>
                <c:pt idx="487">
                  <c:v>44195</c:v>
                </c:pt>
                <c:pt idx="488">
                  <c:v>44196</c:v>
                </c:pt>
                <c:pt idx="489">
                  <c:v>44197</c:v>
                </c:pt>
                <c:pt idx="490">
                  <c:v>44208</c:v>
                </c:pt>
                <c:pt idx="491">
                  <c:v>44209</c:v>
                </c:pt>
                <c:pt idx="492">
                  <c:v>44210</c:v>
                </c:pt>
                <c:pt idx="493">
                  <c:v>44211</c:v>
                </c:pt>
                <c:pt idx="494">
                  <c:v>44212</c:v>
                </c:pt>
                <c:pt idx="495">
                  <c:v>44215</c:v>
                </c:pt>
                <c:pt idx="496">
                  <c:v>44216</c:v>
                </c:pt>
                <c:pt idx="497">
                  <c:v>44217</c:v>
                </c:pt>
                <c:pt idx="498">
                  <c:v>44218</c:v>
                </c:pt>
                <c:pt idx="499">
                  <c:v>44219</c:v>
                </c:pt>
                <c:pt idx="500">
                  <c:v>44222</c:v>
                </c:pt>
                <c:pt idx="501">
                  <c:v>44223</c:v>
                </c:pt>
                <c:pt idx="502">
                  <c:v>44224</c:v>
                </c:pt>
                <c:pt idx="503">
                  <c:v>44225</c:v>
                </c:pt>
                <c:pt idx="504">
                  <c:v>44226</c:v>
                </c:pt>
                <c:pt idx="505">
                  <c:v>44229</c:v>
                </c:pt>
                <c:pt idx="506">
                  <c:v>44230</c:v>
                </c:pt>
                <c:pt idx="507">
                  <c:v>44231</c:v>
                </c:pt>
                <c:pt idx="508">
                  <c:v>44232</c:v>
                </c:pt>
                <c:pt idx="509">
                  <c:v>44233</c:v>
                </c:pt>
                <c:pt idx="510">
                  <c:v>44236</c:v>
                </c:pt>
                <c:pt idx="511">
                  <c:v>44237</c:v>
                </c:pt>
                <c:pt idx="512">
                  <c:v>44238</c:v>
                </c:pt>
                <c:pt idx="513">
                  <c:v>44239</c:v>
                </c:pt>
                <c:pt idx="514">
                  <c:v>44240</c:v>
                </c:pt>
                <c:pt idx="515">
                  <c:v>44243</c:v>
                </c:pt>
                <c:pt idx="516">
                  <c:v>44244</c:v>
                </c:pt>
                <c:pt idx="517">
                  <c:v>44245</c:v>
                </c:pt>
                <c:pt idx="518">
                  <c:v>44246</c:v>
                </c:pt>
                <c:pt idx="519">
                  <c:v>44247</c:v>
                </c:pt>
                <c:pt idx="520">
                  <c:v>44248</c:v>
                </c:pt>
                <c:pt idx="521">
                  <c:v>44252</c:v>
                </c:pt>
                <c:pt idx="522">
                  <c:v>44253</c:v>
                </c:pt>
                <c:pt idx="523">
                  <c:v>44254</c:v>
                </c:pt>
                <c:pt idx="524">
                  <c:v>44257</c:v>
                </c:pt>
                <c:pt idx="525">
                  <c:v>44258</c:v>
                </c:pt>
                <c:pt idx="526">
                  <c:v>44259</c:v>
                </c:pt>
                <c:pt idx="527">
                  <c:v>44260</c:v>
                </c:pt>
                <c:pt idx="528">
                  <c:v>44261</c:v>
                </c:pt>
                <c:pt idx="529">
                  <c:v>44265</c:v>
                </c:pt>
                <c:pt idx="530">
                  <c:v>44266</c:v>
                </c:pt>
                <c:pt idx="531">
                  <c:v>44267</c:v>
                </c:pt>
                <c:pt idx="532">
                  <c:v>44268</c:v>
                </c:pt>
                <c:pt idx="533">
                  <c:v>44271</c:v>
                </c:pt>
                <c:pt idx="534">
                  <c:v>44272</c:v>
                </c:pt>
                <c:pt idx="535">
                  <c:v>44273</c:v>
                </c:pt>
                <c:pt idx="536">
                  <c:v>44274</c:v>
                </c:pt>
                <c:pt idx="537">
                  <c:v>44275</c:v>
                </c:pt>
                <c:pt idx="538">
                  <c:v>44278</c:v>
                </c:pt>
                <c:pt idx="539">
                  <c:v>44279</c:v>
                </c:pt>
                <c:pt idx="540">
                  <c:v>44280</c:v>
                </c:pt>
                <c:pt idx="541">
                  <c:v>44281</c:v>
                </c:pt>
                <c:pt idx="542">
                  <c:v>44282</c:v>
                </c:pt>
                <c:pt idx="543">
                  <c:v>44285</c:v>
                </c:pt>
                <c:pt idx="544">
                  <c:v>44286</c:v>
                </c:pt>
                <c:pt idx="545">
                  <c:v>44287</c:v>
                </c:pt>
                <c:pt idx="546">
                  <c:v>44288</c:v>
                </c:pt>
                <c:pt idx="547">
                  <c:v>44289</c:v>
                </c:pt>
                <c:pt idx="548">
                  <c:v>44292</c:v>
                </c:pt>
                <c:pt idx="549">
                  <c:v>44293</c:v>
                </c:pt>
                <c:pt idx="550">
                  <c:v>44294</c:v>
                </c:pt>
                <c:pt idx="551">
                  <c:v>44295</c:v>
                </c:pt>
                <c:pt idx="552">
                  <c:v>44296</c:v>
                </c:pt>
                <c:pt idx="553">
                  <c:v>44299</c:v>
                </c:pt>
                <c:pt idx="554">
                  <c:v>44300</c:v>
                </c:pt>
                <c:pt idx="555">
                  <c:v>44301</c:v>
                </c:pt>
                <c:pt idx="556">
                  <c:v>44302</c:v>
                </c:pt>
                <c:pt idx="557">
                  <c:v>44303</c:v>
                </c:pt>
                <c:pt idx="558">
                  <c:v>44306</c:v>
                </c:pt>
                <c:pt idx="559">
                  <c:v>44307</c:v>
                </c:pt>
                <c:pt idx="560">
                  <c:v>44308</c:v>
                </c:pt>
                <c:pt idx="561">
                  <c:v>44309</c:v>
                </c:pt>
                <c:pt idx="562">
                  <c:v>44310</c:v>
                </c:pt>
                <c:pt idx="563">
                  <c:v>44313</c:v>
                </c:pt>
                <c:pt idx="564">
                  <c:v>44314</c:v>
                </c:pt>
                <c:pt idx="565">
                  <c:v>44315</c:v>
                </c:pt>
                <c:pt idx="566">
                  <c:v>44316</c:v>
                </c:pt>
                <c:pt idx="567">
                  <c:v>44317</c:v>
                </c:pt>
                <c:pt idx="568">
                  <c:v>44321</c:v>
                </c:pt>
                <c:pt idx="569">
                  <c:v>44322</c:v>
                </c:pt>
                <c:pt idx="570">
                  <c:v>44323</c:v>
                </c:pt>
                <c:pt idx="571">
                  <c:v>44324</c:v>
                </c:pt>
                <c:pt idx="572">
                  <c:v>44328</c:v>
                </c:pt>
                <c:pt idx="573">
                  <c:v>44329</c:v>
                </c:pt>
                <c:pt idx="574">
                  <c:v>44330</c:v>
                </c:pt>
                <c:pt idx="575">
                  <c:v>44331</c:v>
                </c:pt>
                <c:pt idx="576">
                  <c:v>44334</c:v>
                </c:pt>
                <c:pt idx="577">
                  <c:v>44335</c:v>
                </c:pt>
                <c:pt idx="578">
                  <c:v>44336</c:v>
                </c:pt>
                <c:pt idx="579">
                  <c:v>44337</c:v>
                </c:pt>
                <c:pt idx="580">
                  <c:v>44338</c:v>
                </c:pt>
                <c:pt idx="581">
                  <c:v>44341</c:v>
                </c:pt>
                <c:pt idx="582">
                  <c:v>44342</c:v>
                </c:pt>
                <c:pt idx="583">
                  <c:v>44343</c:v>
                </c:pt>
                <c:pt idx="584">
                  <c:v>44344</c:v>
                </c:pt>
                <c:pt idx="585">
                  <c:v>44345</c:v>
                </c:pt>
                <c:pt idx="586">
                  <c:v>44348</c:v>
                </c:pt>
                <c:pt idx="587">
                  <c:v>44349</c:v>
                </c:pt>
                <c:pt idx="588">
                  <c:v>44350</c:v>
                </c:pt>
                <c:pt idx="589">
                  <c:v>44351</c:v>
                </c:pt>
                <c:pt idx="590">
                  <c:v>44352</c:v>
                </c:pt>
                <c:pt idx="591">
                  <c:v>44355</c:v>
                </c:pt>
                <c:pt idx="592">
                  <c:v>44356</c:v>
                </c:pt>
                <c:pt idx="593">
                  <c:v>44357</c:v>
                </c:pt>
                <c:pt idx="594">
                  <c:v>44358</c:v>
                </c:pt>
                <c:pt idx="595">
                  <c:v>44359</c:v>
                </c:pt>
                <c:pt idx="596">
                  <c:v>44363</c:v>
                </c:pt>
                <c:pt idx="597">
                  <c:v>44364</c:v>
                </c:pt>
                <c:pt idx="598">
                  <c:v>44365</c:v>
                </c:pt>
                <c:pt idx="599">
                  <c:v>44366</c:v>
                </c:pt>
                <c:pt idx="600">
                  <c:v>44369</c:v>
                </c:pt>
                <c:pt idx="601">
                  <c:v>44370</c:v>
                </c:pt>
                <c:pt idx="602">
                  <c:v>44371</c:v>
                </c:pt>
                <c:pt idx="603">
                  <c:v>44372</c:v>
                </c:pt>
                <c:pt idx="604">
                  <c:v>44373</c:v>
                </c:pt>
                <c:pt idx="605">
                  <c:v>44376</c:v>
                </c:pt>
                <c:pt idx="606">
                  <c:v>44377</c:v>
                </c:pt>
                <c:pt idx="607">
                  <c:v>44378</c:v>
                </c:pt>
                <c:pt idx="608">
                  <c:v>44379</c:v>
                </c:pt>
                <c:pt idx="609">
                  <c:v>44380</c:v>
                </c:pt>
                <c:pt idx="610">
                  <c:v>44383</c:v>
                </c:pt>
                <c:pt idx="611">
                  <c:v>44384</c:v>
                </c:pt>
                <c:pt idx="612">
                  <c:v>44385</c:v>
                </c:pt>
                <c:pt idx="613">
                  <c:v>44386</c:v>
                </c:pt>
                <c:pt idx="614">
                  <c:v>44387</c:v>
                </c:pt>
                <c:pt idx="615">
                  <c:v>44390</c:v>
                </c:pt>
                <c:pt idx="616">
                  <c:v>44391</c:v>
                </c:pt>
                <c:pt idx="617">
                  <c:v>44392</c:v>
                </c:pt>
                <c:pt idx="618">
                  <c:v>44393</c:v>
                </c:pt>
                <c:pt idx="619">
                  <c:v>44394</c:v>
                </c:pt>
                <c:pt idx="620">
                  <c:v>44397</c:v>
                </c:pt>
                <c:pt idx="621">
                  <c:v>44398</c:v>
                </c:pt>
                <c:pt idx="622">
                  <c:v>44399</c:v>
                </c:pt>
                <c:pt idx="623">
                  <c:v>44400</c:v>
                </c:pt>
                <c:pt idx="624">
                  <c:v>44401</c:v>
                </c:pt>
                <c:pt idx="625">
                  <c:v>44404</c:v>
                </c:pt>
                <c:pt idx="626">
                  <c:v>44405</c:v>
                </c:pt>
                <c:pt idx="627">
                  <c:v>44406</c:v>
                </c:pt>
                <c:pt idx="628">
                  <c:v>44407</c:v>
                </c:pt>
                <c:pt idx="629">
                  <c:v>44408</c:v>
                </c:pt>
                <c:pt idx="630">
                  <c:v>44411</c:v>
                </c:pt>
                <c:pt idx="631">
                  <c:v>44412</c:v>
                </c:pt>
                <c:pt idx="632">
                  <c:v>44413</c:v>
                </c:pt>
                <c:pt idx="633">
                  <c:v>44414</c:v>
                </c:pt>
                <c:pt idx="634">
                  <c:v>44415</c:v>
                </c:pt>
                <c:pt idx="635">
                  <c:v>44418</c:v>
                </c:pt>
                <c:pt idx="636">
                  <c:v>44419</c:v>
                </c:pt>
                <c:pt idx="637">
                  <c:v>44420</c:v>
                </c:pt>
                <c:pt idx="638">
                  <c:v>44421</c:v>
                </c:pt>
                <c:pt idx="639">
                  <c:v>44422</c:v>
                </c:pt>
                <c:pt idx="640">
                  <c:v>44425</c:v>
                </c:pt>
                <c:pt idx="641">
                  <c:v>44426</c:v>
                </c:pt>
                <c:pt idx="642">
                  <c:v>44427</c:v>
                </c:pt>
                <c:pt idx="643">
                  <c:v>44428</c:v>
                </c:pt>
                <c:pt idx="644">
                  <c:v>44429</c:v>
                </c:pt>
                <c:pt idx="645">
                  <c:v>44432</c:v>
                </c:pt>
                <c:pt idx="646">
                  <c:v>44433</c:v>
                </c:pt>
                <c:pt idx="647">
                  <c:v>44434</c:v>
                </c:pt>
                <c:pt idx="648">
                  <c:v>44435</c:v>
                </c:pt>
                <c:pt idx="649">
                  <c:v>44436</c:v>
                </c:pt>
                <c:pt idx="650">
                  <c:v>44439</c:v>
                </c:pt>
                <c:pt idx="651">
                  <c:v>44440</c:v>
                </c:pt>
                <c:pt idx="652">
                  <c:v>44441</c:v>
                </c:pt>
                <c:pt idx="653">
                  <c:v>44442</c:v>
                </c:pt>
                <c:pt idx="654">
                  <c:v>44443</c:v>
                </c:pt>
                <c:pt idx="655">
                  <c:v>44446</c:v>
                </c:pt>
                <c:pt idx="656">
                  <c:v>44447</c:v>
                </c:pt>
                <c:pt idx="657">
                  <c:v>44448</c:v>
                </c:pt>
                <c:pt idx="658">
                  <c:v>44449</c:v>
                </c:pt>
                <c:pt idx="659">
                  <c:v>44450</c:v>
                </c:pt>
                <c:pt idx="660">
                  <c:v>44453</c:v>
                </c:pt>
                <c:pt idx="661">
                  <c:v>44454</c:v>
                </c:pt>
                <c:pt idx="662">
                  <c:v>44455</c:v>
                </c:pt>
                <c:pt idx="663">
                  <c:v>44456</c:v>
                </c:pt>
                <c:pt idx="664">
                  <c:v>44457</c:v>
                </c:pt>
                <c:pt idx="665">
                  <c:v>44460</c:v>
                </c:pt>
                <c:pt idx="666">
                  <c:v>44461</c:v>
                </c:pt>
                <c:pt idx="667">
                  <c:v>44462</c:v>
                </c:pt>
                <c:pt idx="668">
                  <c:v>44463</c:v>
                </c:pt>
                <c:pt idx="669">
                  <c:v>44464</c:v>
                </c:pt>
                <c:pt idx="670">
                  <c:v>44467</c:v>
                </c:pt>
                <c:pt idx="671">
                  <c:v>44468</c:v>
                </c:pt>
                <c:pt idx="672">
                  <c:v>44469</c:v>
                </c:pt>
                <c:pt idx="673">
                  <c:v>44470</c:v>
                </c:pt>
                <c:pt idx="674">
                  <c:v>44471</c:v>
                </c:pt>
                <c:pt idx="675">
                  <c:v>44474</c:v>
                </c:pt>
                <c:pt idx="676">
                  <c:v>44475</c:v>
                </c:pt>
                <c:pt idx="677">
                  <c:v>44476</c:v>
                </c:pt>
                <c:pt idx="678">
                  <c:v>44477</c:v>
                </c:pt>
                <c:pt idx="679">
                  <c:v>44478</c:v>
                </c:pt>
                <c:pt idx="680">
                  <c:v>44481</c:v>
                </c:pt>
                <c:pt idx="681">
                  <c:v>44482</c:v>
                </c:pt>
                <c:pt idx="682">
                  <c:v>44483</c:v>
                </c:pt>
                <c:pt idx="683">
                  <c:v>44484</c:v>
                </c:pt>
                <c:pt idx="684">
                  <c:v>44485</c:v>
                </c:pt>
                <c:pt idx="685">
                  <c:v>44488</c:v>
                </c:pt>
                <c:pt idx="686">
                  <c:v>44489</c:v>
                </c:pt>
                <c:pt idx="687">
                  <c:v>44490</c:v>
                </c:pt>
                <c:pt idx="688">
                  <c:v>44491</c:v>
                </c:pt>
                <c:pt idx="689">
                  <c:v>44492</c:v>
                </c:pt>
                <c:pt idx="690">
                  <c:v>44495</c:v>
                </c:pt>
                <c:pt idx="691">
                  <c:v>44496</c:v>
                </c:pt>
                <c:pt idx="692">
                  <c:v>44497</c:v>
                </c:pt>
                <c:pt idx="693">
                  <c:v>44498</c:v>
                </c:pt>
                <c:pt idx="694">
                  <c:v>44499</c:v>
                </c:pt>
                <c:pt idx="695">
                  <c:v>44502</c:v>
                </c:pt>
                <c:pt idx="696">
                  <c:v>44503</c:v>
                </c:pt>
                <c:pt idx="697">
                  <c:v>44504</c:v>
                </c:pt>
                <c:pt idx="698">
                  <c:v>44509</c:v>
                </c:pt>
                <c:pt idx="699">
                  <c:v>44510</c:v>
                </c:pt>
                <c:pt idx="700">
                  <c:v>44511</c:v>
                </c:pt>
                <c:pt idx="701">
                  <c:v>44512</c:v>
                </c:pt>
                <c:pt idx="702">
                  <c:v>44513</c:v>
                </c:pt>
                <c:pt idx="703">
                  <c:v>44516</c:v>
                </c:pt>
                <c:pt idx="704">
                  <c:v>44517</c:v>
                </c:pt>
                <c:pt idx="705">
                  <c:v>44518</c:v>
                </c:pt>
                <c:pt idx="706">
                  <c:v>44519</c:v>
                </c:pt>
                <c:pt idx="707">
                  <c:v>44520</c:v>
                </c:pt>
                <c:pt idx="708">
                  <c:v>44523</c:v>
                </c:pt>
                <c:pt idx="709">
                  <c:v>44524</c:v>
                </c:pt>
                <c:pt idx="710">
                  <c:v>44525</c:v>
                </c:pt>
                <c:pt idx="711">
                  <c:v>44526</c:v>
                </c:pt>
                <c:pt idx="712">
                  <c:v>44527</c:v>
                </c:pt>
                <c:pt idx="713">
                  <c:v>44530</c:v>
                </c:pt>
                <c:pt idx="714">
                  <c:v>44531</c:v>
                </c:pt>
                <c:pt idx="715">
                  <c:v>44532</c:v>
                </c:pt>
                <c:pt idx="716">
                  <c:v>44533</c:v>
                </c:pt>
                <c:pt idx="717">
                  <c:v>44534</c:v>
                </c:pt>
                <c:pt idx="718">
                  <c:v>44537</c:v>
                </c:pt>
                <c:pt idx="719">
                  <c:v>44538</c:v>
                </c:pt>
                <c:pt idx="720">
                  <c:v>44539</c:v>
                </c:pt>
                <c:pt idx="721">
                  <c:v>44540</c:v>
                </c:pt>
                <c:pt idx="722">
                  <c:v>44541</c:v>
                </c:pt>
                <c:pt idx="723">
                  <c:v>44544</c:v>
                </c:pt>
                <c:pt idx="724">
                  <c:v>44545</c:v>
                </c:pt>
                <c:pt idx="725">
                  <c:v>44546</c:v>
                </c:pt>
                <c:pt idx="726">
                  <c:v>44547</c:v>
                </c:pt>
                <c:pt idx="727">
                  <c:v>44548</c:v>
                </c:pt>
                <c:pt idx="728">
                  <c:v>44551</c:v>
                </c:pt>
                <c:pt idx="729">
                  <c:v>44552</c:v>
                </c:pt>
                <c:pt idx="730">
                  <c:v>44553</c:v>
                </c:pt>
                <c:pt idx="731">
                  <c:v>44554</c:v>
                </c:pt>
                <c:pt idx="732">
                  <c:v>44555</c:v>
                </c:pt>
                <c:pt idx="733">
                  <c:v>44558</c:v>
                </c:pt>
                <c:pt idx="734">
                  <c:v>44559</c:v>
                </c:pt>
                <c:pt idx="735">
                  <c:v>44560</c:v>
                </c:pt>
                <c:pt idx="736">
                  <c:v>44561</c:v>
                </c:pt>
                <c:pt idx="737">
                  <c:v>44572</c:v>
                </c:pt>
                <c:pt idx="738">
                  <c:v>44573</c:v>
                </c:pt>
                <c:pt idx="739">
                  <c:v>44574</c:v>
                </c:pt>
                <c:pt idx="740">
                  <c:v>44575</c:v>
                </c:pt>
                <c:pt idx="741">
                  <c:v>44576</c:v>
                </c:pt>
                <c:pt idx="742">
                  <c:v>44579</c:v>
                </c:pt>
                <c:pt idx="743">
                  <c:v>44580</c:v>
                </c:pt>
                <c:pt idx="744">
                  <c:v>44581</c:v>
                </c:pt>
                <c:pt idx="745">
                  <c:v>44582</c:v>
                </c:pt>
                <c:pt idx="746">
                  <c:v>44583</c:v>
                </c:pt>
                <c:pt idx="747">
                  <c:v>44586</c:v>
                </c:pt>
                <c:pt idx="748">
                  <c:v>44587</c:v>
                </c:pt>
                <c:pt idx="749">
                  <c:v>44588</c:v>
                </c:pt>
                <c:pt idx="750">
                  <c:v>44589</c:v>
                </c:pt>
                <c:pt idx="751">
                  <c:v>44590</c:v>
                </c:pt>
                <c:pt idx="752">
                  <c:v>44593</c:v>
                </c:pt>
                <c:pt idx="753">
                  <c:v>44594</c:v>
                </c:pt>
                <c:pt idx="754">
                  <c:v>44595</c:v>
                </c:pt>
                <c:pt idx="755">
                  <c:v>44596</c:v>
                </c:pt>
                <c:pt idx="756">
                  <c:v>44597</c:v>
                </c:pt>
                <c:pt idx="757">
                  <c:v>44600</c:v>
                </c:pt>
                <c:pt idx="758">
                  <c:v>44601</c:v>
                </c:pt>
                <c:pt idx="759">
                  <c:v>44602</c:v>
                </c:pt>
                <c:pt idx="760">
                  <c:v>44603</c:v>
                </c:pt>
                <c:pt idx="761">
                  <c:v>44604</c:v>
                </c:pt>
                <c:pt idx="762">
                  <c:v>44607</c:v>
                </c:pt>
                <c:pt idx="763">
                  <c:v>44608</c:v>
                </c:pt>
                <c:pt idx="764">
                  <c:v>44609</c:v>
                </c:pt>
                <c:pt idx="765">
                  <c:v>44610</c:v>
                </c:pt>
                <c:pt idx="766">
                  <c:v>44611</c:v>
                </c:pt>
                <c:pt idx="767">
                  <c:v>44614</c:v>
                </c:pt>
                <c:pt idx="768">
                  <c:v>44615</c:v>
                </c:pt>
                <c:pt idx="769">
                  <c:v>44617</c:v>
                </c:pt>
                <c:pt idx="770">
                  <c:v>44618</c:v>
                </c:pt>
                <c:pt idx="771">
                  <c:v>44621</c:v>
                </c:pt>
                <c:pt idx="772">
                  <c:v>44622</c:v>
                </c:pt>
                <c:pt idx="773">
                  <c:v>44623</c:v>
                </c:pt>
                <c:pt idx="774">
                  <c:v>44624</c:v>
                </c:pt>
                <c:pt idx="775">
                  <c:v>44625</c:v>
                </c:pt>
                <c:pt idx="776">
                  <c:v>44626</c:v>
                </c:pt>
                <c:pt idx="777">
                  <c:v>44630</c:v>
                </c:pt>
                <c:pt idx="778">
                  <c:v>44631</c:v>
                </c:pt>
                <c:pt idx="779">
                  <c:v>44632</c:v>
                </c:pt>
                <c:pt idx="780">
                  <c:v>44635</c:v>
                </c:pt>
                <c:pt idx="781">
                  <c:v>44636</c:v>
                </c:pt>
                <c:pt idx="782">
                  <c:v>44637</c:v>
                </c:pt>
                <c:pt idx="783">
                  <c:v>44638</c:v>
                </c:pt>
                <c:pt idx="784">
                  <c:v>44639</c:v>
                </c:pt>
                <c:pt idx="785">
                  <c:v>44642</c:v>
                </c:pt>
                <c:pt idx="786">
                  <c:v>44643</c:v>
                </c:pt>
                <c:pt idx="787">
                  <c:v>44644</c:v>
                </c:pt>
                <c:pt idx="788">
                  <c:v>44645</c:v>
                </c:pt>
                <c:pt idx="789">
                  <c:v>44646</c:v>
                </c:pt>
                <c:pt idx="790">
                  <c:v>44649</c:v>
                </c:pt>
                <c:pt idx="791">
                  <c:v>44650</c:v>
                </c:pt>
                <c:pt idx="792">
                  <c:v>44651</c:v>
                </c:pt>
                <c:pt idx="793">
                  <c:v>44652</c:v>
                </c:pt>
                <c:pt idx="794">
                  <c:v>44653</c:v>
                </c:pt>
                <c:pt idx="795">
                  <c:v>44656</c:v>
                </c:pt>
                <c:pt idx="796">
                  <c:v>44657</c:v>
                </c:pt>
                <c:pt idx="797">
                  <c:v>44658</c:v>
                </c:pt>
                <c:pt idx="798">
                  <c:v>44659</c:v>
                </c:pt>
                <c:pt idx="799">
                  <c:v>44660</c:v>
                </c:pt>
                <c:pt idx="800">
                  <c:v>44663</c:v>
                </c:pt>
                <c:pt idx="801">
                  <c:v>44664</c:v>
                </c:pt>
                <c:pt idx="802">
                  <c:v>44665</c:v>
                </c:pt>
                <c:pt idx="803">
                  <c:v>44666</c:v>
                </c:pt>
                <c:pt idx="804">
                  <c:v>44667</c:v>
                </c:pt>
                <c:pt idx="805">
                  <c:v>44670</c:v>
                </c:pt>
                <c:pt idx="806">
                  <c:v>44671</c:v>
                </c:pt>
                <c:pt idx="807">
                  <c:v>44672</c:v>
                </c:pt>
                <c:pt idx="808">
                  <c:v>44673</c:v>
                </c:pt>
                <c:pt idx="809">
                  <c:v>44674</c:v>
                </c:pt>
                <c:pt idx="810">
                  <c:v>44677</c:v>
                </c:pt>
                <c:pt idx="811">
                  <c:v>44678</c:v>
                </c:pt>
                <c:pt idx="812">
                  <c:v>44679</c:v>
                </c:pt>
                <c:pt idx="813">
                  <c:v>44680</c:v>
                </c:pt>
                <c:pt idx="814">
                  <c:v>44681</c:v>
                </c:pt>
                <c:pt idx="815">
                  <c:v>44686</c:v>
                </c:pt>
                <c:pt idx="816">
                  <c:v>44687</c:v>
                </c:pt>
                <c:pt idx="817">
                  <c:v>44688</c:v>
                </c:pt>
                <c:pt idx="818">
                  <c:v>44693</c:v>
                </c:pt>
                <c:pt idx="819">
                  <c:v>44694</c:v>
                </c:pt>
                <c:pt idx="820">
                  <c:v>44695</c:v>
                </c:pt>
                <c:pt idx="821">
                  <c:v>44698</c:v>
                </c:pt>
                <c:pt idx="822">
                  <c:v>44699</c:v>
                </c:pt>
                <c:pt idx="823">
                  <c:v>44700</c:v>
                </c:pt>
                <c:pt idx="824">
                  <c:v>44701</c:v>
                </c:pt>
                <c:pt idx="825">
                  <c:v>44702</c:v>
                </c:pt>
                <c:pt idx="826">
                  <c:v>44705</c:v>
                </c:pt>
                <c:pt idx="827">
                  <c:v>44706</c:v>
                </c:pt>
                <c:pt idx="828">
                  <c:v>44707</c:v>
                </c:pt>
                <c:pt idx="829">
                  <c:v>44708</c:v>
                </c:pt>
                <c:pt idx="830">
                  <c:v>44709</c:v>
                </c:pt>
                <c:pt idx="831">
                  <c:v>44712</c:v>
                </c:pt>
                <c:pt idx="832">
                  <c:v>44713</c:v>
                </c:pt>
                <c:pt idx="833">
                  <c:v>44714</c:v>
                </c:pt>
                <c:pt idx="834">
                  <c:v>44715</c:v>
                </c:pt>
                <c:pt idx="835">
                  <c:v>44716</c:v>
                </c:pt>
                <c:pt idx="836">
                  <c:v>44719</c:v>
                </c:pt>
                <c:pt idx="837">
                  <c:v>44720</c:v>
                </c:pt>
                <c:pt idx="838">
                  <c:v>44721</c:v>
                </c:pt>
                <c:pt idx="839">
                  <c:v>44722</c:v>
                </c:pt>
                <c:pt idx="840">
                  <c:v>44723</c:v>
                </c:pt>
                <c:pt idx="841">
                  <c:v>44727</c:v>
                </c:pt>
                <c:pt idx="842">
                  <c:v>44728</c:v>
                </c:pt>
                <c:pt idx="843">
                  <c:v>44729</c:v>
                </c:pt>
                <c:pt idx="844">
                  <c:v>44730</c:v>
                </c:pt>
                <c:pt idx="845">
                  <c:v>44733</c:v>
                </c:pt>
                <c:pt idx="846">
                  <c:v>44734</c:v>
                </c:pt>
                <c:pt idx="847">
                  <c:v>44735</c:v>
                </c:pt>
                <c:pt idx="848">
                  <c:v>44736</c:v>
                </c:pt>
                <c:pt idx="849">
                  <c:v>44737</c:v>
                </c:pt>
                <c:pt idx="850">
                  <c:v>44740</c:v>
                </c:pt>
                <c:pt idx="851">
                  <c:v>44741</c:v>
                </c:pt>
                <c:pt idx="852">
                  <c:v>44742</c:v>
                </c:pt>
                <c:pt idx="853">
                  <c:v>44743</c:v>
                </c:pt>
                <c:pt idx="854">
                  <c:v>44744</c:v>
                </c:pt>
                <c:pt idx="855">
                  <c:v>44747</c:v>
                </c:pt>
                <c:pt idx="856">
                  <c:v>44748</c:v>
                </c:pt>
                <c:pt idx="857">
                  <c:v>44749</c:v>
                </c:pt>
                <c:pt idx="858">
                  <c:v>44750</c:v>
                </c:pt>
                <c:pt idx="859">
                  <c:v>44751</c:v>
                </c:pt>
                <c:pt idx="860">
                  <c:v>44754</c:v>
                </c:pt>
                <c:pt idx="861">
                  <c:v>44755</c:v>
                </c:pt>
                <c:pt idx="862">
                  <c:v>44756</c:v>
                </c:pt>
                <c:pt idx="863">
                  <c:v>44757</c:v>
                </c:pt>
                <c:pt idx="864">
                  <c:v>44758</c:v>
                </c:pt>
                <c:pt idx="865">
                  <c:v>44761</c:v>
                </c:pt>
                <c:pt idx="866">
                  <c:v>44762</c:v>
                </c:pt>
                <c:pt idx="867">
                  <c:v>44763</c:v>
                </c:pt>
                <c:pt idx="868">
                  <c:v>44764</c:v>
                </c:pt>
                <c:pt idx="869">
                  <c:v>44765</c:v>
                </c:pt>
                <c:pt idx="870">
                  <c:v>44768</c:v>
                </c:pt>
                <c:pt idx="871">
                  <c:v>44769</c:v>
                </c:pt>
                <c:pt idx="872">
                  <c:v>44770</c:v>
                </c:pt>
                <c:pt idx="873">
                  <c:v>44771</c:v>
                </c:pt>
                <c:pt idx="874">
                  <c:v>44772</c:v>
                </c:pt>
                <c:pt idx="875">
                  <c:v>44775</c:v>
                </c:pt>
                <c:pt idx="876">
                  <c:v>44776</c:v>
                </c:pt>
                <c:pt idx="877">
                  <c:v>44777</c:v>
                </c:pt>
                <c:pt idx="878">
                  <c:v>44778</c:v>
                </c:pt>
                <c:pt idx="879">
                  <c:v>44779</c:v>
                </c:pt>
                <c:pt idx="880">
                  <c:v>44782</c:v>
                </c:pt>
                <c:pt idx="881">
                  <c:v>44783</c:v>
                </c:pt>
                <c:pt idx="882">
                  <c:v>44784</c:v>
                </c:pt>
                <c:pt idx="883">
                  <c:v>44785</c:v>
                </c:pt>
                <c:pt idx="884">
                  <c:v>44786</c:v>
                </c:pt>
                <c:pt idx="885">
                  <c:v>44789</c:v>
                </c:pt>
                <c:pt idx="886">
                  <c:v>44790</c:v>
                </c:pt>
                <c:pt idx="887">
                  <c:v>44791</c:v>
                </c:pt>
                <c:pt idx="888">
                  <c:v>44792</c:v>
                </c:pt>
                <c:pt idx="889">
                  <c:v>44793</c:v>
                </c:pt>
                <c:pt idx="890">
                  <c:v>44796</c:v>
                </c:pt>
                <c:pt idx="891">
                  <c:v>44797</c:v>
                </c:pt>
                <c:pt idx="892">
                  <c:v>44798</c:v>
                </c:pt>
                <c:pt idx="893">
                  <c:v>44799</c:v>
                </c:pt>
                <c:pt idx="894">
                  <c:v>44800</c:v>
                </c:pt>
                <c:pt idx="895">
                  <c:v>44803</c:v>
                </c:pt>
                <c:pt idx="896">
                  <c:v>44804</c:v>
                </c:pt>
                <c:pt idx="897">
                  <c:v>44805</c:v>
                </c:pt>
                <c:pt idx="898">
                  <c:v>44806</c:v>
                </c:pt>
                <c:pt idx="899">
                  <c:v>44807</c:v>
                </c:pt>
                <c:pt idx="900">
                  <c:v>44810</c:v>
                </c:pt>
                <c:pt idx="901">
                  <c:v>44811</c:v>
                </c:pt>
                <c:pt idx="902">
                  <c:v>44812</c:v>
                </c:pt>
                <c:pt idx="903">
                  <c:v>44813</c:v>
                </c:pt>
                <c:pt idx="904">
                  <c:v>44814</c:v>
                </c:pt>
                <c:pt idx="905">
                  <c:v>44817</c:v>
                </c:pt>
                <c:pt idx="906">
                  <c:v>44818</c:v>
                </c:pt>
                <c:pt idx="907">
                  <c:v>44819</c:v>
                </c:pt>
                <c:pt idx="908">
                  <c:v>44820</c:v>
                </c:pt>
                <c:pt idx="909">
                  <c:v>44821</c:v>
                </c:pt>
                <c:pt idx="910">
                  <c:v>44824</c:v>
                </c:pt>
                <c:pt idx="911">
                  <c:v>44825</c:v>
                </c:pt>
                <c:pt idx="912">
                  <c:v>44826</c:v>
                </c:pt>
                <c:pt idx="913">
                  <c:v>44827</c:v>
                </c:pt>
                <c:pt idx="914">
                  <c:v>44828</c:v>
                </c:pt>
                <c:pt idx="915">
                  <c:v>44831</c:v>
                </c:pt>
                <c:pt idx="916">
                  <c:v>44832</c:v>
                </c:pt>
                <c:pt idx="917">
                  <c:v>44833</c:v>
                </c:pt>
                <c:pt idx="918">
                  <c:v>44834</c:v>
                </c:pt>
                <c:pt idx="919">
                  <c:v>44835</c:v>
                </c:pt>
                <c:pt idx="920">
                  <c:v>44838</c:v>
                </c:pt>
                <c:pt idx="921">
                  <c:v>44839</c:v>
                </c:pt>
                <c:pt idx="922">
                  <c:v>44840</c:v>
                </c:pt>
                <c:pt idx="923">
                  <c:v>44841</c:v>
                </c:pt>
                <c:pt idx="924">
                  <c:v>44842</c:v>
                </c:pt>
                <c:pt idx="925">
                  <c:v>44845</c:v>
                </c:pt>
                <c:pt idx="926">
                  <c:v>44846</c:v>
                </c:pt>
                <c:pt idx="927">
                  <c:v>44847</c:v>
                </c:pt>
                <c:pt idx="928">
                  <c:v>44848</c:v>
                </c:pt>
                <c:pt idx="929">
                  <c:v>44849</c:v>
                </c:pt>
                <c:pt idx="930">
                  <c:v>44852</c:v>
                </c:pt>
                <c:pt idx="931">
                  <c:v>44853</c:v>
                </c:pt>
                <c:pt idx="932">
                  <c:v>44854</c:v>
                </c:pt>
                <c:pt idx="933">
                  <c:v>44855</c:v>
                </c:pt>
                <c:pt idx="934">
                  <c:v>44856</c:v>
                </c:pt>
                <c:pt idx="935">
                  <c:v>44859</c:v>
                </c:pt>
                <c:pt idx="936">
                  <c:v>44860</c:v>
                </c:pt>
                <c:pt idx="937">
                  <c:v>44861</c:v>
                </c:pt>
                <c:pt idx="938">
                  <c:v>44862</c:v>
                </c:pt>
                <c:pt idx="939">
                  <c:v>44863</c:v>
                </c:pt>
                <c:pt idx="940">
                  <c:v>44866</c:v>
                </c:pt>
                <c:pt idx="941">
                  <c:v>44867</c:v>
                </c:pt>
                <c:pt idx="942">
                  <c:v>44868</c:v>
                </c:pt>
                <c:pt idx="943">
                  <c:v>44869</c:v>
                </c:pt>
                <c:pt idx="944">
                  <c:v>44873</c:v>
                </c:pt>
                <c:pt idx="945">
                  <c:v>44874</c:v>
                </c:pt>
                <c:pt idx="946">
                  <c:v>44875</c:v>
                </c:pt>
                <c:pt idx="947">
                  <c:v>44876</c:v>
                </c:pt>
                <c:pt idx="948">
                  <c:v>44877</c:v>
                </c:pt>
                <c:pt idx="949">
                  <c:v>44880</c:v>
                </c:pt>
                <c:pt idx="950">
                  <c:v>44881</c:v>
                </c:pt>
                <c:pt idx="951">
                  <c:v>44882</c:v>
                </c:pt>
                <c:pt idx="952">
                  <c:v>44883</c:v>
                </c:pt>
                <c:pt idx="953">
                  <c:v>44884</c:v>
                </c:pt>
                <c:pt idx="954">
                  <c:v>44887</c:v>
                </c:pt>
                <c:pt idx="955">
                  <c:v>44888</c:v>
                </c:pt>
                <c:pt idx="956">
                  <c:v>44889</c:v>
                </c:pt>
                <c:pt idx="957">
                  <c:v>44890</c:v>
                </c:pt>
                <c:pt idx="958">
                  <c:v>44891</c:v>
                </c:pt>
                <c:pt idx="959">
                  <c:v>44894</c:v>
                </c:pt>
                <c:pt idx="960">
                  <c:v>44895</c:v>
                </c:pt>
                <c:pt idx="961">
                  <c:v>44896</c:v>
                </c:pt>
                <c:pt idx="962">
                  <c:v>44897</c:v>
                </c:pt>
                <c:pt idx="963">
                  <c:v>44898</c:v>
                </c:pt>
                <c:pt idx="964">
                  <c:v>44901</c:v>
                </c:pt>
                <c:pt idx="965">
                  <c:v>44902</c:v>
                </c:pt>
                <c:pt idx="966">
                  <c:v>44903</c:v>
                </c:pt>
                <c:pt idx="967">
                  <c:v>44904</c:v>
                </c:pt>
                <c:pt idx="968">
                  <c:v>44905</c:v>
                </c:pt>
                <c:pt idx="969">
                  <c:v>44908</c:v>
                </c:pt>
                <c:pt idx="970">
                  <c:v>44909</c:v>
                </c:pt>
                <c:pt idx="971">
                  <c:v>44910</c:v>
                </c:pt>
                <c:pt idx="972">
                  <c:v>44911</c:v>
                </c:pt>
                <c:pt idx="973">
                  <c:v>44912</c:v>
                </c:pt>
                <c:pt idx="974">
                  <c:v>44915</c:v>
                </c:pt>
                <c:pt idx="975">
                  <c:v>44916</c:v>
                </c:pt>
                <c:pt idx="976">
                  <c:v>44917</c:v>
                </c:pt>
                <c:pt idx="977">
                  <c:v>44918</c:v>
                </c:pt>
                <c:pt idx="978">
                  <c:v>44919</c:v>
                </c:pt>
                <c:pt idx="979">
                  <c:v>44922</c:v>
                </c:pt>
                <c:pt idx="980">
                  <c:v>44923</c:v>
                </c:pt>
                <c:pt idx="981">
                  <c:v>44924</c:v>
                </c:pt>
                <c:pt idx="982">
                  <c:v>44925</c:v>
                </c:pt>
                <c:pt idx="983">
                  <c:v>44926</c:v>
                </c:pt>
                <c:pt idx="984">
                  <c:v>44936</c:v>
                </c:pt>
                <c:pt idx="985">
                  <c:v>44937</c:v>
                </c:pt>
                <c:pt idx="986">
                  <c:v>44938</c:v>
                </c:pt>
                <c:pt idx="987">
                  <c:v>44939</c:v>
                </c:pt>
                <c:pt idx="988">
                  <c:v>44940</c:v>
                </c:pt>
                <c:pt idx="989">
                  <c:v>44943</c:v>
                </c:pt>
                <c:pt idx="990">
                  <c:v>44944</c:v>
                </c:pt>
                <c:pt idx="991">
                  <c:v>44945</c:v>
                </c:pt>
                <c:pt idx="992">
                  <c:v>44946</c:v>
                </c:pt>
                <c:pt idx="993">
                  <c:v>44947</c:v>
                </c:pt>
                <c:pt idx="994">
                  <c:v>44950</c:v>
                </c:pt>
                <c:pt idx="995">
                  <c:v>44951</c:v>
                </c:pt>
                <c:pt idx="996">
                  <c:v>44952</c:v>
                </c:pt>
                <c:pt idx="997">
                  <c:v>44953</c:v>
                </c:pt>
                <c:pt idx="998">
                  <c:v>44954</c:v>
                </c:pt>
                <c:pt idx="999">
                  <c:v>44957</c:v>
                </c:pt>
                <c:pt idx="1000">
                  <c:v>44958</c:v>
                </c:pt>
                <c:pt idx="1001">
                  <c:v>44959</c:v>
                </c:pt>
                <c:pt idx="1002">
                  <c:v>44960</c:v>
                </c:pt>
                <c:pt idx="1003">
                  <c:v>44961</c:v>
                </c:pt>
                <c:pt idx="1004">
                  <c:v>44964</c:v>
                </c:pt>
                <c:pt idx="1005">
                  <c:v>44965</c:v>
                </c:pt>
                <c:pt idx="1006">
                  <c:v>44966</c:v>
                </c:pt>
                <c:pt idx="1007">
                  <c:v>44967</c:v>
                </c:pt>
                <c:pt idx="1008">
                  <c:v>44968</c:v>
                </c:pt>
                <c:pt idx="1009">
                  <c:v>44971</c:v>
                </c:pt>
                <c:pt idx="1010">
                  <c:v>44972</c:v>
                </c:pt>
                <c:pt idx="1011">
                  <c:v>44973</c:v>
                </c:pt>
                <c:pt idx="1012">
                  <c:v>44974</c:v>
                </c:pt>
                <c:pt idx="1013">
                  <c:v>44975</c:v>
                </c:pt>
                <c:pt idx="1014">
                  <c:v>44978</c:v>
                </c:pt>
                <c:pt idx="1015">
                  <c:v>44979</c:v>
                </c:pt>
                <c:pt idx="1016">
                  <c:v>44980</c:v>
                </c:pt>
                <c:pt idx="1017">
                  <c:v>44985</c:v>
                </c:pt>
                <c:pt idx="1018">
                  <c:v>44986</c:v>
                </c:pt>
                <c:pt idx="1019">
                  <c:v>44987</c:v>
                </c:pt>
                <c:pt idx="1020">
                  <c:v>44988</c:v>
                </c:pt>
                <c:pt idx="1021">
                  <c:v>44989</c:v>
                </c:pt>
                <c:pt idx="1022">
                  <c:v>44992</c:v>
                </c:pt>
                <c:pt idx="1023">
                  <c:v>44993</c:v>
                </c:pt>
                <c:pt idx="1024">
                  <c:v>44995</c:v>
                </c:pt>
                <c:pt idx="1025">
                  <c:v>44996</c:v>
                </c:pt>
                <c:pt idx="1026">
                  <c:v>44999</c:v>
                </c:pt>
                <c:pt idx="1027">
                  <c:v>45000</c:v>
                </c:pt>
                <c:pt idx="1028">
                  <c:v>45001</c:v>
                </c:pt>
                <c:pt idx="1029">
                  <c:v>45002</c:v>
                </c:pt>
                <c:pt idx="1030">
                  <c:v>45003</c:v>
                </c:pt>
                <c:pt idx="1031">
                  <c:v>45006</c:v>
                </c:pt>
                <c:pt idx="1032">
                  <c:v>45007</c:v>
                </c:pt>
                <c:pt idx="1033">
                  <c:v>45008</c:v>
                </c:pt>
                <c:pt idx="1034">
                  <c:v>45009</c:v>
                </c:pt>
                <c:pt idx="1035">
                  <c:v>45010</c:v>
                </c:pt>
                <c:pt idx="1036">
                  <c:v>45013</c:v>
                </c:pt>
                <c:pt idx="1037">
                  <c:v>45014</c:v>
                </c:pt>
                <c:pt idx="1038">
                  <c:v>45015</c:v>
                </c:pt>
                <c:pt idx="1039">
                  <c:v>45016</c:v>
                </c:pt>
                <c:pt idx="1040">
                  <c:v>45017</c:v>
                </c:pt>
                <c:pt idx="1041">
                  <c:v>45020</c:v>
                </c:pt>
                <c:pt idx="1042">
                  <c:v>45021</c:v>
                </c:pt>
                <c:pt idx="1043">
                  <c:v>45022</c:v>
                </c:pt>
                <c:pt idx="1044">
                  <c:v>45023</c:v>
                </c:pt>
                <c:pt idx="1045">
                  <c:v>45024</c:v>
                </c:pt>
                <c:pt idx="1046">
                  <c:v>45027</c:v>
                </c:pt>
                <c:pt idx="1047">
                  <c:v>45028</c:v>
                </c:pt>
                <c:pt idx="1048">
                  <c:v>45029</c:v>
                </c:pt>
                <c:pt idx="1049">
                  <c:v>45030</c:v>
                </c:pt>
                <c:pt idx="1050">
                  <c:v>45031</c:v>
                </c:pt>
                <c:pt idx="1051">
                  <c:v>45034</c:v>
                </c:pt>
                <c:pt idx="1052">
                  <c:v>45035</c:v>
                </c:pt>
                <c:pt idx="1053">
                  <c:v>45036</c:v>
                </c:pt>
                <c:pt idx="1054">
                  <c:v>45037</c:v>
                </c:pt>
                <c:pt idx="1055">
                  <c:v>45038</c:v>
                </c:pt>
                <c:pt idx="1056">
                  <c:v>45041</c:v>
                </c:pt>
                <c:pt idx="1057">
                  <c:v>45042</c:v>
                </c:pt>
                <c:pt idx="1058">
                  <c:v>45043</c:v>
                </c:pt>
                <c:pt idx="1059">
                  <c:v>45044</c:v>
                </c:pt>
                <c:pt idx="1060">
                  <c:v>45045</c:v>
                </c:pt>
                <c:pt idx="1061">
                  <c:v>45049</c:v>
                </c:pt>
                <c:pt idx="1062">
                  <c:v>45050</c:v>
                </c:pt>
                <c:pt idx="1063">
                  <c:v>45051</c:v>
                </c:pt>
                <c:pt idx="1064">
                  <c:v>45052</c:v>
                </c:pt>
                <c:pt idx="1065">
                  <c:v>45057</c:v>
                </c:pt>
                <c:pt idx="1066">
                  <c:v>45058</c:v>
                </c:pt>
                <c:pt idx="1067">
                  <c:v>45059</c:v>
                </c:pt>
                <c:pt idx="1068">
                  <c:v>45062</c:v>
                </c:pt>
                <c:pt idx="1069">
                  <c:v>45063</c:v>
                </c:pt>
                <c:pt idx="1070">
                  <c:v>45064</c:v>
                </c:pt>
                <c:pt idx="1071">
                  <c:v>45065</c:v>
                </c:pt>
                <c:pt idx="1072">
                  <c:v>45066</c:v>
                </c:pt>
                <c:pt idx="1073">
                  <c:v>45069</c:v>
                </c:pt>
                <c:pt idx="1074">
                  <c:v>45070</c:v>
                </c:pt>
                <c:pt idx="1075">
                  <c:v>45071</c:v>
                </c:pt>
                <c:pt idx="1076">
                  <c:v>45072</c:v>
                </c:pt>
                <c:pt idx="1077">
                  <c:v>45073</c:v>
                </c:pt>
                <c:pt idx="1078">
                  <c:v>45076</c:v>
                </c:pt>
                <c:pt idx="1079">
                  <c:v>45077</c:v>
                </c:pt>
                <c:pt idx="1080">
                  <c:v>45078</c:v>
                </c:pt>
                <c:pt idx="1081">
                  <c:v>45079</c:v>
                </c:pt>
                <c:pt idx="1082">
                  <c:v>45080</c:v>
                </c:pt>
                <c:pt idx="1083">
                  <c:v>45083</c:v>
                </c:pt>
                <c:pt idx="1084">
                  <c:v>45084</c:v>
                </c:pt>
                <c:pt idx="1085">
                  <c:v>45085</c:v>
                </c:pt>
                <c:pt idx="1086">
                  <c:v>45086</c:v>
                </c:pt>
                <c:pt idx="1087">
                  <c:v>45087</c:v>
                </c:pt>
                <c:pt idx="1088">
                  <c:v>45091</c:v>
                </c:pt>
                <c:pt idx="1089">
                  <c:v>45092</c:v>
                </c:pt>
                <c:pt idx="1090">
                  <c:v>45093</c:v>
                </c:pt>
                <c:pt idx="1091">
                  <c:v>45094</c:v>
                </c:pt>
                <c:pt idx="1092">
                  <c:v>45097</c:v>
                </c:pt>
                <c:pt idx="1093">
                  <c:v>45098</c:v>
                </c:pt>
                <c:pt idx="1094">
                  <c:v>45099</c:v>
                </c:pt>
                <c:pt idx="1095">
                  <c:v>45100</c:v>
                </c:pt>
                <c:pt idx="1096">
                  <c:v>45101</c:v>
                </c:pt>
                <c:pt idx="1097">
                  <c:v>45104</c:v>
                </c:pt>
                <c:pt idx="1098">
                  <c:v>45105</c:v>
                </c:pt>
                <c:pt idx="1099">
                  <c:v>45106</c:v>
                </c:pt>
                <c:pt idx="1100">
                  <c:v>45107</c:v>
                </c:pt>
                <c:pt idx="1101">
                  <c:v>45108</c:v>
                </c:pt>
                <c:pt idx="1102">
                  <c:v>45111</c:v>
                </c:pt>
                <c:pt idx="1103">
                  <c:v>45112</c:v>
                </c:pt>
                <c:pt idx="1104">
                  <c:v>45113</c:v>
                </c:pt>
                <c:pt idx="1105">
                  <c:v>45114</c:v>
                </c:pt>
                <c:pt idx="1106">
                  <c:v>45115</c:v>
                </c:pt>
                <c:pt idx="1107">
                  <c:v>45118</c:v>
                </c:pt>
                <c:pt idx="1108">
                  <c:v>45119</c:v>
                </c:pt>
                <c:pt idx="1109">
                  <c:v>45120</c:v>
                </c:pt>
                <c:pt idx="1110">
                  <c:v>45121</c:v>
                </c:pt>
                <c:pt idx="1111">
                  <c:v>45122</c:v>
                </c:pt>
                <c:pt idx="1112">
                  <c:v>45125</c:v>
                </c:pt>
                <c:pt idx="1113">
                  <c:v>45126</c:v>
                </c:pt>
                <c:pt idx="1114">
                  <c:v>45127</c:v>
                </c:pt>
                <c:pt idx="1115">
                  <c:v>45128</c:v>
                </c:pt>
                <c:pt idx="1116">
                  <c:v>45129</c:v>
                </c:pt>
                <c:pt idx="1117">
                  <c:v>45132</c:v>
                </c:pt>
                <c:pt idx="1118">
                  <c:v>45133</c:v>
                </c:pt>
                <c:pt idx="1119">
                  <c:v>45134</c:v>
                </c:pt>
                <c:pt idx="1120">
                  <c:v>45135</c:v>
                </c:pt>
                <c:pt idx="1121">
                  <c:v>45136</c:v>
                </c:pt>
                <c:pt idx="1122">
                  <c:v>45139</c:v>
                </c:pt>
                <c:pt idx="1123">
                  <c:v>45140</c:v>
                </c:pt>
                <c:pt idx="1124">
                  <c:v>45141</c:v>
                </c:pt>
                <c:pt idx="1125">
                  <c:v>45142</c:v>
                </c:pt>
                <c:pt idx="1126">
                  <c:v>45143</c:v>
                </c:pt>
                <c:pt idx="1127">
                  <c:v>45146</c:v>
                </c:pt>
                <c:pt idx="1128">
                  <c:v>45147</c:v>
                </c:pt>
                <c:pt idx="1129">
                  <c:v>45148</c:v>
                </c:pt>
                <c:pt idx="1130">
                  <c:v>45149</c:v>
                </c:pt>
                <c:pt idx="1131">
                  <c:v>45150</c:v>
                </c:pt>
                <c:pt idx="1132">
                  <c:v>45153</c:v>
                </c:pt>
                <c:pt idx="1133">
                  <c:v>45154</c:v>
                </c:pt>
                <c:pt idx="1134">
                  <c:v>45155</c:v>
                </c:pt>
                <c:pt idx="1135">
                  <c:v>45156</c:v>
                </c:pt>
                <c:pt idx="1136">
                  <c:v>45157</c:v>
                </c:pt>
                <c:pt idx="1137">
                  <c:v>45160</c:v>
                </c:pt>
                <c:pt idx="1138">
                  <c:v>45161</c:v>
                </c:pt>
                <c:pt idx="1139">
                  <c:v>45162</c:v>
                </c:pt>
                <c:pt idx="1140">
                  <c:v>45163</c:v>
                </c:pt>
                <c:pt idx="1141">
                  <c:v>45164</c:v>
                </c:pt>
                <c:pt idx="1142">
                  <c:v>45167</c:v>
                </c:pt>
                <c:pt idx="1143">
                  <c:v>45168</c:v>
                </c:pt>
                <c:pt idx="1144">
                  <c:v>45169</c:v>
                </c:pt>
                <c:pt idx="1145">
                  <c:v>45170</c:v>
                </c:pt>
                <c:pt idx="1146">
                  <c:v>45171</c:v>
                </c:pt>
                <c:pt idx="1147">
                  <c:v>45174</c:v>
                </c:pt>
                <c:pt idx="1148">
                  <c:v>45175</c:v>
                </c:pt>
                <c:pt idx="1149">
                  <c:v>45176</c:v>
                </c:pt>
                <c:pt idx="1150">
                  <c:v>45177</c:v>
                </c:pt>
                <c:pt idx="1151">
                  <c:v>45178</c:v>
                </c:pt>
                <c:pt idx="1152">
                  <c:v>45181</c:v>
                </c:pt>
                <c:pt idx="1153">
                  <c:v>45182</c:v>
                </c:pt>
                <c:pt idx="1154">
                  <c:v>45183</c:v>
                </c:pt>
                <c:pt idx="1155">
                  <c:v>45184</c:v>
                </c:pt>
                <c:pt idx="1156">
                  <c:v>45185</c:v>
                </c:pt>
                <c:pt idx="1157">
                  <c:v>45188</c:v>
                </c:pt>
                <c:pt idx="1158">
                  <c:v>45189</c:v>
                </c:pt>
                <c:pt idx="1159">
                  <c:v>45190</c:v>
                </c:pt>
                <c:pt idx="1160">
                  <c:v>45191</c:v>
                </c:pt>
                <c:pt idx="1161">
                  <c:v>45192</c:v>
                </c:pt>
                <c:pt idx="1162">
                  <c:v>45195</c:v>
                </c:pt>
                <c:pt idx="1163">
                  <c:v>45196</c:v>
                </c:pt>
                <c:pt idx="1164">
                  <c:v>45197</c:v>
                </c:pt>
                <c:pt idx="1165">
                  <c:v>45198</c:v>
                </c:pt>
                <c:pt idx="1166">
                  <c:v>45199</c:v>
                </c:pt>
                <c:pt idx="1167">
                  <c:v>45202</c:v>
                </c:pt>
                <c:pt idx="1168">
                  <c:v>45203</c:v>
                </c:pt>
                <c:pt idx="1169">
                  <c:v>45204</c:v>
                </c:pt>
                <c:pt idx="1170">
                  <c:v>45205</c:v>
                </c:pt>
                <c:pt idx="1171">
                  <c:v>45206</c:v>
                </c:pt>
                <c:pt idx="1172">
                  <c:v>45209</c:v>
                </c:pt>
                <c:pt idx="1173">
                  <c:v>45210</c:v>
                </c:pt>
                <c:pt idx="1174">
                  <c:v>45211</c:v>
                </c:pt>
                <c:pt idx="1175">
                  <c:v>45212</c:v>
                </c:pt>
                <c:pt idx="1176">
                  <c:v>45213</c:v>
                </c:pt>
                <c:pt idx="1177">
                  <c:v>45216</c:v>
                </c:pt>
                <c:pt idx="1178">
                  <c:v>45217</c:v>
                </c:pt>
                <c:pt idx="1179">
                  <c:v>45218</c:v>
                </c:pt>
                <c:pt idx="1180">
                  <c:v>45219</c:v>
                </c:pt>
                <c:pt idx="1181">
                  <c:v>45220</c:v>
                </c:pt>
                <c:pt idx="1182">
                  <c:v>45223</c:v>
                </c:pt>
                <c:pt idx="1183">
                  <c:v>45224</c:v>
                </c:pt>
                <c:pt idx="1184">
                  <c:v>45225</c:v>
                </c:pt>
                <c:pt idx="1185">
                  <c:v>45226</c:v>
                </c:pt>
                <c:pt idx="1186">
                  <c:v>45227</c:v>
                </c:pt>
                <c:pt idx="1187">
                  <c:v>45230</c:v>
                </c:pt>
                <c:pt idx="1188">
                  <c:v>45231</c:v>
                </c:pt>
                <c:pt idx="1189">
                  <c:v>45232</c:v>
                </c:pt>
                <c:pt idx="1190">
                  <c:v>45233</c:v>
                </c:pt>
                <c:pt idx="1191">
                  <c:v>45234</c:v>
                </c:pt>
                <c:pt idx="1192">
                  <c:v>45238</c:v>
                </c:pt>
                <c:pt idx="1193">
                  <c:v>45239</c:v>
                </c:pt>
                <c:pt idx="1194">
                  <c:v>45240</c:v>
                </c:pt>
                <c:pt idx="1195">
                  <c:v>45241</c:v>
                </c:pt>
                <c:pt idx="1196">
                  <c:v>45244</c:v>
                </c:pt>
                <c:pt idx="1197">
                  <c:v>45245</c:v>
                </c:pt>
                <c:pt idx="1198">
                  <c:v>45246</c:v>
                </c:pt>
                <c:pt idx="1199">
                  <c:v>45247</c:v>
                </c:pt>
                <c:pt idx="1200">
                  <c:v>45248</c:v>
                </c:pt>
                <c:pt idx="1201">
                  <c:v>45251</c:v>
                </c:pt>
                <c:pt idx="1202">
                  <c:v>45252</c:v>
                </c:pt>
                <c:pt idx="1203">
                  <c:v>45253</c:v>
                </c:pt>
                <c:pt idx="1204">
                  <c:v>45254</c:v>
                </c:pt>
                <c:pt idx="1205">
                  <c:v>45255</c:v>
                </c:pt>
                <c:pt idx="1206">
                  <c:v>45258</c:v>
                </c:pt>
                <c:pt idx="1207">
                  <c:v>45259</c:v>
                </c:pt>
                <c:pt idx="1208">
                  <c:v>45260</c:v>
                </c:pt>
                <c:pt idx="1209">
                  <c:v>45261</c:v>
                </c:pt>
                <c:pt idx="1210">
                  <c:v>45262</c:v>
                </c:pt>
                <c:pt idx="1211">
                  <c:v>45265</c:v>
                </c:pt>
                <c:pt idx="1212">
                  <c:v>45266</c:v>
                </c:pt>
                <c:pt idx="1213">
                  <c:v>45267</c:v>
                </c:pt>
                <c:pt idx="1214">
                  <c:v>45268</c:v>
                </c:pt>
                <c:pt idx="1215">
                  <c:v>45269</c:v>
                </c:pt>
                <c:pt idx="1216">
                  <c:v>45272</c:v>
                </c:pt>
                <c:pt idx="1217">
                  <c:v>45273</c:v>
                </c:pt>
                <c:pt idx="1218">
                  <c:v>45274</c:v>
                </c:pt>
                <c:pt idx="1219">
                  <c:v>45275</c:v>
                </c:pt>
                <c:pt idx="1220">
                  <c:v>45276</c:v>
                </c:pt>
                <c:pt idx="1221">
                  <c:v>45279</c:v>
                </c:pt>
                <c:pt idx="1222">
                  <c:v>45280</c:v>
                </c:pt>
                <c:pt idx="1223">
                  <c:v>45281</c:v>
                </c:pt>
                <c:pt idx="1224">
                  <c:v>45282</c:v>
                </c:pt>
                <c:pt idx="1225">
                  <c:v>45283</c:v>
                </c:pt>
                <c:pt idx="1226">
                  <c:v>45286</c:v>
                </c:pt>
                <c:pt idx="1227">
                  <c:v>45287</c:v>
                </c:pt>
                <c:pt idx="1228">
                  <c:v>45288</c:v>
                </c:pt>
                <c:pt idx="1229">
                  <c:v>45289</c:v>
                </c:pt>
                <c:pt idx="1230">
                  <c:v>45290</c:v>
                </c:pt>
                <c:pt idx="1231">
                  <c:v>45301</c:v>
                </c:pt>
                <c:pt idx="1232">
                  <c:v>45302</c:v>
                </c:pt>
                <c:pt idx="1233">
                  <c:v>45303</c:v>
                </c:pt>
                <c:pt idx="1234">
                  <c:v>45304</c:v>
                </c:pt>
                <c:pt idx="1235">
                  <c:v>45307</c:v>
                </c:pt>
                <c:pt idx="1236">
                  <c:v>45308</c:v>
                </c:pt>
                <c:pt idx="1237">
                  <c:v>45309</c:v>
                </c:pt>
                <c:pt idx="1238">
                  <c:v>45310</c:v>
                </c:pt>
                <c:pt idx="1239">
                  <c:v>45311</c:v>
                </c:pt>
                <c:pt idx="1240">
                  <c:v>45314</c:v>
                </c:pt>
                <c:pt idx="1241">
                  <c:v>45315</c:v>
                </c:pt>
                <c:pt idx="1242">
                  <c:v>45316</c:v>
                </c:pt>
                <c:pt idx="1243">
                  <c:v>45317</c:v>
                </c:pt>
                <c:pt idx="1244">
                  <c:v>45318</c:v>
                </c:pt>
                <c:pt idx="1245">
                  <c:v>45321</c:v>
                </c:pt>
                <c:pt idx="1246">
                  <c:v>45322</c:v>
                </c:pt>
                <c:pt idx="1247">
                  <c:v>45323</c:v>
                </c:pt>
                <c:pt idx="1248" formatCode="dd/mm/yy;@">
                  <c:v>45324</c:v>
                </c:pt>
                <c:pt idx="1249" formatCode="dd/mm/yy;@">
                  <c:v>45325</c:v>
                </c:pt>
                <c:pt idx="1250" formatCode="dd/mm/yy;@">
                  <c:v>45328</c:v>
                </c:pt>
                <c:pt idx="1251" formatCode="dd/mm/yy;@">
                  <c:v>45329</c:v>
                </c:pt>
                <c:pt idx="1252" formatCode="dd/mm/yy;@">
                  <c:v>45330</c:v>
                </c:pt>
                <c:pt idx="1253" formatCode="dd/mm/yy;@">
                  <c:v>45331</c:v>
                </c:pt>
                <c:pt idx="1254" formatCode="dd/mm/yy;@">
                  <c:v>45332</c:v>
                </c:pt>
                <c:pt idx="1255" formatCode="dd/mm/yy;@">
                  <c:v>45335</c:v>
                </c:pt>
                <c:pt idx="1256" formatCode="dd/mm/yy;@">
                  <c:v>45336</c:v>
                </c:pt>
                <c:pt idx="1257" formatCode="dd/mm/yy;@">
                  <c:v>45337</c:v>
                </c:pt>
                <c:pt idx="1258" formatCode="dd/mm/yy;@">
                  <c:v>45338</c:v>
                </c:pt>
                <c:pt idx="1259" formatCode="dd/mm/yy;@">
                  <c:v>45339</c:v>
                </c:pt>
                <c:pt idx="1260" formatCode="dd/mm/yy;@">
                  <c:v>45342</c:v>
                </c:pt>
                <c:pt idx="1261" formatCode="dd/mm/yy;@">
                  <c:v>45343</c:v>
                </c:pt>
                <c:pt idx="1262" formatCode="dd/mm/yy;@">
                  <c:v>45344</c:v>
                </c:pt>
                <c:pt idx="1263" formatCode="dd/mm/yy;@">
                  <c:v>45345</c:v>
                </c:pt>
                <c:pt idx="1264" formatCode="dd/mm/yy;@">
                  <c:v>45349</c:v>
                </c:pt>
                <c:pt idx="1265" formatCode="dd/mm/yy;@">
                  <c:v>45350</c:v>
                </c:pt>
                <c:pt idx="1266" formatCode="dd/mm/yy;@">
                  <c:v>45351</c:v>
                </c:pt>
                <c:pt idx="1267" formatCode="dd/mm/yy;@">
                  <c:v>45352</c:v>
                </c:pt>
                <c:pt idx="1268" formatCode="dd/mm/yy;@">
                  <c:v>45353</c:v>
                </c:pt>
                <c:pt idx="1269" formatCode="dd/mm/yy;@">
                  <c:v>45356</c:v>
                </c:pt>
                <c:pt idx="1270" formatCode="dd/mm/yy;@">
                  <c:v>45357</c:v>
                </c:pt>
                <c:pt idx="1271" formatCode="dd/mm/yy;@">
                  <c:v>45358</c:v>
                </c:pt>
                <c:pt idx="1272" formatCode="dd/mm/yy;@">
                  <c:v>45359</c:v>
                </c:pt>
                <c:pt idx="1273" formatCode="dd/mm/yy;@">
                  <c:v>45363</c:v>
                </c:pt>
                <c:pt idx="1274" formatCode="dd/mm/yy;@">
                  <c:v>45364</c:v>
                </c:pt>
                <c:pt idx="1275" formatCode="dd/mm/yy;@">
                  <c:v>45365</c:v>
                </c:pt>
                <c:pt idx="1276" formatCode="dd/mm/yy;@">
                  <c:v>45366</c:v>
                </c:pt>
                <c:pt idx="1277" formatCode="dd/mm/yy;@">
                  <c:v>45367</c:v>
                </c:pt>
                <c:pt idx="1278" formatCode="dd/mm/yy;@">
                  <c:v>45370</c:v>
                </c:pt>
                <c:pt idx="1279" formatCode="dd/mm/yy;@">
                  <c:v>45371</c:v>
                </c:pt>
                <c:pt idx="1280" formatCode="dd/mm/yy;@">
                  <c:v>45372</c:v>
                </c:pt>
                <c:pt idx="1281" formatCode="dd/mm/yy;@">
                  <c:v>45373</c:v>
                </c:pt>
                <c:pt idx="1282" formatCode="dd/mm/yy;@">
                  <c:v>45374</c:v>
                </c:pt>
                <c:pt idx="1283" formatCode="dd/mm/yy;@">
                  <c:v>45377</c:v>
                </c:pt>
                <c:pt idx="1284" formatCode="dd/mm/yy;@">
                  <c:v>45378</c:v>
                </c:pt>
                <c:pt idx="1285" formatCode="dd/mm/yy;@">
                  <c:v>45379</c:v>
                </c:pt>
                <c:pt idx="1286" formatCode="dd/mm/yy;@">
                  <c:v>45380</c:v>
                </c:pt>
                <c:pt idx="1287" formatCode="dd/mm/yy;@">
                  <c:v>45381</c:v>
                </c:pt>
                <c:pt idx="1288" formatCode="dd/mm/yy;@">
                  <c:v>45384</c:v>
                </c:pt>
                <c:pt idx="1289" formatCode="dd/mm/yy;@">
                  <c:v>45385</c:v>
                </c:pt>
                <c:pt idx="1290" formatCode="dd/mm/yy;@">
                  <c:v>45386</c:v>
                </c:pt>
                <c:pt idx="1291" formatCode="dd/mm/yy;@">
                  <c:v>45387</c:v>
                </c:pt>
                <c:pt idx="1292" formatCode="dd/mm/yy;@">
                  <c:v>45388</c:v>
                </c:pt>
                <c:pt idx="1293" formatCode="dd/mm/yy;@">
                  <c:v>45391</c:v>
                </c:pt>
                <c:pt idx="1294" formatCode="dd/mm/yy;@">
                  <c:v>45392</c:v>
                </c:pt>
                <c:pt idx="1295" formatCode="dd/mm/yy;@">
                  <c:v>45393</c:v>
                </c:pt>
                <c:pt idx="1296" formatCode="dd/mm/yy;@">
                  <c:v>45394</c:v>
                </c:pt>
                <c:pt idx="1297" formatCode="dd/mm/yy;@">
                  <c:v>45395</c:v>
                </c:pt>
                <c:pt idx="1298" formatCode="dd/mm/yy;@">
                  <c:v>45398</c:v>
                </c:pt>
                <c:pt idx="1299" formatCode="dd/mm/yy;@">
                  <c:v>45399</c:v>
                </c:pt>
                <c:pt idx="1300" formatCode="dd/mm/yy;@">
                  <c:v>45400</c:v>
                </c:pt>
                <c:pt idx="1301" formatCode="dd/mm/yy;@">
                  <c:v>45401</c:v>
                </c:pt>
                <c:pt idx="1302" formatCode="dd/mm/yy;@">
                  <c:v>45402</c:v>
                </c:pt>
                <c:pt idx="1303" formatCode="dd/mm/yy;@">
                  <c:v>45405</c:v>
                </c:pt>
                <c:pt idx="1304" formatCode="dd/mm/yy;@">
                  <c:v>45406</c:v>
                </c:pt>
                <c:pt idx="1305" formatCode="dd/mm/yy;@">
                  <c:v>45407</c:v>
                </c:pt>
                <c:pt idx="1306" formatCode="dd/mm/yy;@">
                  <c:v>45408</c:v>
                </c:pt>
                <c:pt idx="1307" formatCode="dd/mm/yy;@">
                  <c:v>45409</c:v>
                </c:pt>
                <c:pt idx="1308" formatCode="dd/mm/yy;@">
                  <c:v>45410</c:v>
                </c:pt>
                <c:pt idx="1309" formatCode="dd/mm/yy;@">
                  <c:v>45415</c:v>
                </c:pt>
                <c:pt idx="1310" formatCode="dd/mm/yy;@">
                  <c:v>45416</c:v>
                </c:pt>
                <c:pt idx="1311" formatCode="dd/mm/yy;@">
                  <c:v>45419</c:v>
                </c:pt>
                <c:pt idx="1312" formatCode="dd/mm/yy;@">
                  <c:v>45420</c:v>
                </c:pt>
                <c:pt idx="1313" formatCode="dd/mm/yy;@">
                  <c:v>45421</c:v>
                </c:pt>
                <c:pt idx="1314" formatCode="dd/mm/yy;@">
                  <c:v>45426</c:v>
                </c:pt>
                <c:pt idx="1315" formatCode="dd/mm/yy;@">
                  <c:v>45427</c:v>
                </c:pt>
                <c:pt idx="1316" formatCode="dd/mm/yy;@">
                  <c:v>45428</c:v>
                </c:pt>
                <c:pt idx="1317" formatCode="dd/mm/yy;@">
                  <c:v>45429</c:v>
                </c:pt>
                <c:pt idx="1318" formatCode="dd/mm/yy;@">
                  <c:v>45430</c:v>
                </c:pt>
                <c:pt idx="1319" formatCode="dd/mm/yy;@">
                  <c:v>45433</c:v>
                </c:pt>
                <c:pt idx="1320" formatCode="dd/mm/yy;@">
                  <c:v>45434</c:v>
                </c:pt>
                <c:pt idx="1321" formatCode="dd/mm/yy;@">
                  <c:v>45435</c:v>
                </c:pt>
                <c:pt idx="1322" formatCode="dd/mm/yy;@">
                  <c:v>45436</c:v>
                </c:pt>
                <c:pt idx="1323" formatCode="dd/mm/yy;@">
                  <c:v>45437</c:v>
                </c:pt>
                <c:pt idx="1324" formatCode="dd/mm/yy;@">
                  <c:v>45440</c:v>
                </c:pt>
                <c:pt idx="1325" formatCode="dd/mm/yy;@">
                  <c:v>45441</c:v>
                </c:pt>
                <c:pt idx="1326" formatCode="dd/mm/yy;@">
                  <c:v>45442</c:v>
                </c:pt>
                <c:pt idx="1327" formatCode="dd/mm/yy;@">
                  <c:v>45443</c:v>
                </c:pt>
                <c:pt idx="1328" formatCode="dd/mm/yy;@">
                  <c:v>45444</c:v>
                </c:pt>
                <c:pt idx="1329" formatCode="dd/mm/yy;@">
                  <c:v>45447</c:v>
                </c:pt>
                <c:pt idx="1330" formatCode="dd/mm/yy;@">
                  <c:v>45448</c:v>
                </c:pt>
                <c:pt idx="1331" formatCode="dd/mm/yy;@">
                  <c:v>45449</c:v>
                </c:pt>
                <c:pt idx="1332" formatCode="dd/mm/yy;@">
                  <c:v>45450</c:v>
                </c:pt>
                <c:pt idx="1333" formatCode="dd/mm/yy;@">
                  <c:v>45451</c:v>
                </c:pt>
                <c:pt idx="1334" formatCode="dd/mm/yy;@">
                  <c:v>45454</c:v>
                </c:pt>
                <c:pt idx="1335" formatCode="dd/mm/yy;@">
                  <c:v>45455</c:v>
                </c:pt>
                <c:pt idx="1336" formatCode="dd/mm/yy;@">
                  <c:v>45457</c:v>
                </c:pt>
                <c:pt idx="1337" formatCode="dd/mm/yy;@">
                  <c:v>45458</c:v>
                </c:pt>
                <c:pt idx="1338" formatCode="dd/mm/yy;@">
                  <c:v>45461</c:v>
                </c:pt>
                <c:pt idx="1339" formatCode="dd/mm/yy;@">
                  <c:v>45462</c:v>
                </c:pt>
                <c:pt idx="1340" formatCode="dd/mm/yy;@">
                  <c:v>45463</c:v>
                </c:pt>
                <c:pt idx="1341" formatCode="dd/mm/yy;@">
                  <c:v>45464</c:v>
                </c:pt>
                <c:pt idx="1342" formatCode="dd/mm/yy;@">
                  <c:v>45465</c:v>
                </c:pt>
                <c:pt idx="1343" formatCode="dd/mm/yy;@">
                  <c:v>45468</c:v>
                </c:pt>
                <c:pt idx="1344" formatCode="dd/mm/yy;@">
                  <c:v>45469</c:v>
                </c:pt>
                <c:pt idx="1345" formatCode="dd/mm/yy;@">
                  <c:v>45470</c:v>
                </c:pt>
                <c:pt idx="1346" formatCode="dd/mm/yy;@">
                  <c:v>45471</c:v>
                </c:pt>
                <c:pt idx="1347" formatCode="dd/mm/yy;@">
                  <c:v>45472</c:v>
                </c:pt>
                <c:pt idx="1348" formatCode="dd/mm/yy;@">
                  <c:v>45475</c:v>
                </c:pt>
                <c:pt idx="1349" formatCode="dd/mm/yy;@">
                  <c:v>45476</c:v>
                </c:pt>
                <c:pt idx="1350" formatCode="dd/mm/yy;@">
                  <c:v>45477</c:v>
                </c:pt>
                <c:pt idx="1351" formatCode="dd/mm/yy;@">
                  <c:v>45478</c:v>
                </c:pt>
                <c:pt idx="1352" formatCode="dd/mm/yy;@">
                  <c:v>45479</c:v>
                </c:pt>
                <c:pt idx="1353" formatCode="dd/mm/yy;@">
                  <c:v>45482</c:v>
                </c:pt>
                <c:pt idx="1354" formatCode="dd/mm/yy;@">
                  <c:v>45483</c:v>
                </c:pt>
                <c:pt idx="1355" formatCode="dd/mm/yy;@">
                  <c:v>45484</c:v>
                </c:pt>
                <c:pt idx="1356" formatCode="dd/mm/yy;@">
                  <c:v>45485</c:v>
                </c:pt>
                <c:pt idx="1357" formatCode="dd/mm/yy;@">
                  <c:v>45486</c:v>
                </c:pt>
                <c:pt idx="1358" formatCode="dd/mm/yy;@">
                  <c:v>45489</c:v>
                </c:pt>
                <c:pt idx="1359" formatCode="dd/mm/yy;@">
                  <c:v>45490</c:v>
                </c:pt>
                <c:pt idx="1360" formatCode="dd/mm/yy;@">
                  <c:v>45491</c:v>
                </c:pt>
                <c:pt idx="1361" formatCode="dd/mm/yy;@">
                  <c:v>45492</c:v>
                </c:pt>
                <c:pt idx="1362" formatCode="dd/mm/yy;@">
                  <c:v>45493</c:v>
                </c:pt>
                <c:pt idx="1363" formatCode="dd/mm/yy;@">
                  <c:v>45496</c:v>
                </c:pt>
                <c:pt idx="1364" formatCode="dd/mm/yy;@">
                  <c:v>45497</c:v>
                </c:pt>
                <c:pt idx="1365" formatCode="dd/mm/yy;@">
                  <c:v>45498</c:v>
                </c:pt>
                <c:pt idx="1366" formatCode="dd/mm/yy;@">
                  <c:v>45499</c:v>
                </c:pt>
                <c:pt idx="1367" formatCode="dd/mm/yy;@">
                  <c:v>45500</c:v>
                </c:pt>
                <c:pt idx="1368" formatCode="dd/mm/yy;@">
                  <c:v>45503</c:v>
                </c:pt>
                <c:pt idx="1369" formatCode="dd/mm/yy;@">
                  <c:v>45504</c:v>
                </c:pt>
                <c:pt idx="1370" formatCode="dd/mm/yy;@">
                  <c:v>45505</c:v>
                </c:pt>
                <c:pt idx="1371" formatCode="dd/mm/yy;@">
                  <c:v>45506</c:v>
                </c:pt>
                <c:pt idx="1372" formatCode="dd/mm/yy;@">
                  <c:v>45507</c:v>
                </c:pt>
                <c:pt idx="1373" formatCode="dd/mm/yy;@">
                  <c:v>45510</c:v>
                </c:pt>
                <c:pt idx="1374" formatCode="dd/mm/yy;@">
                  <c:v>45511</c:v>
                </c:pt>
                <c:pt idx="1375" formatCode="dd/mm/yy;@">
                  <c:v>45512</c:v>
                </c:pt>
                <c:pt idx="1376" formatCode="dd/mm/yy;@">
                  <c:v>45513</c:v>
                </c:pt>
                <c:pt idx="1377" formatCode="dd/mm/yy;@">
                  <c:v>45514</c:v>
                </c:pt>
                <c:pt idx="1378" formatCode="dd/mm/yy;@">
                  <c:v>45517</c:v>
                </c:pt>
                <c:pt idx="1379" formatCode="dd/mm/yy;@">
                  <c:v>45518</c:v>
                </c:pt>
                <c:pt idx="1380" formatCode="dd/mm/yy;@">
                  <c:v>45519</c:v>
                </c:pt>
                <c:pt idx="1381" formatCode="dd/mm/yy;@">
                  <c:v>45520</c:v>
                </c:pt>
                <c:pt idx="1382" formatCode="dd/mm/yy;@">
                  <c:v>45521</c:v>
                </c:pt>
                <c:pt idx="1383" formatCode="dd/mm/yy;@">
                  <c:v>45524</c:v>
                </c:pt>
                <c:pt idx="1384" formatCode="dd/mm/yy;@">
                  <c:v>45525</c:v>
                </c:pt>
                <c:pt idx="1385" formatCode="dd/mm/yy;@">
                  <c:v>45526</c:v>
                </c:pt>
                <c:pt idx="1386" formatCode="dd/mm/yy;@">
                  <c:v>45527</c:v>
                </c:pt>
                <c:pt idx="1387" formatCode="dd/mm/yy;@">
                  <c:v>45528</c:v>
                </c:pt>
                <c:pt idx="1388" formatCode="dd/mm/yy;@">
                  <c:v>45531</c:v>
                </c:pt>
                <c:pt idx="1389" formatCode="dd/mm/yy;@">
                  <c:v>45532</c:v>
                </c:pt>
                <c:pt idx="1390" formatCode="dd/mm/yy;@">
                  <c:v>45533</c:v>
                </c:pt>
                <c:pt idx="1391" formatCode="dd/mm/yy;@">
                  <c:v>45534</c:v>
                </c:pt>
                <c:pt idx="1392" formatCode="dd/mm/yy;@">
                  <c:v>45535</c:v>
                </c:pt>
                <c:pt idx="1393" formatCode="dd/mm/yy;@">
                  <c:v>45538</c:v>
                </c:pt>
                <c:pt idx="1394" formatCode="dd/mm/yy;@">
                  <c:v>45539</c:v>
                </c:pt>
                <c:pt idx="1395" formatCode="dd/mm/yy;@">
                  <c:v>45540</c:v>
                </c:pt>
                <c:pt idx="1396" formatCode="dd/mm/yy;@">
                  <c:v>45541</c:v>
                </c:pt>
                <c:pt idx="1397" formatCode="dd/mm/yy;@">
                  <c:v>45542</c:v>
                </c:pt>
                <c:pt idx="1398" formatCode="dd/mm/yy;@">
                  <c:v>45545</c:v>
                </c:pt>
                <c:pt idx="1399" formatCode="dd/mm/yy;@">
                  <c:v>45546</c:v>
                </c:pt>
                <c:pt idx="1400" formatCode="dd/mm/yy;@">
                  <c:v>45547</c:v>
                </c:pt>
                <c:pt idx="1401" formatCode="dd/mm/yy;@">
                  <c:v>45548</c:v>
                </c:pt>
                <c:pt idx="1402" formatCode="dd/mm/yy;@">
                  <c:v>45549</c:v>
                </c:pt>
                <c:pt idx="1403" formatCode="dd/mm/yy;@">
                  <c:v>45552</c:v>
                </c:pt>
                <c:pt idx="1404" formatCode="dd/mm/yy;@">
                  <c:v>45553</c:v>
                </c:pt>
                <c:pt idx="1405" formatCode="dd/mm/yy;@">
                  <c:v>45554</c:v>
                </c:pt>
                <c:pt idx="1406" formatCode="dd/mm/yy;@">
                  <c:v>45555</c:v>
                </c:pt>
                <c:pt idx="1407" formatCode="dd/mm/yy;@">
                  <c:v>45556</c:v>
                </c:pt>
                <c:pt idx="1408" formatCode="dd/mm/yy;@">
                  <c:v>45559</c:v>
                </c:pt>
                <c:pt idx="1409" formatCode="dd/mm/yy;@">
                  <c:v>45560</c:v>
                </c:pt>
                <c:pt idx="1410" formatCode="dd/mm/yy;@">
                  <c:v>45561</c:v>
                </c:pt>
                <c:pt idx="1411" formatCode="dd/mm/yy;@">
                  <c:v>45562</c:v>
                </c:pt>
                <c:pt idx="1412" formatCode="dd/mm/yy;@">
                  <c:v>45563</c:v>
                </c:pt>
                <c:pt idx="1413" formatCode="dd/mm/yy;@">
                  <c:v>45566</c:v>
                </c:pt>
                <c:pt idx="1414" formatCode="dd/mm/yy;@">
                  <c:v>45567</c:v>
                </c:pt>
                <c:pt idx="1415" formatCode="dd/mm/yy;@">
                  <c:v>45568</c:v>
                </c:pt>
                <c:pt idx="1416" formatCode="dd/mm/yy;@">
                  <c:v>45569</c:v>
                </c:pt>
                <c:pt idx="1417" formatCode="dd/mm/yy;@">
                  <c:v>45570</c:v>
                </c:pt>
                <c:pt idx="1418" formatCode="dd/mm/yy;@">
                  <c:v>45573</c:v>
                </c:pt>
                <c:pt idx="1419" formatCode="dd/mm/yy;@">
                  <c:v>45574</c:v>
                </c:pt>
                <c:pt idx="1420" formatCode="dd/mm/yy;@">
                  <c:v>45575</c:v>
                </c:pt>
                <c:pt idx="1421" formatCode="dd/mm/yy;@">
                  <c:v>45576</c:v>
                </c:pt>
                <c:pt idx="1422" formatCode="dd/mm/yy;@">
                  <c:v>45577</c:v>
                </c:pt>
                <c:pt idx="1423" formatCode="dd/mm/yy;@">
                  <c:v>45580</c:v>
                </c:pt>
                <c:pt idx="1424" formatCode="dd/mm/yy;@">
                  <c:v>45581</c:v>
                </c:pt>
                <c:pt idx="1425" formatCode="dd/mm/yy;@">
                  <c:v>45582</c:v>
                </c:pt>
                <c:pt idx="1426" formatCode="dd/mm/yy;@">
                  <c:v>45583</c:v>
                </c:pt>
                <c:pt idx="1427" formatCode="dd/mm/yy;@">
                  <c:v>45584</c:v>
                </c:pt>
                <c:pt idx="1428" formatCode="dd/mm/yy;@">
                  <c:v>45587</c:v>
                </c:pt>
                <c:pt idx="1429" formatCode="dd/mm/yy;@">
                  <c:v>45588</c:v>
                </c:pt>
                <c:pt idx="1430" formatCode="dd/mm/yy;@">
                  <c:v>45589</c:v>
                </c:pt>
                <c:pt idx="1431" formatCode="dd/mm/yy;@">
                  <c:v>45590</c:v>
                </c:pt>
                <c:pt idx="1432" formatCode="dd/mm/yy;@">
                  <c:v>45591</c:v>
                </c:pt>
                <c:pt idx="1433" formatCode="dd/mm/yy;@">
                  <c:v>45594</c:v>
                </c:pt>
                <c:pt idx="1434" formatCode="dd/mm/yy;@">
                  <c:v>45595</c:v>
                </c:pt>
                <c:pt idx="1435" formatCode="dd/mm/yy;@">
                  <c:v>45596</c:v>
                </c:pt>
                <c:pt idx="1436" formatCode="dd/mm/yy;@">
                  <c:v>45597</c:v>
                </c:pt>
                <c:pt idx="1437" formatCode="dd/mm/yy;@">
                  <c:v>45598</c:v>
                </c:pt>
                <c:pt idx="1438" formatCode="dd/mm/yy;@">
                  <c:v>45599</c:v>
                </c:pt>
                <c:pt idx="1439" formatCode="dd/mm/yy;@">
                  <c:v>45602</c:v>
                </c:pt>
                <c:pt idx="1440" formatCode="dd/mm/yy;@">
                  <c:v>45603</c:v>
                </c:pt>
                <c:pt idx="1441" formatCode="dd/mm/yy;@">
                  <c:v>45604</c:v>
                </c:pt>
                <c:pt idx="1442" formatCode="dd/mm/yy;@">
                  <c:v>45605</c:v>
                </c:pt>
                <c:pt idx="1443" formatCode="dd/mm/yy;@">
                  <c:v>45608</c:v>
                </c:pt>
                <c:pt idx="1444" formatCode="dd/mm/yy;@">
                  <c:v>45609</c:v>
                </c:pt>
                <c:pt idx="1445" formatCode="dd/mm/yy;@">
                  <c:v>45610</c:v>
                </c:pt>
                <c:pt idx="1446" formatCode="dd/mm/yy;@">
                  <c:v>45611</c:v>
                </c:pt>
                <c:pt idx="1447" formatCode="dd/mm/yy;@">
                  <c:v>45612</c:v>
                </c:pt>
                <c:pt idx="1448" formatCode="dd/mm/yy;@">
                  <c:v>45615</c:v>
                </c:pt>
                <c:pt idx="1449" formatCode="dd/mm/yy;@">
                  <c:v>45616</c:v>
                </c:pt>
                <c:pt idx="1450" formatCode="dd/mm/yy;@">
                  <c:v>45617</c:v>
                </c:pt>
                <c:pt idx="1451" formatCode="dd/mm/yy;@">
                  <c:v>45618</c:v>
                </c:pt>
                <c:pt idx="1452" formatCode="dd/mm/yy;@">
                  <c:v>45619</c:v>
                </c:pt>
                <c:pt idx="1453" formatCode="m/d/yyyy">
                  <c:v>45622</c:v>
                </c:pt>
                <c:pt idx="1454" formatCode="m/d/yyyy">
                  <c:v>45623</c:v>
                </c:pt>
                <c:pt idx="1455" formatCode="m/d/yyyy">
                  <c:v>45624</c:v>
                </c:pt>
                <c:pt idx="1456" formatCode="m/d/yyyy">
                  <c:v>45625</c:v>
                </c:pt>
                <c:pt idx="1457" formatCode="dd/mm/yy;@">
                  <c:v>45626</c:v>
                </c:pt>
                <c:pt idx="1458" formatCode="dd/mm/yy;@">
                  <c:v>45629</c:v>
                </c:pt>
                <c:pt idx="1459" formatCode="dd/mm/yy;@">
                  <c:v>45630</c:v>
                </c:pt>
                <c:pt idx="1460" formatCode="dd/mm/yy;@">
                  <c:v>45631</c:v>
                </c:pt>
                <c:pt idx="1461" formatCode="dd/mm/yy;@">
                  <c:v>45632</c:v>
                </c:pt>
                <c:pt idx="1462" formatCode="dd/mm/yy;@">
                  <c:v>45633</c:v>
                </c:pt>
                <c:pt idx="1463" formatCode="dd/mm/yy;@">
                  <c:v>45636</c:v>
                </c:pt>
                <c:pt idx="1464" formatCode="dd/mm/yy;@">
                  <c:v>45637</c:v>
                </c:pt>
                <c:pt idx="1465" formatCode="dd/mm/yy;@">
                  <c:v>45638</c:v>
                </c:pt>
                <c:pt idx="1466" formatCode="dd/mm/yy;@">
                  <c:v>45639</c:v>
                </c:pt>
                <c:pt idx="1467" formatCode="dd/mm/yy;@">
                  <c:v>45640</c:v>
                </c:pt>
                <c:pt idx="1468" formatCode="dd/mm/yy;@">
                  <c:v>45643</c:v>
                </c:pt>
                <c:pt idx="1469" formatCode="dd/mm/yy;@">
                  <c:v>45644</c:v>
                </c:pt>
                <c:pt idx="1470" formatCode="m/d/yyyy">
                  <c:v>45645</c:v>
                </c:pt>
                <c:pt idx="1471" formatCode="m/d/yyyy">
                  <c:v>45646</c:v>
                </c:pt>
                <c:pt idx="1472" formatCode="m/d/yyyy">
                  <c:v>45647</c:v>
                </c:pt>
                <c:pt idx="1473" formatCode="m/d/yyyy">
                  <c:v>45650</c:v>
                </c:pt>
                <c:pt idx="1474" formatCode="m/d/yyyy">
                  <c:v>45651</c:v>
                </c:pt>
                <c:pt idx="1475" formatCode="m/d/yyyy">
                  <c:v>45652</c:v>
                </c:pt>
                <c:pt idx="1476" formatCode="m/d/yyyy">
                  <c:v>45653</c:v>
                </c:pt>
                <c:pt idx="1477" formatCode="m/d/yyyy">
                  <c:v>45654</c:v>
                </c:pt>
                <c:pt idx="1478" formatCode="m/d/yyyy">
                  <c:v>45655</c:v>
                </c:pt>
                <c:pt idx="1479" formatCode="m/d/yyyy">
                  <c:v>45667</c:v>
                </c:pt>
                <c:pt idx="1480" formatCode="m/d/yyyy">
                  <c:v>45668</c:v>
                </c:pt>
                <c:pt idx="1481" formatCode="m/d/yyyy">
                  <c:v>45671</c:v>
                </c:pt>
                <c:pt idx="1482" formatCode="m/d/yyyy">
                  <c:v>45672</c:v>
                </c:pt>
                <c:pt idx="1483" formatCode="m/d/yyyy">
                  <c:v>45673</c:v>
                </c:pt>
                <c:pt idx="1484" formatCode="m/d/yyyy">
                  <c:v>45674</c:v>
                </c:pt>
                <c:pt idx="1485" formatCode="m/d/yyyy">
                  <c:v>45675</c:v>
                </c:pt>
                <c:pt idx="1486" formatCode="m/d/yyyy">
                  <c:v>45678</c:v>
                </c:pt>
              </c:numCache>
            </c:numRef>
          </c:cat>
          <c:val>
            <c:numRef>
              <c:f>Лист1!$F$2:$F$1488</c:f>
              <c:numCache>
                <c:formatCode>General</c:formatCode>
                <c:ptCount val="1487"/>
                <c:pt idx="0">
                  <c:v>1</c:v>
                </c:pt>
                <c:pt idx="1">
                  <c:v>0.9988174883194838</c:v>
                </c:pt>
                <c:pt idx="2">
                  <c:v>1.00068122955508</c:v>
                </c:pt>
                <c:pt idx="3">
                  <c:v>1.0033033206727462</c:v>
                </c:pt>
                <c:pt idx="4">
                  <c:v>1.0002667077975076</c:v>
                </c:pt>
                <c:pt idx="5">
                  <c:v>0.99581622226078237</c:v>
                </c:pt>
                <c:pt idx="6">
                  <c:v>0.99121149607007664</c:v>
                </c:pt>
                <c:pt idx="7">
                  <c:v>0.99182845868599812</c:v>
                </c:pt>
                <c:pt idx="8">
                  <c:v>0.99231688742360269</c:v>
                </c:pt>
                <c:pt idx="9">
                  <c:v>0.99279567612033337</c:v>
                </c:pt>
                <c:pt idx="10">
                  <c:v>0.98986189034774841</c:v>
                </c:pt>
                <c:pt idx="11">
                  <c:v>0.98562027236328809</c:v>
                </c:pt>
                <c:pt idx="12">
                  <c:v>0.984267453294002</c:v>
                </c:pt>
                <c:pt idx="13">
                  <c:v>0.98423210647746484</c:v>
                </c:pt>
                <c:pt idx="14">
                  <c:v>0.98807526943914237</c:v>
                </c:pt>
                <c:pt idx="15">
                  <c:v>0.98377902455639743</c:v>
                </c:pt>
                <c:pt idx="16">
                  <c:v>0.97705027602650363</c:v>
                </c:pt>
                <c:pt idx="17">
                  <c:v>0.97847700207582211</c:v>
                </c:pt>
                <c:pt idx="18">
                  <c:v>0.97646544688016135</c:v>
                </c:pt>
                <c:pt idx="19">
                  <c:v>0.97680284831074349</c:v>
                </c:pt>
                <c:pt idx="20">
                  <c:v>0.97692495549514469</c:v>
                </c:pt>
                <c:pt idx="21">
                  <c:v>0.97925141869268184</c:v>
                </c:pt>
                <c:pt idx="22">
                  <c:v>0.97929961889705075</c:v>
                </c:pt>
                <c:pt idx="23">
                  <c:v>0.97608627193912634</c:v>
                </c:pt>
                <c:pt idx="24">
                  <c:v>0.9778375460311951</c:v>
                </c:pt>
                <c:pt idx="25">
                  <c:v>0.97815566738002968</c:v>
                </c:pt>
                <c:pt idx="26">
                  <c:v>0.98541461815798093</c:v>
                </c:pt>
                <c:pt idx="27">
                  <c:v>0.98848979119671465</c:v>
                </c:pt>
                <c:pt idx="28">
                  <c:v>0.98612476783568237</c:v>
                </c:pt>
                <c:pt idx="29">
                  <c:v>0.98728799943445089</c:v>
                </c:pt>
                <c:pt idx="30">
                  <c:v>0.98634648877577902</c:v>
                </c:pt>
                <c:pt idx="31">
                  <c:v>0.98430922680445498</c:v>
                </c:pt>
                <c:pt idx="32">
                  <c:v>0.98365691737199623</c:v>
                </c:pt>
                <c:pt idx="33">
                  <c:v>0.98186708311643245</c:v>
                </c:pt>
                <c:pt idx="34">
                  <c:v>0.98668389020636116</c:v>
                </c:pt>
                <c:pt idx="35">
                  <c:v>0.98863117846286341</c:v>
                </c:pt>
                <c:pt idx="36">
                  <c:v>0.99039209259580596</c:v>
                </c:pt>
                <c:pt idx="37">
                  <c:v>0.98944736859017612</c:v>
                </c:pt>
                <c:pt idx="38">
                  <c:v>0.98773144131464441</c:v>
                </c:pt>
                <c:pt idx="39">
                  <c:v>0.986558569675002</c:v>
                </c:pt>
                <c:pt idx="40">
                  <c:v>0.98848979119671465</c:v>
                </c:pt>
                <c:pt idx="41">
                  <c:v>0.99165815129722823</c:v>
                </c:pt>
                <c:pt idx="42">
                  <c:v>0.99231688742360269</c:v>
                </c:pt>
                <c:pt idx="43">
                  <c:v>0.98860225834024196</c:v>
                </c:pt>
                <c:pt idx="44">
                  <c:v>0.98721409245441871</c:v>
                </c:pt>
                <c:pt idx="45">
                  <c:v>0.98541461815798093</c:v>
                </c:pt>
                <c:pt idx="46">
                  <c:v>0.98786318853991939</c:v>
                </c:pt>
                <c:pt idx="47">
                  <c:v>0.98322632887963435</c:v>
                </c:pt>
                <c:pt idx="48">
                  <c:v>0.98186065642251663</c:v>
                </c:pt>
                <c:pt idx="49">
                  <c:v>0.98139793446057544</c:v>
                </c:pt>
                <c:pt idx="50">
                  <c:v>0.97652007377844618</c:v>
                </c:pt>
                <c:pt idx="51">
                  <c:v>0.97667752777938444</c:v>
                </c:pt>
                <c:pt idx="52">
                  <c:v>0.98040822359753477</c:v>
                </c:pt>
                <c:pt idx="53">
                  <c:v>0.97436391796967881</c:v>
                </c:pt>
                <c:pt idx="54">
                  <c:v>0.97605413846954714</c:v>
                </c:pt>
                <c:pt idx="55">
                  <c:v>0.97838060166708429</c:v>
                </c:pt>
                <c:pt idx="56">
                  <c:v>0.9778375460311951</c:v>
                </c:pt>
                <c:pt idx="57">
                  <c:v>0.98352838349367933</c:v>
                </c:pt>
                <c:pt idx="58">
                  <c:v>0.98214985764872975</c:v>
                </c:pt>
                <c:pt idx="59">
                  <c:v>0.97770258545896238</c:v>
                </c:pt>
                <c:pt idx="60">
                  <c:v>0.97993586159471979</c:v>
                </c:pt>
                <c:pt idx="61">
                  <c:v>0.98112158662219384</c:v>
                </c:pt>
                <c:pt idx="62">
                  <c:v>0.98250975250801731</c:v>
                </c:pt>
                <c:pt idx="63">
                  <c:v>0.97805605362433401</c:v>
                </c:pt>
                <c:pt idx="64">
                  <c:v>0.98008688890174223</c:v>
                </c:pt>
                <c:pt idx="65">
                  <c:v>0.97953419322497925</c:v>
                </c:pt>
                <c:pt idx="66">
                  <c:v>0.9831909820630973</c:v>
                </c:pt>
                <c:pt idx="67">
                  <c:v>0.98186708311643245</c:v>
                </c:pt>
                <c:pt idx="68">
                  <c:v>0.98235551185403691</c:v>
                </c:pt>
                <c:pt idx="69">
                  <c:v>0.98093842584559232</c:v>
                </c:pt>
                <c:pt idx="70">
                  <c:v>0.98260293956979716</c:v>
                </c:pt>
                <c:pt idx="71">
                  <c:v>0.98107981311174097</c:v>
                </c:pt>
                <c:pt idx="72">
                  <c:v>0.98154574842063991</c:v>
                </c:pt>
                <c:pt idx="73">
                  <c:v>0.98175782931986288</c:v>
                </c:pt>
                <c:pt idx="74">
                  <c:v>0.98128546731704813</c:v>
                </c:pt>
                <c:pt idx="75">
                  <c:v>0.98431244015141295</c:v>
                </c:pt>
                <c:pt idx="76">
                  <c:v>0.9857327395068155</c:v>
                </c:pt>
                <c:pt idx="77">
                  <c:v>0.98622759493833589</c:v>
                </c:pt>
                <c:pt idx="78">
                  <c:v>0.98619546146875658</c:v>
                </c:pt>
                <c:pt idx="79">
                  <c:v>0.99707585426828871</c:v>
                </c:pt>
                <c:pt idx="80">
                  <c:v>0.99319091779615809</c:v>
                </c:pt>
                <c:pt idx="81">
                  <c:v>0.9938464405755747</c:v>
                </c:pt>
                <c:pt idx="82">
                  <c:v>1.0033804409997364</c:v>
                </c:pt>
                <c:pt idx="83">
                  <c:v>0.99986503942776717</c:v>
                </c:pt>
                <c:pt idx="84">
                  <c:v>0.9954241939319155</c:v>
                </c:pt>
                <c:pt idx="85">
                  <c:v>0.99321662457182147</c:v>
                </c:pt>
                <c:pt idx="86">
                  <c:v>0.99619861054877534</c:v>
                </c:pt>
                <c:pt idx="87">
                  <c:v>0.99636891793754545</c:v>
                </c:pt>
                <c:pt idx="88">
                  <c:v>0.99966581191637582</c:v>
                </c:pt>
                <c:pt idx="89">
                  <c:v>0.99864718093071381</c:v>
                </c:pt>
                <c:pt idx="90">
                  <c:v>0.99712726781961547</c:v>
                </c:pt>
                <c:pt idx="91">
                  <c:v>0.99964653183462837</c:v>
                </c:pt>
                <c:pt idx="92">
                  <c:v>0.99698588055346682</c:v>
                </c:pt>
                <c:pt idx="93">
                  <c:v>0.99743896247453423</c:v>
                </c:pt>
                <c:pt idx="94">
                  <c:v>0.99910668954569704</c:v>
                </c:pt>
                <c:pt idx="95">
                  <c:v>0.9965424386732733</c:v>
                </c:pt>
                <c:pt idx="96">
                  <c:v>1.0021915026253045</c:v>
                </c:pt>
                <c:pt idx="97">
                  <c:v>1.0012371385788008</c:v>
                </c:pt>
                <c:pt idx="98">
                  <c:v>0.99778921729294801</c:v>
                </c:pt>
                <c:pt idx="99">
                  <c:v>0.99812661872353003</c:v>
                </c:pt>
                <c:pt idx="100">
                  <c:v>0.99880784827861002</c:v>
                </c:pt>
                <c:pt idx="101">
                  <c:v>0.99834833966362679</c:v>
                </c:pt>
                <c:pt idx="102">
                  <c:v>0.99812340537657218</c:v>
                </c:pt>
                <c:pt idx="103">
                  <c:v>1.001748060745111</c:v>
                </c:pt>
                <c:pt idx="104">
                  <c:v>1.0033965077345262</c:v>
                </c:pt>
                <c:pt idx="105">
                  <c:v>1.0039010032069202</c:v>
                </c:pt>
                <c:pt idx="106">
                  <c:v>1.0023682367079902</c:v>
                </c:pt>
                <c:pt idx="107">
                  <c:v>1.0016548736833311</c:v>
                </c:pt>
                <c:pt idx="108">
                  <c:v>0.99707906761524667</c:v>
                </c:pt>
                <c:pt idx="109">
                  <c:v>0.99441841633408523</c:v>
                </c:pt>
                <c:pt idx="110">
                  <c:v>0.99459193706981308</c:v>
                </c:pt>
                <c:pt idx="111">
                  <c:v>0.99346405228758161</c:v>
                </c:pt>
                <c:pt idx="112">
                  <c:v>0.98731049286315642</c:v>
                </c:pt>
                <c:pt idx="113">
                  <c:v>0.99016394496179327</c:v>
                </c:pt>
                <c:pt idx="114">
                  <c:v>0.99253539501674148</c:v>
                </c:pt>
                <c:pt idx="115">
                  <c:v>0.99238115436276109</c:v>
                </c:pt>
                <c:pt idx="116">
                  <c:v>0.99204375293217906</c:v>
                </c:pt>
                <c:pt idx="117">
                  <c:v>0.99256752848632079</c:v>
                </c:pt>
                <c:pt idx="118">
                  <c:v>0.99416134857745131</c:v>
                </c:pt>
                <c:pt idx="119">
                  <c:v>0.99458229702893941</c:v>
                </c:pt>
                <c:pt idx="120">
                  <c:v>0.99759641647547248</c:v>
                </c:pt>
                <c:pt idx="121">
                  <c:v>0.99959190493634364</c:v>
                </c:pt>
                <c:pt idx="122">
                  <c:v>0.99976863901902946</c:v>
                </c:pt>
                <c:pt idx="123">
                  <c:v>1.0024325036471489</c:v>
                </c:pt>
                <c:pt idx="124">
                  <c:v>0.99548846087107412</c:v>
                </c:pt>
                <c:pt idx="125">
                  <c:v>0.99683163989948642</c:v>
                </c:pt>
                <c:pt idx="126">
                  <c:v>0.9936921999215943</c:v>
                </c:pt>
                <c:pt idx="127">
                  <c:v>0.9942834557618524</c:v>
                </c:pt>
                <c:pt idx="128">
                  <c:v>0.9949068450716898</c:v>
                </c:pt>
                <c:pt idx="129">
                  <c:v>0.99502252556217496</c:v>
                </c:pt>
                <c:pt idx="130">
                  <c:v>0.99991323963213596</c:v>
                </c:pt>
                <c:pt idx="131">
                  <c:v>1.0023232498505794</c:v>
                </c:pt>
                <c:pt idx="132">
                  <c:v>1.0035378950006748</c:v>
                </c:pt>
                <c:pt idx="133">
                  <c:v>1.0009575773934614</c:v>
                </c:pt>
                <c:pt idx="134">
                  <c:v>1.0006715895142062</c:v>
                </c:pt>
                <c:pt idx="135">
                  <c:v>1.0005880424933002</c:v>
                </c:pt>
                <c:pt idx="136">
                  <c:v>1.0032197736518402</c:v>
                </c:pt>
                <c:pt idx="137">
                  <c:v>1.0012242851909692</c:v>
                </c:pt>
                <c:pt idx="138">
                  <c:v>1.0014331527432343</c:v>
                </c:pt>
                <c:pt idx="139">
                  <c:v>1.0032326270396721</c:v>
                </c:pt>
                <c:pt idx="140">
                  <c:v>1.009270505973612</c:v>
                </c:pt>
                <c:pt idx="141">
                  <c:v>1.0165969370376797</c:v>
                </c:pt>
                <c:pt idx="142">
                  <c:v>1.0216997320068637</c:v>
                </c:pt>
                <c:pt idx="143">
                  <c:v>1.0213237704127864</c:v>
                </c:pt>
                <c:pt idx="144">
                  <c:v>1.0241997159401288</c:v>
                </c:pt>
                <c:pt idx="145">
                  <c:v>1.0267093399142679</c:v>
                </c:pt>
                <c:pt idx="146">
                  <c:v>1.0295017384207041</c:v>
                </c:pt>
                <c:pt idx="147">
                  <c:v>1.0317703613729987</c:v>
                </c:pt>
                <c:pt idx="148">
                  <c:v>1.0260056169304825</c:v>
                </c:pt>
                <c:pt idx="149">
                  <c:v>1.0345948933490146</c:v>
                </c:pt>
                <c:pt idx="150">
                  <c:v>1.0366032351977172</c:v>
                </c:pt>
                <c:pt idx="151">
                  <c:v>1.0379978277774564</c:v>
                </c:pt>
                <c:pt idx="152">
                  <c:v>1.0416963901260274</c:v>
                </c:pt>
                <c:pt idx="153">
                  <c:v>1.0355813908650973</c:v>
                </c:pt>
                <c:pt idx="154">
                  <c:v>1.026275538074948</c:v>
                </c:pt>
                <c:pt idx="155">
                  <c:v>1.0251926401501275</c:v>
                </c:pt>
                <c:pt idx="156">
                  <c:v>1.0307581570812525</c:v>
                </c:pt>
                <c:pt idx="157">
                  <c:v>1.030485022589829</c:v>
                </c:pt>
                <c:pt idx="158">
                  <c:v>1.0273777160815163</c:v>
                </c:pt>
                <c:pt idx="159">
                  <c:v>1.0251990668440434</c:v>
                </c:pt>
                <c:pt idx="160">
                  <c:v>1.0178854891678073</c:v>
                </c:pt>
                <c:pt idx="161">
                  <c:v>1.0166901240994595</c:v>
                </c:pt>
                <c:pt idx="162">
                  <c:v>1.0148488762925687</c:v>
                </c:pt>
                <c:pt idx="163">
                  <c:v>1.0094858002197931</c:v>
                </c:pt>
                <c:pt idx="164">
                  <c:v>1.0055462368493775</c:v>
                </c:pt>
                <c:pt idx="165">
                  <c:v>1.0054755432163032</c:v>
                </c:pt>
                <c:pt idx="166">
                  <c:v>1.0043315916992821</c:v>
                </c:pt>
                <c:pt idx="167">
                  <c:v>1.0056876241155261</c:v>
                </c:pt>
                <c:pt idx="168">
                  <c:v>1.0090037981761042</c:v>
                </c:pt>
                <c:pt idx="169">
                  <c:v>1.0114491552110847</c:v>
                </c:pt>
                <c:pt idx="170">
                  <c:v>1.010379110674096</c:v>
                </c:pt>
                <c:pt idx="171">
                  <c:v>1.0031265865900605</c:v>
                </c:pt>
                <c:pt idx="172">
                  <c:v>1.0047975270081813</c:v>
                </c:pt>
                <c:pt idx="173">
                  <c:v>1.0062338930983734</c:v>
                </c:pt>
                <c:pt idx="174">
                  <c:v>1.0054112762771448</c:v>
                </c:pt>
                <c:pt idx="175">
                  <c:v>1.0056265705233256</c:v>
                </c:pt>
                <c:pt idx="176">
                  <c:v>1.0037049890424867</c:v>
                </c:pt>
                <c:pt idx="177">
                  <c:v>0.99378217363641619</c:v>
                </c:pt>
                <c:pt idx="178">
                  <c:v>0.99419669539398836</c:v>
                </c:pt>
                <c:pt idx="179">
                  <c:v>0.99543383397278939</c:v>
                </c:pt>
                <c:pt idx="180">
                  <c:v>0.99802057827391844</c:v>
                </c:pt>
                <c:pt idx="181">
                  <c:v>1.000205654205307</c:v>
                </c:pt>
                <c:pt idx="182">
                  <c:v>1.0038560163495094</c:v>
                </c:pt>
                <c:pt idx="183">
                  <c:v>1.005359862725818</c:v>
                </c:pt>
                <c:pt idx="184">
                  <c:v>1.0057615310955585</c:v>
                </c:pt>
                <c:pt idx="185">
                  <c:v>1.0065712945289556</c:v>
                </c:pt>
                <c:pt idx="186">
                  <c:v>1.0062692399149107</c:v>
                </c:pt>
                <c:pt idx="187">
                  <c:v>1.0078855534347466</c:v>
                </c:pt>
                <c:pt idx="188">
                  <c:v>1.0115648357015701</c:v>
                </c:pt>
                <c:pt idx="189">
                  <c:v>1.0094986536076247</c:v>
                </c:pt>
                <c:pt idx="190">
                  <c:v>1.0070404431848126</c:v>
                </c:pt>
                <c:pt idx="191">
                  <c:v>1.008717810296849</c:v>
                </c:pt>
                <c:pt idx="192">
                  <c:v>1.007872700046915</c:v>
                </c:pt>
                <c:pt idx="193">
                  <c:v>1.009100198584842</c:v>
                </c:pt>
                <c:pt idx="194">
                  <c:v>1.0093251328718966</c:v>
                </c:pt>
                <c:pt idx="195">
                  <c:v>1.0082775817636134</c:v>
                </c:pt>
                <c:pt idx="196">
                  <c:v>1.0056683440337788</c:v>
                </c:pt>
                <c:pt idx="197">
                  <c:v>1.003271187203167</c:v>
                </c:pt>
                <c:pt idx="198">
                  <c:v>1.0047557534977281</c:v>
                </c:pt>
                <c:pt idx="199">
                  <c:v>1.0045243925167575</c:v>
                </c:pt>
                <c:pt idx="200">
                  <c:v>1.0055430235024196</c:v>
                </c:pt>
                <c:pt idx="201">
                  <c:v>1.0027666917307729</c:v>
                </c:pt>
                <c:pt idx="202">
                  <c:v>0.99633035777405032</c:v>
                </c:pt>
                <c:pt idx="203">
                  <c:v>0.99989074620343055</c:v>
                </c:pt>
                <c:pt idx="204">
                  <c:v>0.99931877044492001</c:v>
                </c:pt>
                <c:pt idx="205">
                  <c:v>1.0022686229522946</c:v>
                </c:pt>
                <c:pt idx="206">
                  <c:v>0.99641069144799843</c:v>
                </c:pt>
                <c:pt idx="207">
                  <c:v>1.0001478139600646</c:v>
                </c:pt>
                <c:pt idx="208">
                  <c:v>1.0031137332022286</c:v>
                </c:pt>
                <c:pt idx="209">
                  <c:v>1.002718491526404</c:v>
                </c:pt>
                <c:pt idx="210">
                  <c:v>1.0024485703819384</c:v>
                </c:pt>
                <c:pt idx="211">
                  <c:v>1.0008386835560183</c:v>
                </c:pt>
                <c:pt idx="212">
                  <c:v>1.0036471487972443</c:v>
                </c:pt>
                <c:pt idx="213">
                  <c:v>1.0040359637791529</c:v>
                </c:pt>
                <c:pt idx="214">
                  <c:v>1.0028084652412259</c:v>
                </c:pt>
                <c:pt idx="215">
                  <c:v>1.0016837938059524</c:v>
                </c:pt>
                <c:pt idx="216">
                  <c:v>1.0037467625529399</c:v>
                </c:pt>
                <c:pt idx="217">
                  <c:v>1.0035250416128432</c:v>
                </c:pt>
                <c:pt idx="218">
                  <c:v>1.0022943297279581</c:v>
                </c:pt>
                <c:pt idx="219">
                  <c:v>0.9990359959126226</c:v>
                </c:pt>
                <c:pt idx="220">
                  <c:v>0.99444090976279065</c:v>
                </c:pt>
                <c:pt idx="221">
                  <c:v>0.99128218970315096</c:v>
                </c:pt>
                <c:pt idx="222">
                  <c:v>0.97822957436006186</c:v>
                </c:pt>
                <c:pt idx="223">
                  <c:v>0.97490054691165218</c:v>
                </c:pt>
                <c:pt idx="224">
                  <c:v>0.97692816884210254</c:v>
                </c:pt>
                <c:pt idx="225">
                  <c:v>0.98164857552329354</c:v>
                </c:pt>
                <c:pt idx="226">
                  <c:v>0.97716916986394686</c:v>
                </c:pt>
                <c:pt idx="227">
                  <c:v>0.9737083951902622</c:v>
                </c:pt>
                <c:pt idx="228">
                  <c:v>0.96842886613839241</c:v>
                </c:pt>
                <c:pt idx="229">
                  <c:v>0.96845135956709794</c:v>
                </c:pt>
                <c:pt idx="230">
                  <c:v>0.96785367703292402</c:v>
                </c:pt>
                <c:pt idx="231">
                  <c:v>0.96747128874493094</c:v>
                </c:pt>
                <c:pt idx="232">
                  <c:v>0.96625985694179339</c:v>
                </c:pt>
                <c:pt idx="233">
                  <c:v>0.96383056664160249</c:v>
                </c:pt>
                <c:pt idx="234">
                  <c:v>0.9567290698645895</c:v>
                </c:pt>
                <c:pt idx="235">
                  <c:v>0.95886594559160931</c:v>
                </c:pt>
                <c:pt idx="236">
                  <c:v>0.95575863908329639</c:v>
                </c:pt>
                <c:pt idx="237">
                  <c:v>0.95516738324303829</c:v>
                </c:pt>
                <c:pt idx="238">
                  <c:v>0.95519309001870167</c:v>
                </c:pt>
                <c:pt idx="239">
                  <c:v>0.95506776948734262</c:v>
                </c:pt>
                <c:pt idx="240">
                  <c:v>0.95480106168983492</c:v>
                </c:pt>
                <c:pt idx="241">
                  <c:v>0.95321366829262022</c:v>
                </c:pt>
                <c:pt idx="242">
                  <c:v>0.95111213938213768</c:v>
                </c:pt>
                <c:pt idx="243">
                  <c:v>0.94559803600233927</c:v>
                </c:pt>
                <c:pt idx="244">
                  <c:v>0.94747141727880924</c:v>
                </c:pt>
                <c:pt idx="245">
                  <c:v>0.94554983579797036</c:v>
                </c:pt>
                <c:pt idx="246">
                  <c:v>0.94326193276392833</c:v>
                </c:pt>
                <c:pt idx="247">
                  <c:v>0.9287536712488994</c:v>
                </c:pt>
                <c:pt idx="248">
                  <c:v>0.92801460144857673</c:v>
                </c:pt>
                <c:pt idx="249">
                  <c:v>0.9267710361758601</c:v>
                </c:pt>
                <c:pt idx="250">
                  <c:v>0.93056278558621086</c:v>
                </c:pt>
                <c:pt idx="251">
                  <c:v>0.92922603325171427</c:v>
                </c:pt>
                <c:pt idx="252">
                  <c:v>0.93098694738465693</c:v>
                </c:pt>
                <c:pt idx="253">
                  <c:v>0.93127293526391219</c:v>
                </c:pt>
                <c:pt idx="254">
                  <c:v>0.93147216277530354</c:v>
                </c:pt>
                <c:pt idx="255">
                  <c:v>0.93786672322157305</c:v>
                </c:pt>
                <c:pt idx="256">
                  <c:v>0.93914563531082706</c:v>
                </c:pt>
                <c:pt idx="257">
                  <c:v>0.94217260814519177</c:v>
                </c:pt>
                <c:pt idx="258">
                  <c:v>0.94018354637823665</c:v>
                </c:pt>
                <c:pt idx="259">
                  <c:v>0.94545664873619062</c:v>
                </c:pt>
                <c:pt idx="260">
                  <c:v>0.94795020597553992</c:v>
                </c:pt>
                <c:pt idx="261">
                  <c:v>0.94269317035237565</c:v>
                </c:pt>
                <c:pt idx="262">
                  <c:v>0.9476770714841164</c:v>
                </c:pt>
                <c:pt idx="263">
                  <c:v>0.94952795933188083</c:v>
                </c:pt>
                <c:pt idx="264">
                  <c:v>0.95526057030481815</c:v>
                </c:pt>
                <c:pt idx="265">
                  <c:v>0.94970790676152461</c:v>
                </c:pt>
                <c:pt idx="266">
                  <c:v>0.94260962333146958</c:v>
                </c:pt>
                <c:pt idx="267">
                  <c:v>0.9332234368673723</c:v>
                </c:pt>
                <c:pt idx="268">
                  <c:v>0.93644321051921253</c:v>
                </c:pt>
                <c:pt idx="269">
                  <c:v>0.93766749571018171</c:v>
                </c:pt>
                <c:pt idx="270">
                  <c:v>0.93925488910739652</c:v>
                </c:pt>
                <c:pt idx="271">
                  <c:v>0.92528968322825689</c:v>
                </c:pt>
                <c:pt idx="272">
                  <c:v>0.92850945688009712</c:v>
                </c:pt>
                <c:pt idx="273">
                  <c:v>0.92689635670721904</c:v>
                </c:pt>
                <c:pt idx="274">
                  <c:v>0.92751653267009848</c:v>
                </c:pt>
                <c:pt idx="275">
                  <c:v>0.9296534083971183</c:v>
                </c:pt>
                <c:pt idx="276">
                  <c:v>0.92900109896465954</c:v>
                </c:pt>
                <c:pt idx="277">
                  <c:v>0.92919711312909292</c:v>
                </c:pt>
                <c:pt idx="278">
                  <c:v>0.93459874936536402</c:v>
                </c:pt>
                <c:pt idx="279">
                  <c:v>0.93637251688613821</c:v>
                </c:pt>
                <c:pt idx="280">
                  <c:v>0.94129857777263637</c:v>
                </c:pt>
                <c:pt idx="281">
                  <c:v>0.94355113399014134</c:v>
                </c:pt>
                <c:pt idx="282">
                  <c:v>0.96190577181380577</c:v>
                </c:pt>
                <c:pt idx="283">
                  <c:v>0.95391417792944777</c:v>
                </c:pt>
                <c:pt idx="284">
                  <c:v>0.95481712842462441</c:v>
                </c:pt>
                <c:pt idx="285">
                  <c:v>0.95126959338307593</c:v>
                </c:pt>
                <c:pt idx="286">
                  <c:v>0.95097717880990484</c:v>
                </c:pt>
                <c:pt idx="287">
                  <c:v>0.96911973573434607</c:v>
                </c:pt>
                <c:pt idx="288">
                  <c:v>0.9989556622386746</c:v>
                </c:pt>
                <c:pt idx="289">
                  <c:v>0.99160031105198543</c:v>
                </c:pt>
                <c:pt idx="290">
                  <c:v>1.0133578833040919</c:v>
                </c:pt>
                <c:pt idx="291">
                  <c:v>1.0058997050147491</c:v>
                </c:pt>
                <c:pt idx="292">
                  <c:v>1.0071175635118026</c:v>
                </c:pt>
                <c:pt idx="293">
                  <c:v>1.0050481680708994</c:v>
                </c:pt>
                <c:pt idx="294">
                  <c:v>1.0162306154844762</c:v>
                </c:pt>
                <c:pt idx="295">
                  <c:v>1.0105622714506974</c:v>
                </c:pt>
                <c:pt idx="296">
                  <c:v>0.97471095944113473</c:v>
                </c:pt>
                <c:pt idx="297">
                  <c:v>0.98342876973798377</c:v>
                </c:pt>
                <c:pt idx="298">
                  <c:v>0.96917114928567294</c:v>
                </c:pt>
                <c:pt idx="299">
                  <c:v>0.96938323018489603</c:v>
                </c:pt>
                <c:pt idx="300">
                  <c:v>0.97876620330203523</c:v>
                </c:pt>
                <c:pt idx="301">
                  <c:v>0.97036330100706292</c:v>
                </c:pt>
                <c:pt idx="302">
                  <c:v>0.95486211528203535</c:v>
                </c:pt>
                <c:pt idx="303">
                  <c:v>0.94990392092595799</c:v>
                </c:pt>
                <c:pt idx="304">
                  <c:v>0.95432869968701994</c:v>
                </c:pt>
                <c:pt idx="305">
                  <c:v>0.95256457220711943</c:v>
                </c:pt>
                <c:pt idx="306">
                  <c:v>0.95931581416571865</c:v>
                </c:pt>
                <c:pt idx="307">
                  <c:v>0.960874287440312</c:v>
                </c:pt>
                <c:pt idx="308">
                  <c:v>0.96020591127306376</c:v>
                </c:pt>
                <c:pt idx="309">
                  <c:v>0.96661975180108095</c:v>
                </c:pt>
                <c:pt idx="310">
                  <c:v>0.97890116387426818</c:v>
                </c:pt>
                <c:pt idx="311">
                  <c:v>0.97260621718369422</c:v>
                </c:pt>
                <c:pt idx="312">
                  <c:v>0.98033431661750237</c:v>
                </c:pt>
                <c:pt idx="313">
                  <c:v>0.98670317028810861</c:v>
                </c:pt>
                <c:pt idx="314">
                  <c:v>0.99282780958991257</c:v>
                </c:pt>
                <c:pt idx="315">
                  <c:v>0.97913573820219668</c:v>
                </c:pt>
                <c:pt idx="316">
                  <c:v>0.97454707874628055</c:v>
                </c:pt>
                <c:pt idx="317">
                  <c:v>0.97408435678433947</c:v>
                </c:pt>
                <c:pt idx="318">
                  <c:v>0.97308179253346694</c:v>
                </c:pt>
                <c:pt idx="319">
                  <c:v>0.97172254677026504</c:v>
                </c:pt>
                <c:pt idx="320">
                  <c:v>0.96989093900424805</c:v>
                </c:pt>
                <c:pt idx="321">
                  <c:v>0.96896870842732363</c:v>
                </c:pt>
                <c:pt idx="322">
                  <c:v>0.96924826961266308</c:v>
                </c:pt>
                <c:pt idx="323">
                  <c:v>0.9723812828966395</c:v>
                </c:pt>
                <c:pt idx="324">
                  <c:v>0.96777977005289162</c:v>
                </c:pt>
                <c:pt idx="325">
                  <c:v>0.96610240294085514</c:v>
                </c:pt>
                <c:pt idx="326">
                  <c:v>0.96845457291405579</c:v>
                </c:pt>
                <c:pt idx="327">
                  <c:v>0.96202787899820696</c:v>
                </c:pt>
                <c:pt idx="328">
                  <c:v>0.96299830977950007</c:v>
                </c:pt>
                <c:pt idx="329">
                  <c:v>0.96243276071490547</c:v>
                </c:pt>
                <c:pt idx="330">
                  <c:v>0.96507413191431934</c:v>
                </c:pt>
                <c:pt idx="331">
                  <c:v>0.95569115879717992</c:v>
                </c:pt>
                <c:pt idx="332">
                  <c:v>0.96172261103720402</c:v>
                </c:pt>
                <c:pt idx="333">
                  <c:v>0.95843857044620528</c:v>
                </c:pt>
                <c:pt idx="334">
                  <c:v>0.95178694224330185</c:v>
                </c:pt>
                <c:pt idx="335">
                  <c:v>0.94806909981298326</c:v>
                </c:pt>
                <c:pt idx="336">
                  <c:v>0.94613466494431264</c:v>
                </c:pt>
                <c:pt idx="337">
                  <c:v>0.94316874570214848</c:v>
                </c:pt>
                <c:pt idx="338">
                  <c:v>0.93250686049575515</c:v>
                </c:pt>
                <c:pt idx="339">
                  <c:v>0.92372799660670557</c:v>
                </c:pt>
                <c:pt idx="340">
                  <c:v>0.91976915315454266</c:v>
                </c:pt>
                <c:pt idx="341">
                  <c:v>0.92450241322356541</c:v>
                </c:pt>
                <c:pt idx="342">
                  <c:v>0.92624083392780254</c:v>
                </c:pt>
                <c:pt idx="343">
                  <c:v>0.92640150127569865</c:v>
                </c:pt>
                <c:pt idx="344">
                  <c:v>0.92763542650754172</c:v>
                </c:pt>
                <c:pt idx="345">
                  <c:v>0.93027679770695559</c:v>
                </c:pt>
                <c:pt idx="346">
                  <c:v>0.93588087480157578</c:v>
                </c:pt>
                <c:pt idx="347">
                  <c:v>0.94713080250126935</c:v>
                </c:pt>
                <c:pt idx="348">
                  <c:v>0.94338403994832931</c:v>
                </c:pt>
                <c:pt idx="349">
                  <c:v>0.93779602958849873</c:v>
                </c:pt>
                <c:pt idx="350">
                  <c:v>0.93868291334888587</c:v>
                </c:pt>
                <c:pt idx="351">
                  <c:v>0.94027994678697435</c:v>
                </c:pt>
                <c:pt idx="352">
                  <c:v>0.93990719853985516</c:v>
                </c:pt>
                <c:pt idx="353">
                  <c:v>0.93332947731698379</c:v>
                </c:pt>
                <c:pt idx="354">
                  <c:v>0.93206984530947745</c:v>
                </c:pt>
                <c:pt idx="355">
                  <c:v>0.93761608215885495</c:v>
                </c:pt>
                <c:pt idx="356">
                  <c:v>0.93141753587701881</c:v>
                </c:pt>
                <c:pt idx="357">
                  <c:v>0.93599012859814523</c:v>
                </c:pt>
                <c:pt idx="358">
                  <c:v>0.93863792649147493</c:v>
                </c:pt>
                <c:pt idx="359">
                  <c:v>0.9340653337703485</c:v>
                </c:pt>
                <c:pt idx="360">
                  <c:v>0.93649783741749726</c:v>
                </c:pt>
                <c:pt idx="361">
                  <c:v>0.93245866029138624</c:v>
                </c:pt>
                <c:pt idx="362">
                  <c:v>0.94106400344470797</c:v>
                </c:pt>
                <c:pt idx="363">
                  <c:v>0.94856074189754569</c:v>
                </c:pt>
                <c:pt idx="364">
                  <c:v>0.93762572219972873</c:v>
                </c:pt>
                <c:pt idx="365">
                  <c:v>0.93706017313513412</c:v>
                </c:pt>
                <c:pt idx="366">
                  <c:v>0.94393673562509228</c:v>
                </c:pt>
                <c:pt idx="367">
                  <c:v>0.94003251907121421</c:v>
                </c:pt>
                <c:pt idx="368">
                  <c:v>0.94417773664693672</c:v>
                </c:pt>
                <c:pt idx="369">
                  <c:v>0.94793413924075032</c:v>
                </c:pt>
                <c:pt idx="370">
                  <c:v>0.95414553891041831</c:v>
                </c:pt>
                <c:pt idx="371">
                  <c:v>0.96049511249927699</c:v>
                </c:pt>
                <c:pt idx="372">
                  <c:v>0.96411012782694194</c:v>
                </c:pt>
                <c:pt idx="373">
                  <c:v>0.95466610111760197</c:v>
                </c:pt>
                <c:pt idx="374">
                  <c:v>0.95446044691229492</c:v>
                </c:pt>
                <c:pt idx="375">
                  <c:v>0.95681904357941139</c:v>
                </c:pt>
                <c:pt idx="376">
                  <c:v>0.96314933708652262</c:v>
                </c:pt>
                <c:pt idx="377">
                  <c:v>0.96237813381662074</c:v>
                </c:pt>
                <c:pt idx="378">
                  <c:v>0.96160693054671886</c:v>
                </c:pt>
                <c:pt idx="379">
                  <c:v>0.96038585870270754</c:v>
                </c:pt>
                <c:pt idx="380">
                  <c:v>0.96662939184195473</c:v>
                </c:pt>
                <c:pt idx="381">
                  <c:v>0.96686396616988313</c:v>
                </c:pt>
                <c:pt idx="382">
                  <c:v>0.97527008181181352</c:v>
                </c:pt>
                <c:pt idx="383">
                  <c:v>0.96515767893522542</c:v>
                </c:pt>
                <c:pt idx="384">
                  <c:v>0.96538261322228003</c:v>
                </c:pt>
                <c:pt idx="385">
                  <c:v>0.96193147858946926</c:v>
                </c:pt>
                <c:pt idx="386">
                  <c:v>0.96655869820888041</c:v>
                </c:pt>
                <c:pt idx="387">
                  <c:v>0.96160693054671886</c:v>
                </c:pt>
                <c:pt idx="388">
                  <c:v>0.95733317909267934</c:v>
                </c:pt>
                <c:pt idx="389">
                  <c:v>0.95720785856132029</c:v>
                </c:pt>
                <c:pt idx="390">
                  <c:v>0.96143983650490683</c:v>
                </c:pt>
                <c:pt idx="391">
                  <c:v>0.95679976349766394</c:v>
                </c:pt>
                <c:pt idx="392">
                  <c:v>0.95340325576313778</c:v>
                </c:pt>
                <c:pt idx="393">
                  <c:v>0.95713716492824596</c:v>
                </c:pt>
                <c:pt idx="394">
                  <c:v>0.95295981388294426</c:v>
                </c:pt>
                <c:pt idx="395">
                  <c:v>0.95201508987731431</c:v>
                </c:pt>
                <c:pt idx="396">
                  <c:v>0.94281849088373459</c:v>
                </c:pt>
                <c:pt idx="397">
                  <c:v>0.93374399907455607</c:v>
                </c:pt>
                <c:pt idx="398">
                  <c:v>0.91839384065655105</c:v>
                </c:pt>
                <c:pt idx="399">
                  <c:v>0.91606416411205582</c:v>
                </c:pt>
                <c:pt idx="400">
                  <c:v>0.90800830328853932</c:v>
                </c:pt>
                <c:pt idx="401">
                  <c:v>0.90042801781479553</c:v>
                </c:pt>
                <c:pt idx="402">
                  <c:v>0.89287986581063106</c:v>
                </c:pt>
                <c:pt idx="403">
                  <c:v>0.89718896408120774</c:v>
                </c:pt>
                <c:pt idx="404">
                  <c:v>0.89708935032551207</c:v>
                </c:pt>
                <c:pt idx="405">
                  <c:v>0.91739770309959456</c:v>
                </c:pt>
                <c:pt idx="406">
                  <c:v>0.9160738041529296</c:v>
                </c:pt>
                <c:pt idx="407">
                  <c:v>0.92175178822758197</c:v>
                </c:pt>
                <c:pt idx="408">
                  <c:v>0.92556924441359623</c:v>
                </c:pt>
                <c:pt idx="409">
                  <c:v>0.92863156406449832</c:v>
                </c:pt>
                <c:pt idx="410">
                  <c:v>0.92826845585825279</c:v>
                </c:pt>
                <c:pt idx="411">
                  <c:v>0.92670355588974362</c:v>
                </c:pt>
                <c:pt idx="412">
                  <c:v>0.92653967519488944</c:v>
                </c:pt>
                <c:pt idx="413">
                  <c:v>0.93302420935598107</c:v>
                </c:pt>
                <c:pt idx="414">
                  <c:v>0.93433525491481417</c:v>
                </c:pt>
                <c:pt idx="415">
                  <c:v>0.93802096387555356</c:v>
                </c:pt>
                <c:pt idx="416">
                  <c:v>0.93990077184593923</c:v>
                </c:pt>
                <c:pt idx="417">
                  <c:v>0.94415202987127334</c:v>
                </c:pt>
                <c:pt idx="418">
                  <c:v>0.94624070539392413</c:v>
                </c:pt>
                <c:pt idx="419">
                  <c:v>0.9470536821742791</c:v>
                </c:pt>
                <c:pt idx="420">
                  <c:v>0.95175802212068039</c:v>
                </c:pt>
                <c:pt idx="421">
                  <c:v>0.94985250737463123</c:v>
                </c:pt>
                <c:pt idx="422">
                  <c:v>0.96132094266746348</c:v>
                </c:pt>
                <c:pt idx="423">
                  <c:v>0.96938644353185388</c:v>
                </c:pt>
                <c:pt idx="424">
                  <c:v>0.96637875077923652</c:v>
                </c:pt>
                <c:pt idx="425">
                  <c:v>0.95500028920122615</c:v>
                </c:pt>
                <c:pt idx="426">
                  <c:v>0.95758382015539745</c:v>
                </c:pt>
                <c:pt idx="427">
                  <c:v>0.9579597817494746</c:v>
                </c:pt>
                <c:pt idx="428">
                  <c:v>0.96189613177293198</c:v>
                </c:pt>
                <c:pt idx="429">
                  <c:v>0.95751955321623905</c:v>
                </c:pt>
                <c:pt idx="430">
                  <c:v>0.95894306591859957</c:v>
                </c:pt>
                <c:pt idx="431">
                  <c:v>0.95272845290197361</c:v>
                </c:pt>
                <c:pt idx="432">
                  <c:v>0.9638787668459714</c:v>
                </c:pt>
                <c:pt idx="433">
                  <c:v>0.9666229651480388</c:v>
                </c:pt>
                <c:pt idx="434">
                  <c:v>0.96541474669185934</c:v>
                </c:pt>
                <c:pt idx="435">
                  <c:v>0.97310749930913043</c:v>
                </c:pt>
                <c:pt idx="436">
                  <c:v>0.97439605143925812</c:v>
                </c:pt>
                <c:pt idx="437">
                  <c:v>0.97362484816935613</c:v>
                </c:pt>
                <c:pt idx="438">
                  <c:v>0.97612804544957943</c:v>
                </c:pt>
                <c:pt idx="439">
                  <c:v>0.97273153771505316</c:v>
                </c:pt>
                <c:pt idx="440">
                  <c:v>0.97334850033097475</c:v>
                </c:pt>
                <c:pt idx="441">
                  <c:v>0.97027975398615685</c:v>
                </c:pt>
                <c:pt idx="442">
                  <c:v>0.96690573968033622</c:v>
                </c:pt>
                <c:pt idx="443">
                  <c:v>0.96155873034234995</c:v>
                </c:pt>
                <c:pt idx="444">
                  <c:v>0.96713388731434891</c:v>
                </c:pt>
                <c:pt idx="445">
                  <c:v>0.96547258693710192</c:v>
                </c:pt>
                <c:pt idx="446">
                  <c:v>0.96704391359952702</c:v>
                </c:pt>
                <c:pt idx="447">
                  <c:v>0.97373088861896773</c:v>
                </c:pt>
                <c:pt idx="448">
                  <c:v>0.96996484598428034</c:v>
                </c:pt>
                <c:pt idx="449">
                  <c:v>0.96139163630053792</c:v>
                </c:pt>
                <c:pt idx="450">
                  <c:v>0.96296296296296302</c:v>
                </c:pt>
                <c:pt idx="451">
                  <c:v>0.95916157351173836</c:v>
                </c:pt>
                <c:pt idx="452">
                  <c:v>0.96068148662283659</c:v>
                </c:pt>
                <c:pt idx="453">
                  <c:v>0.95900090616384215</c:v>
                </c:pt>
                <c:pt idx="454">
                  <c:v>0.96576821485723097</c:v>
                </c:pt>
                <c:pt idx="455">
                  <c:v>0.96788581050250311</c:v>
                </c:pt>
                <c:pt idx="456">
                  <c:v>0.96588389534771624</c:v>
                </c:pt>
                <c:pt idx="457">
                  <c:v>0.95863458461063866</c:v>
                </c:pt>
                <c:pt idx="458">
                  <c:v>0.95640452182183922</c:v>
                </c:pt>
                <c:pt idx="459">
                  <c:v>0.95793407497381122</c:v>
                </c:pt>
                <c:pt idx="460">
                  <c:v>0.95635310827051245</c:v>
                </c:pt>
                <c:pt idx="461">
                  <c:v>0.95599000006426693</c:v>
                </c:pt>
                <c:pt idx="462">
                  <c:v>0.95435761980964129</c:v>
                </c:pt>
                <c:pt idx="463">
                  <c:v>0.94660381360016965</c:v>
                </c:pt>
                <c:pt idx="464">
                  <c:v>0.9447946992628582</c:v>
                </c:pt>
                <c:pt idx="465">
                  <c:v>0.94339689333616106</c:v>
                </c:pt>
                <c:pt idx="466">
                  <c:v>0.94659738690625383</c:v>
                </c:pt>
                <c:pt idx="467">
                  <c:v>0.94630175898612479</c:v>
                </c:pt>
                <c:pt idx="468">
                  <c:v>0.93799204375293221</c:v>
                </c:pt>
                <c:pt idx="469">
                  <c:v>0.93482368365241864</c:v>
                </c:pt>
                <c:pt idx="470">
                  <c:v>0.92866048418711955</c:v>
                </c:pt>
                <c:pt idx="471">
                  <c:v>0.92870225769757253</c:v>
                </c:pt>
                <c:pt idx="472">
                  <c:v>0.92627618074433971</c:v>
                </c:pt>
                <c:pt idx="473">
                  <c:v>0.92433210583479541</c:v>
                </c:pt>
                <c:pt idx="474">
                  <c:v>0.93095802726203558</c:v>
                </c:pt>
                <c:pt idx="475">
                  <c:v>0.92641756801048836</c:v>
                </c:pt>
                <c:pt idx="476">
                  <c:v>0.92712771768818958</c:v>
                </c:pt>
                <c:pt idx="477">
                  <c:v>0.93275428821151529</c:v>
                </c:pt>
                <c:pt idx="478">
                  <c:v>0.93302420935598107</c:v>
                </c:pt>
                <c:pt idx="479">
                  <c:v>0.93468872308018591</c:v>
                </c:pt>
                <c:pt idx="480">
                  <c:v>0.94069768189150449</c:v>
                </c:pt>
                <c:pt idx="481">
                  <c:v>0.95262562579932009</c:v>
                </c:pt>
                <c:pt idx="482">
                  <c:v>0.94869248912282045</c:v>
                </c:pt>
                <c:pt idx="483">
                  <c:v>0.94093546956639096</c:v>
                </c:pt>
                <c:pt idx="484">
                  <c:v>0.93066561268886439</c:v>
                </c:pt>
                <c:pt idx="485">
                  <c:v>0.91693498113765337</c:v>
                </c:pt>
                <c:pt idx="486">
                  <c:v>0.92070745046625657</c:v>
                </c:pt>
                <c:pt idx="487">
                  <c:v>0.9215236405935695</c:v>
                </c:pt>
                <c:pt idx="488">
                  <c:v>0.91907507021163104</c:v>
                </c:pt>
                <c:pt idx="489">
                  <c:v>0.91655580619661825</c:v>
                </c:pt>
                <c:pt idx="490">
                  <c:v>0.92822346900084196</c:v>
                </c:pt>
                <c:pt idx="491">
                  <c:v>0.92493942840984311</c:v>
                </c:pt>
                <c:pt idx="492">
                  <c:v>0.91900116323159875</c:v>
                </c:pt>
                <c:pt idx="493">
                  <c:v>0.92247800464007301</c:v>
                </c:pt>
                <c:pt idx="494">
                  <c:v>0.92387259721981219</c:v>
                </c:pt>
                <c:pt idx="495">
                  <c:v>0.93045031844268355</c:v>
                </c:pt>
                <c:pt idx="496">
                  <c:v>0.92953772790663292</c:v>
                </c:pt>
                <c:pt idx="497">
                  <c:v>0.92892719198462737</c:v>
                </c:pt>
                <c:pt idx="498">
                  <c:v>0.92852231026792886</c:v>
                </c:pt>
                <c:pt idx="499">
                  <c:v>0.937571095301444</c:v>
                </c:pt>
                <c:pt idx="500">
                  <c:v>0.93994575870335029</c:v>
                </c:pt>
                <c:pt idx="501">
                  <c:v>0.94198944736859025</c:v>
                </c:pt>
                <c:pt idx="502">
                  <c:v>0.93298243584552798</c:v>
                </c:pt>
                <c:pt idx="503">
                  <c:v>0.93321379682649852</c:v>
                </c:pt>
                <c:pt idx="504">
                  <c:v>0.9332555703369515</c:v>
                </c:pt>
                <c:pt idx="505">
                  <c:v>0.92601268629378986</c:v>
                </c:pt>
                <c:pt idx="506">
                  <c:v>0.92787000083547011</c:v>
                </c:pt>
                <c:pt idx="507">
                  <c:v>0.92666178237929064</c:v>
                </c:pt>
                <c:pt idx="508">
                  <c:v>0.92333275493088096</c:v>
                </c:pt>
                <c:pt idx="509">
                  <c:v>0.91885977596544999</c:v>
                </c:pt>
                <c:pt idx="510">
                  <c:v>0.91220493441558859</c:v>
                </c:pt>
                <c:pt idx="511">
                  <c:v>0.91537329451610205</c:v>
                </c:pt>
                <c:pt idx="512">
                  <c:v>0.91401083540594208</c:v>
                </c:pt>
                <c:pt idx="513">
                  <c:v>0.92056927654706588</c:v>
                </c:pt>
                <c:pt idx="514">
                  <c:v>0.9199201804615651</c:v>
                </c:pt>
                <c:pt idx="515">
                  <c:v>0.91386944813979354</c:v>
                </c:pt>
                <c:pt idx="516">
                  <c:v>0.91245557547830669</c:v>
                </c:pt>
                <c:pt idx="517">
                  <c:v>0.9150294663916041</c:v>
                </c:pt>
                <c:pt idx="518">
                  <c:v>0.91499733292202501</c:v>
                </c:pt>
                <c:pt idx="519">
                  <c:v>0.91658151297228163</c:v>
                </c:pt>
                <c:pt idx="520">
                  <c:v>0.91718240885341351</c:v>
                </c:pt>
                <c:pt idx="521">
                  <c:v>0.91029299297562349</c:v>
                </c:pt>
                <c:pt idx="522">
                  <c:v>0.90661049736184207</c:v>
                </c:pt>
                <c:pt idx="523">
                  <c:v>0.91862841498447956</c:v>
                </c:pt>
                <c:pt idx="524">
                  <c:v>0.91343564630047369</c:v>
                </c:pt>
                <c:pt idx="525">
                  <c:v>0.91765798420318634</c:v>
                </c:pt>
                <c:pt idx="526">
                  <c:v>0.90590034768414085</c:v>
                </c:pt>
                <c:pt idx="527">
                  <c:v>0.9089562406411269</c:v>
                </c:pt>
                <c:pt idx="528">
                  <c:v>0.91639835219568</c:v>
                </c:pt>
                <c:pt idx="529">
                  <c:v>0.91519013373950031</c:v>
                </c:pt>
                <c:pt idx="530">
                  <c:v>0.91375376764930816</c:v>
                </c:pt>
                <c:pt idx="531">
                  <c:v>0.91115095661338941</c:v>
                </c:pt>
                <c:pt idx="532">
                  <c:v>0.91101278269419861</c:v>
                </c:pt>
                <c:pt idx="533">
                  <c:v>0.90744596757090246</c:v>
                </c:pt>
                <c:pt idx="534">
                  <c:v>0.90508094420987006</c:v>
                </c:pt>
                <c:pt idx="535">
                  <c:v>0.90392092595805928</c:v>
                </c:pt>
                <c:pt idx="536">
                  <c:v>0.91016767244426444</c:v>
                </c:pt>
                <c:pt idx="537">
                  <c:v>0.91776723799975579</c:v>
                </c:pt>
                <c:pt idx="538">
                  <c:v>0.91989447368590183</c:v>
                </c:pt>
                <c:pt idx="539">
                  <c:v>0.92463737379579813</c:v>
                </c:pt>
                <c:pt idx="540">
                  <c:v>0.93172280383802164</c:v>
                </c:pt>
                <c:pt idx="541">
                  <c:v>0.93126650856999638</c:v>
                </c:pt>
                <c:pt idx="542">
                  <c:v>0.92684494315589228</c:v>
                </c:pt>
                <c:pt idx="543">
                  <c:v>0.92859621724796115</c:v>
                </c:pt>
                <c:pt idx="544">
                  <c:v>0.92683851646197646</c:v>
                </c:pt>
                <c:pt idx="545">
                  <c:v>0.92699597046291471</c:v>
                </c:pt>
                <c:pt idx="546">
                  <c:v>0.92618299368255985</c:v>
                </c:pt>
                <c:pt idx="547">
                  <c:v>0.92636936780611956</c:v>
                </c:pt>
                <c:pt idx="548">
                  <c:v>0.93083270673067653</c:v>
                </c:pt>
                <c:pt idx="549">
                  <c:v>0.9241875052216888</c:v>
                </c:pt>
                <c:pt idx="550">
                  <c:v>0.9361379425582097</c:v>
                </c:pt>
                <c:pt idx="551">
                  <c:v>0.93017718395125992</c:v>
                </c:pt>
                <c:pt idx="552">
                  <c:v>0.93835515195917762</c:v>
                </c:pt>
                <c:pt idx="553">
                  <c:v>0.94279599745502918</c:v>
                </c:pt>
                <c:pt idx="554">
                  <c:v>0.94048881433923948</c:v>
                </c:pt>
                <c:pt idx="555">
                  <c:v>0.93063990591320112</c:v>
                </c:pt>
                <c:pt idx="556">
                  <c:v>0.94634995919049369</c:v>
                </c:pt>
                <c:pt idx="557">
                  <c:v>0.93517072512387445</c:v>
                </c:pt>
                <c:pt idx="558">
                  <c:v>0.94483647277331129</c:v>
                </c:pt>
                <c:pt idx="559">
                  <c:v>0.94496500665162819</c:v>
                </c:pt>
                <c:pt idx="560">
                  <c:v>0.95029594925482486</c:v>
                </c:pt>
                <c:pt idx="561">
                  <c:v>0.94551448898143331</c:v>
                </c:pt>
                <c:pt idx="562">
                  <c:v>0.93970475768150585</c:v>
                </c:pt>
                <c:pt idx="563">
                  <c:v>0.93860900636885369</c:v>
                </c:pt>
                <c:pt idx="564">
                  <c:v>0.94025745335826882</c:v>
                </c:pt>
                <c:pt idx="565">
                  <c:v>0.93954409033360975</c:v>
                </c:pt>
                <c:pt idx="566">
                  <c:v>0.93431276148610876</c:v>
                </c:pt>
                <c:pt idx="567">
                  <c:v>0.93957622380318884</c:v>
                </c:pt>
                <c:pt idx="568">
                  <c:v>0.94297594488467296</c:v>
                </c:pt>
                <c:pt idx="569">
                  <c:v>0.93948946343532502</c:v>
                </c:pt>
                <c:pt idx="570">
                  <c:v>0.94198944736859025</c:v>
                </c:pt>
                <c:pt idx="571">
                  <c:v>0.94016747964344694</c:v>
                </c:pt>
                <c:pt idx="572">
                  <c:v>0.93915206200474288</c:v>
                </c:pt>
                <c:pt idx="573">
                  <c:v>0.94008393262254097</c:v>
                </c:pt>
                <c:pt idx="574">
                  <c:v>0.94035064042004868</c:v>
                </c:pt>
                <c:pt idx="575">
                  <c:v>0.94210191451211756</c:v>
                </c:pt>
                <c:pt idx="576">
                  <c:v>0.94278314406719754</c:v>
                </c:pt>
                <c:pt idx="577">
                  <c:v>0.94242003586095202</c:v>
                </c:pt>
                <c:pt idx="578">
                  <c:v>0.94068804185063082</c:v>
                </c:pt>
                <c:pt idx="579">
                  <c:v>0.94082621576982151</c:v>
                </c:pt>
                <c:pt idx="580">
                  <c:v>0.94334226643787633</c:v>
                </c:pt>
                <c:pt idx="581">
                  <c:v>0.94171309953020865</c:v>
                </c:pt>
                <c:pt idx="582">
                  <c:v>0.94158456565189164</c:v>
                </c:pt>
                <c:pt idx="583">
                  <c:v>0.94205050096079079</c:v>
                </c:pt>
                <c:pt idx="584">
                  <c:v>0.93594835508769214</c:v>
                </c:pt>
                <c:pt idx="585">
                  <c:v>0.93377934589109324</c:v>
                </c:pt>
                <c:pt idx="586">
                  <c:v>0.93100944081336234</c:v>
                </c:pt>
                <c:pt idx="587">
                  <c:v>0.92924209998650387</c:v>
                </c:pt>
                <c:pt idx="588">
                  <c:v>0.93128578865174383</c:v>
                </c:pt>
                <c:pt idx="589">
                  <c:v>0.92860907063579279</c:v>
                </c:pt>
                <c:pt idx="590">
                  <c:v>0.92780252054935375</c:v>
                </c:pt>
                <c:pt idx="591">
                  <c:v>0.92697026368725133</c:v>
                </c:pt>
                <c:pt idx="592">
                  <c:v>0.92785393410068062</c:v>
                </c:pt>
                <c:pt idx="593">
                  <c:v>0.92639828792874079</c:v>
                </c:pt>
                <c:pt idx="594">
                  <c:v>0.92835200287915887</c:v>
                </c:pt>
                <c:pt idx="595">
                  <c:v>0.92849339014530752</c:v>
                </c:pt>
                <c:pt idx="596">
                  <c:v>0.92904287247511264</c:v>
                </c:pt>
                <c:pt idx="597">
                  <c:v>0.92763863985449968</c:v>
                </c:pt>
                <c:pt idx="598">
                  <c:v>0.92457310685663974</c:v>
                </c:pt>
                <c:pt idx="599">
                  <c:v>0.92356411591185139</c:v>
                </c:pt>
                <c:pt idx="600">
                  <c:v>0.92998759648074247</c:v>
                </c:pt>
                <c:pt idx="601">
                  <c:v>0.92664250229754308</c:v>
                </c:pt>
                <c:pt idx="602">
                  <c:v>0.9210127184272594</c:v>
                </c:pt>
                <c:pt idx="603">
                  <c:v>0.91813998624687509</c:v>
                </c:pt>
                <c:pt idx="604">
                  <c:v>0.9174908901613742</c:v>
                </c:pt>
                <c:pt idx="605">
                  <c:v>0.91799859898072633</c:v>
                </c:pt>
                <c:pt idx="606">
                  <c:v>0.91811106612425364</c:v>
                </c:pt>
                <c:pt idx="607">
                  <c:v>0.92380511693369571</c:v>
                </c:pt>
                <c:pt idx="608">
                  <c:v>0.92513222922731853</c:v>
                </c:pt>
                <c:pt idx="609">
                  <c:v>0.93063669256624315</c:v>
                </c:pt>
                <c:pt idx="610">
                  <c:v>0.92913284618993452</c:v>
                </c:pt>
                <c:pt idx="611">
                  <c:v>0.92922603325171427</c:v>
                </c:pt>
                <c:pt idx="612">
                  <c:v>0.93173244387889531</c:v>
                </c:pt>
                <c:pt idx="613">
                  <c:v>0.93145288269355586</c:v>
                </c:pt>
                <c:pt idx="614">
                  <c:v>0.9299683163989948</c:v>
                </c:pt>
                <c:pt idx="615">
                  <c:v>0.93316559662212961</c:v>
                </c:pt>
                <c:pt idx="616">
                  <c:v>0.92927102010912521</c:v>
                </c:pt>
                <c:pt idx="617">
                  <c:v>0.93019003733909167</c:v>
                </c:pt>
                <c:pt idx="618">
                  <c:v>0.93791813677289981</c:v>
                </c:pt>
                <c:pt idx="619">
                  <c:v>0.94123109748652001</c:v>
                </c:pt>
                <c:pt idx="620">
                  <c:v>0.94263211676017511</c:v>
                </c:pt>
                <c:pt idx="621">
                  <c:v>0.94476256579327889</c:v>
                </c:pt>
                <c:pt idx="622">
                  <c:v>0.94525742122479928</c:v>
                </c:pt>
                <c:pt idx="623">
                  <c:v>0.94243610259574173</c:v>
                </c:pt>
                <c:pt idx="624">
                  <c:v>0.9437664282363224</c:v>
                </c:pt>
                <c:pt idx="625">
                  <c:v>0.94507747379515561</c:v>
                </c:pt>
                <c:pt idx="626">
                  <c:v>0.94165204593800811</c:v>
                </c:pt>
                <c:pt idx="627">
                  <c:v>0.9381302176721229</c:v>
                </c:pt>
                <c:pt idx="628">
                  <c:v>0.93684809223591115</c:v>
                </c:pt>
                <c:pt idx="629">
                  <c:v>0.93831659179568261</c:v>
                </c:pt>
                <c:pt idx="630">
                  <c:v>0.94068161515671489</c:v>
                </c:pt>
                <c:pt idx="631">
                  <c:v>0.93542136618659255</c:v>
                </c:pt>
                <c:pt idx="632">
                  <c:v>0.93018361064517585</c:v>
                </c:pt>
                <c:pt idx="633">
                  <c:v>0.93210519212601461</c:v>
                </c:pt>
                <c:pt idx="634">
                  <c:v>0.93522213867520121</c:v>
                </c:pt>
                <c:pt idx="635">
                  <c:v>0.93911350184124776</c:v>
                </c:pt>
                <c:pt idx="636">
                  <c:v>0.94151708536577527</c:v>
                </c:pt>
                <c:pt idx="637">
                  <c:v>0.94358648080667862</c:v>
                </c:pt>
                <c:pt idx="638">
                  <c:v>0.94197016728684257</c:v>
                </c:pt>
                <c:pt idx="639">
                  <c:v>0.94413917648344159</c:v>
                </c:pt>
                <c:pt idx="640">
                  <c:v>0.94428056374959024</c:v>
                </c:pt>
                <c:pt idx="641">
                  <c:v>0.94557875592059182</c:v>
                </c:pt>
                <c:pt idx="642">
                  <c:v>0.94169060610150312</c:v>
                </c:pt>
                <c:pt idx="643">
                  <c:v>0.94615715837301817</c:v>
                </c:pt>
                <c:pt idx="644">
                  <c:v>0.9496757732919453</c:v>
                </c:pt>
                <c:pt idx="645">
                  <c:v>0.945652662900624</c:v>
                </c:pt>
                <c:pt idx="646">
                  <c:v>0.94822655381392151</c:v>
                </c:pt>
                <c:pt idx="647">
                  <c:v>0.94538595510311629</c:v>
                </c:pt>
                <c:pt idx="648">
                  <c:v>0.94618929184259737</c:v>
                </c:pt>
                <c:pt idx="649">
                  <c:v>0.94410382966690443</c:v>
                </c:pt>
                <c:pt idx="650">
                  <c:v>0.93910707514733194</c:v>
                </c:pt>
                <c:pt idx="651">
                  <c:v>0.94063020160538813</c:v>
                </c:pt>
                <c:pt idx="652">
                  <c:v>0.93689629244027994</c:v>
                </c:pt>
                <c:pt idx="653">
                  <c:v>0.93110584122210005</c:v>
                </c:pt>
                <c:pt idx="654">
                  <c:v>0.93321701017345637</c:v>
                </c:pt>
                <c:pt idx="655">
                  <c:v>0.93318809005083514</c:v>
                </c:pt>
                <c:pt idx="656">
                  <c:v>0.93391430646332607</c:v>
                </c:pt>
                <c:pt idx="657">
                  <c:v>0.93667457150018318</c:v>
                </c:pt>
                <c:pt idx="658">
                  <c:v>0.932940662335075</c:v>
                </c:pt>
                <c:pt idx="659">
                  <c:v>0.93584874133199658</c:v>
                </c:pt>
                <c:pt idx="660">
                  <c:v>0.93776389611891953</c:v>
                </c:pt>
                <c:pt idx="661">
                  <c:v>0.93597084851639778</c:v>
                </c:pt>
                <c:pt idx="662">
                  <c:v>0.93966619751801073</c:v>
                </c:pt>
                <c:pt idx="663">
                  <c:v>0.93753253513794899</c:v>
                </c:pt>
                <c:pt idx="664">
                  <c:v>0.93982365151894909</c:v>
                </c:pt>
                <c:pt idx="665">
                  <c:v>0.94916485112563542</c:v>
                </c:pt>
                <c:pt idx="666">
                  <c:v>0.93967583755888451</c:v>
                </c:pt>
                <c:pt idx="667">
                  <c:v>0.93489437728549307</c:v>
                </c:pt>
                <c:pt idx="668">
                  <c:v>0.93427098797565566</c:v>
                </c:pt>
                <c:pt idx="669">
                  <c:v>0.93941555645529273</c:v>
                </c:pt>
                <c:pt idx="670">
                  <c:v>0.93386931960591513</c:v>
                </c:pt>
                <c:pt idx="671">
                  <c:v>0.93134362889698652</c:v>
                </c:pt>
                <c:pt idx="672">
                  <c:v>0.93342909107267946</c:v>
                </c:pt>
                <c:pt idx="673">
                  <c:v>0.93207948535035112</c:v>
                </c:pt>
                <c:pt idx="674">
                  <c:v>0.93095802726203558</c:v>
                </c:pt>
                <c:pt idx="675">
                  <c:v>0.93172923053193746</c:v>
                </c:pt>
                <c:pt idx="676">
                  <c:v>0.9315235763266303</c:v>
                </c:pt>
                <c:pt idx="677">
                  <c:v>0.93386931960591513</c:v>
                </c:pt>
                <c:pt idx="678">
                  <c:v>0.93246830033226002</c:v>
                </c:pt>
                <c:pt idx="679">
                  <c:v>0.92971767533627669</c:v>
                </c:pt>
                <c:pt idx="680">
                  <c:v>0.93253256727141864</c:v>
                </c:pt>
                <c:pt idx="681">
                  <c:v>0.93255827404708191</c:v>
                </c:pt>
                <c:pt idx="682">
                  <c:v>0.93241688678093326</c:v>
                </c:pt>
                <c:pt idx="683">
                  <c:v>0.93426134793478188</c:v>
                </c:pt>
                <c:pt idx="684">
                  <c:v>0.93291495555941151</c:v>
                </c:pt>
                <c:pt idx="685">
                  <c:v>0.93590658157723916</c:v>
                </c:pt>
                <c:pt idx="686">
                  <c:v>0.93360582515536528</c:v>
                </c:pt>
                <c:pt idx="687">
                  <c:v>0.93614436925212563</c:v>
                </c:pt>
                <c:pt idx="688">
                  <c:v>0.93728510742218885</c:v>
                </c:pt>
                <c:pt idx="689">
                  <c:v>0.93798561705901629</c:v>
                </c:pt>
                <c:pt idx="690">
                  <c:v>0.93226907282086868</c:v>
                </c:pt>
                <c:pt idx="691">
                  <c:v>0.92606409984511662</c:v>
                </c:pt>
                <c:pt idx="692">
                  <c:v>0.92573955180236633</c:v>
                </c:pt>
                <c:pt idx="693">
                  <c:v>0.93346443788921674</c:v>
                </c:pt>
                <c:pt idx="694">
                  <c:v>0.93669385158193064</c:v>
                </c:pt>
                <c:pt idx="695">
                  <c:v>0.93570735406584782</c:v>
                </c:pt>
                <c:pt idx="696">
                  <c:v>0.9393287960874287</c:v>
                </c:pt>
                <c:pt idx="697">
                  <c:v>0.93387574629983094</c:v>
                </c:pt>
                <c:pt idx="698">
                  <c:v>0.93554990006490957</c:v>
                </c:pt>
                <c:pt idx="699">
                  <c:v>0.93661673125494049</c:v>
                </c:pt>
                <c:pt idx="700">
                  <c:v>0.93357690503274404</c:v>
                </c:pt>
                <c:pt idx="701">
                  <c:v>0.93989113180506556</c:v>
                </c:pt>
                <c:pt idx="702">
                  <c:v>0.94309483872211619</c:v>
                </c:pt>
                <c:pt idx="703">
                  <c:v>0.94439624424007562</c:v>
                </c:pt>
                <c:pt idx="704">
                  <c:v>0.94563016947191858</c:v>
                </c:pt>
                <c:pt idx="705">
                  <c:v>0.94831010083482759</c:v>
                </c:pt>
                <c:pt idx="706">
                  <c:v>0.94524456783696764</c:v>
                </c:pt>
                <c:pt idx="707">
                  <c:v>0.94751319078926222</c:v>
                </c:pt>
                <c:pt idx="708">
                  <c:v>0.94635959923136737</c:v>
                </c:pt>
                <c:pt idx="709">
                  <c:v>0.95722071194915204</c:v>
                </c:pt>
                <c:pt idx="710">
                  <c:v>0.95171303526326945</c:v>
                </c:pt>
                <c:pt idx="711">
                  <c:v>0.95482034177158248</c:v>
                </c:pt>
                <c:pt idx="712">
                  <c:v>0.94785701891376017</c:v>
                </c:pt>
                <c:pt idx="713">
                  <c:v>0.94339367998920309</c:v>
                </c:pt>
                <c:pt idx="714">
                  <c:v>0.94578762347285683</c:v>
                </c:pt>
                <c:pt idx="715">
                  <c:v>0.93548241977879321</c:v>
                </c:pt>
                <c:pt idx="716">
                  <c:v>0.93462445614102729</c:v>
                </c:pt>
                <c:pt idx="717">
                  <c:v>0.93199915167640313</c:v>
                </c:pt>
                <c:pt idx="718">
                  <c:v>0.93078129317934977</c:v>
                </c:pt>
                <c:pt idx="719">
                  <c:v>0.93470478981497551</c:v>
                </c:pt>
                <c:pt idx="720">
                  <c:v>0.93377291919717742</c:v>
                </c:pt>
                <c:pt idx="721">
                  <c:v>0.93349657135879582</c:v>
                </c:pt>
                <c:pt idx="722">
                  <c:v>0.93357369168578608</c:v>
                </c:pt>
                <c:pt idx="723">
                  <c:v>0.93869576673671762</c:v>
                </c:pt>
                <c:pt idx="724">
                  <c:v>0.93818163122344977</c:v>
                </c:pt>
                <c:pt idx="725">
                  <c:v>0.9401706929904049</c:v>
                </c:pt>
                <c:pt idx="726">
                  <c:v>0.93287318204895853</c:v>
                </c:pt>
                <c:pt idx="727">
                  <c:v>0.93655567766273995</c:v>
                </c:pt>
                <c:pt idx="728">
                  <c:v>0.94063984164626191</c:v>
                </c:pt>
                <c:pt idx="729">
                  <c:v>0.94045668086966017</c:v>
                </c:pt>
                <c:pt idx="730">
                  <c:v>0.93813343101908087</c:v>
                </c:pt>
                <c:pt idx="731">
                  <c:v>0.93802417722251141</c:v>
                </c:pt>
                <c:pt idx="732">
                  <c:v>0.93529604565523361</c:v>
                </c:pt>
                <c:pt idx="733">
                  <c:v>0.9349329374489882</c:v>
                </c:pt>
                <c:pt idx="734">
                  <c:v>0.93791813677289981</c:v>
                </c:pt>
                <c:pt idx="735">
                  <c:v>0.93703767970642859</c:v>
                </c:pt>
                <c:pt idx="736">
                  <c:v>0.93655567766273995</c:v>
                </c:pt>
                <c:pt idx="737">
                  <c:v>0.93520607194041172</c:v>
                </c:pt>
                <c:pt idx="738">
                  <c:v>0.9335479849101227</c:v>
                </c:pt>
                <c:pt idx="739">
                  <c:v>0.9330049292742334</c:v>
                </c:pt>
                <c:pt idx="740">
                  <c:v>0.93398821344335825</c:v>
                </c:pt>
                <c:pt idx="741">
                  <c:v>0.94788915238333937</c:v>
                </c:pt>
                <c:pt idx="742">
                  <c:v>0.94545664873619062</c:v>
                </c:pt>
                <c:pt idx="743">
                  <c:v>0.94896883696120204</c:v>
                </c:pt>
                <c:pt idx="744">
                  <c:v>0.95058193713408012</c:v>
                </c:pt>
                <c:pt idx="745">
                  <c:v>0.95632097480093314</c:v>
                </c:pt>
                <c:pt idx="746">
                  <c:v>0.95776376758504123</c:v>
                </c:pt>
                <c:pt idx="747">
                  <c:v>0.95799834191296962</c:v>
                </c:pt>
                <c:pt idx="748">
                  <c:v>0.96970456488068835</c:v>
                </c:pt>
                <c:pt idx="749">
                  <c:v>0.96703748690561109</c:v>
                </c:pt>
                <c:pt idx="750">
                  <c:v>0.96634340396269947</c:v>
                </c:pt>
                <c:pt idx="751">
                  <c:v>0.9568511770489907</c:v>
                </c:pt>
                <c:pt idx="752">
                  <c:v>0.9590041195108</c:v>
                </c:pt>
                <c:pt idx="753">
                  <c:v>0.95693472406989677</c:v>
                </c:pt>
                <c:pt idx="754">
                  <c:v>0.94819763369130017</c:v>
                </c:pt>
                <c:pt idx="755">
                  <c:v>0.94896241026728623</c:v>
                </c:pt>
                <c:pt idx="756">
                  <c:v>0.94856074189754569</c:v>
                </c:pt>
                <c:pt idx="757">
                  <c:v>0.94810123328256235</c:v>
                </c:pt>
                <c:pt idx="758">
                  <c:v>0.93972082441629545</c:v>
                </c:pt>
                <c:pt idx="759">
                  <c:v>0.93983650490678083</c:v>
                </c:pt>
                <c:pt idx="760">
                  <c:v>0.93864435318539075</c:v>
                </c:pt>
                <c:pt idx="761">
                  <c:v>0.94312375884473754</c:v>
                </c:pt>
                <c:pt idx="762">
                  <c:v>0.95057551044016431</c:v>
                </c:pt>
                <c:pt idx="763">
                  <c:v>0.94863464887757787</c:v>
                </c:pt>
                <c:pt idx="764">
                  <c:v>0.94350293378577255</c:v>
                </c:pt>
                <c:pt idx="765">
                  <c:v>0.9466809339271598</c:v>
                </c:pt>
                <c:pt idx="766">
                  <c:v>0.94919377124825677</c:v>
                </c:pt>
                <c:pt idx="767">
                  <c:v>0.95460504752540143</c:v>
                </c:pt>
                <c:pt idx="768">
                  <c:v>0.99314271759178929</c:v>
                </c:pt>
                <c:pt idx="769">
                  <c:v>0.99725901504489045</c:v>
                </c:pt>
                <c:pt idx="770">
                  <c:v>0.97448281180712204</c:v>
                </c:pt>
                <c:pt idx="771">
                  <c:v>1.0901729423332756</c:v>
                </c:pt>
                <c:pt idx="772">
                  <c:v>0.94718221605259612</c:v>
                </c:pt>
                <c:pt idx="773">
                  <c:v>1.1282896639481752</c:v>
                </c:pt>
                <c:pt idx="774">
                  <c:v>1.1612746704712693</c:v>
                </c:pt>
                <c:pt idx="775">
                  <c:v>1.0995784088791203</c:v>
                </c:pt>
                <c:pt idx="776">
                  <c:v>1.0977692945418087</c:v>
                </c:pt>
                <c:pt idx="777">
                  <c:v>1.2043399464013729</c:v>
                </c:pt>
                <c:pt idx="778">
                  <c:v>1.2488865752790792</c:v>
                </c:pt>
                <c:pt idx="779">
                  <c:v>1.1344882102300113</c:v>
                </c:pt>
                <c:pt idx="780">
                  <c:v>1.1245782482117725</c:v>
                </c:pt>
                <c:pt idx="781">
                  <c:v>1.0791736556963001</c:v>
                </c:pt>
                <c:pt idx="782">
                  <c:v>1.048685419759513</c:v>
                </c:pt>
                <c:pt idx="783">
                  <c:v>1.0212370100449226</c:v>
                </c:pt>
                <c:pt idx="784">
                  <c:v>1.0129658549752252</c:v>
                </c:pt>
                <c:pt idx="785">
                  <c:v>1.0282421064131977</c:v>
                </c:pt>
                <c:pt idx="786">
                  <c:v>1.0244021567984782</c:v>
                </c:pt>
                <c:pt idx="787">
                  <c:v>1.0174484739815297</c:v>
                </c:pt>
                <c:pt idx="788">
                  <c:v>0.96591281547033758</c:v>
                </c:pt>
                <c:pt idx="789">
                  <c:v>0.96205037242691238</c:v>
                </c:pt>
                <c:pt idx="790">
                  <c:v>0.95297588061773386</c:v>
                </c:pt>
                <c:pt idx="791">
                  <c:v>0.90798259651287583</c:v>
                </c:pt>
                <c:pt idx="792">
                  <c:v>0.90876665317060934</c:v>
                </c:pt>
                <c:pt idx="793">
                  <c:v>0.91065610118186902</c:v>
                </c:pt>
                <c:pt idx="794">
                  <c:v>0.91073643485581712</c:v>
                </c:pt>
                <c:pt idx="795">
                  <c:v>0.91132769069607522</c:v>
                </c:pt>
                <c:pt idx="796">
                  <c:v>0.91011947223989564</c:v>
                </c:pt>
                <c:pt idx="797">
                  <c:v>0.90073328577579825</c:v>
                </c:pt>
                <c:pt idx="798">
                  <c:v>0.87169426931703531</c:v>
                </c:pt>
                <c:pt idx="799">
                  <c:v>0.86839416199124686</c:v>
                </c:pt>
                <c:pt idx="800">
                  <c:v>0.90066901883663986</c:v>
                </c:pt>
                <c:pt idx="801">
                  <c:v>0.90413622020424034</c:v>
                </c:pt>
                <c:pt idx="802">
                  <c:v>0.90650124356527273</c:v>
                </c:pt>
                <c:pt idx="803">
                  <c:v>0.91632123186868986</c:v>
                </c:pt>
                <c:pt idx="804">
                  <c:v>0.90956998991009053</c:v>
                </c:pt>
                <c:pt idx="805">
                  <c:v>0.90880199998714661</c:v>
                </c:pt>
                <c:pt idx="806">
                  <c:v>0.90802115667637096</c:v>
                </c:pt>
                <c:pt idx="807">
                  <c:v>0.89579758484842642</c:v>
                </c:pt>
                <c:pt idx="808">
                  <c:v>0.88755534990135021</c:v>
                </c:pt>
                <c:pt idx="809">
                  <c:v>0.86987551493884996</c:v>
                </c:pt>
                <c:pt idx="810">
                  <c:v>0.88415884216682405</c:v>
                </c:pt>
                <c:pt idx="811">
                  <c:v>0.87837481764256009</c:v>
                </c:pt>
                <c:pt idx="812">
                  <c:v>0.87920707450466251</c:v>
                </c:pt>
                <c:pt idx="813">
                  <c:v>0.87551815219696538</c:v>
                </c:pt>
                <c:pt idx="814">
                  <c:v>0.86011979357459134</c:v>
                </c:pt>
                <c:pt idx="815">
                  <c:v>0.85577534848747761</c:v>
                </c:pt>
                <c:pt idx="816">
                  <c:v>0.83556982281604875</c:v>
                </c:pt>
                <c:pt idx="817">
                  <c:v>0.85003309747366662</c:v>
                </c:pt>
                <c:pt idx="818">
                  <c:v>0.85258449495825861</c:v>
                </c:pt>
                <c:pt idx="819">
                  <c:v>0.83154349907776948</c:v>
                </c:pt>
                <c:pt idx="820">
                  <c:v>0.80611628459971341</c:v>
                </c:pt>
                <c:pt idx="821">
                  <c:v>0.81222807051368573</c:v>
                </c:pt>
                <c:pt idx="822">
                  <c:v>0.81186817565439806</c:v>
                </c:pt>
                <c:pt idx="823">
                  <c:v>0.81069209066779768</c:v>
                </c:pt>
                <c:pt idx="824">
                  <c:v>0.80071464836344231</c:v>
                </c:pt>
                <c:pt idx="825">
                  <c:v>0.75558640368635155</c:v>
                </c:pt>
                <c:pt idx="826">
                  <c:v>0.75895720464521432</c:v>
                </c:pt>
                <c:pt idx="827">
                  <c:v>0.74270088238507459</c:v>
                </c:pt>
                <c:pt idx="828">
                  <c:v>0.73579539977249497</c:v>
                </c:pt>
                <c:pt idx="829">
                  <c:v>0.78399881748831945</c:v>
                </c:pt>
                <c:pt idx="830">
                  <c:v>0.83900489071406992</c:v>
                </c:pt>
                <c:pt idx="831">
                  <c:v>0.78331758793323947</c:v>
                </c:pt>
                <c:pt idx="832">
                  <c:v>0.76834660445626957</c:v>
                </c:pt>
                <c:pt idx="833">
                  <c:v>0.76534212505061017</c:v>
                </c:pt>
                <c:pt idx="834">
                  <c:v>0.76223803188925521</c:v>
                </c:pt>
                <c:pt idx="835">
                  <c:v>0.76707733240788945</c:v>
                </c:pt>
                <c:pt idx="836">
                  <c:v>0.75423679796402343</c:v>
                </c:pt>
                <c:pt idx="837">
                  <c:v>0.7522059626866151</c:v>
                </c:pt>
                <c:pt idx="838">
                  <c:v>0.74634160448840292</c:v>
                </c:pt>
                <c:pt idx="839">
                  <c:v>0.73254027930411758</c:v>
                </c:pt>
                <c:pt idx="840">
                  <c:v>0.72487002011555191</c:v>
                </c:pt>
                <c:pt idx="841">
                  <c:v>0.71699732006863703</c:v>
                </c:pt>
                <c:pt idx="842">
                  <c:v>0.71287780926857791</c:v>
                </c:pt>
                <c:pt idx="843">
                  <c:v>0.71263038155281777</c:v>
                </c:pt>
                <c:pt idx="844">
                  <c:v>0.71063810643890468</c:v>
                </c:pt>
                <c:pt idx="845">
                  <c:v>0.70729622560266314</c:v>
                </c:pt>
                <c:pt idx="846">
                  <c:v>0.69153797212100188</c:v>
                </c:pt>
                <c:pt idx="847">
                  <c:v>0.67591789255853119</c:v>
                </c:pt>
                <c:pt idx="848">
                  <c:v>0.6772932050565228</c:v>
                </c:pt>
                <c:pt idx="849">
                  <c:v>0.67685940321720295</c:v>
                </c:pt>
                <c:pt idx="850">
                  <c:v>0.67831183604218481</c:v>
                </c:pt>
                <c:pt idx="851">
                  <c:v>0.67487676814416364</c:v>
                </c:pt>
                <c:pt idx="852">
                  <c:v>0.65142897539218902</c:v>
                </c:pt>
                <c:pt idx="853">
                  <c:v>0.65752469457137164</c:v>
                </c:pt>
                <c:pt idx="854">
                  <c:v>0.67324117454258003</c:v>
                </c:pt>
                <c:pt idx="855">
                  <c:v>0.67491532830765866</c:v>
                </c:pt>
                <c:pt idx="856">
                  <c:v>0.70540677759140369</c:v>
                </c:pt>
                <c:pt idx="857">
                  <c:v>0.74739236894364436</c:v>
                </c:pt>
                <c:pt idx="858">
                  <c:v>0.74948104446629527</c:v>
                </c:pt>
                <c:pt idx="859">
                  <c:v>0.72720933670092092</c:v>
                </c:pt>
                <c:pt idx="860">
                  <c:v>0.74023945861530449</c:v>
                </c:pt>
                <c:pt idx="861">
                  <c:v>0.72058984196759668</c:v>
                </c:pt>
                <c:pt idx="862">
                  <c:v>0.72292915855296558</c:v>
                </c:pt>
                <c:pt idx="863">
                  <c:v>0.72470935276765569</c:v>
                </c:pt>
                <c:pt idx="864">
                  <c:v>0.71942661036882793</c:v>
                </c:pt>
                <c:pt idx="865">
                  <c:v>0.71463229670760464</c:v>
                </c:pt>
                <c:pt idx="866">
                  <c:v>0.70630972808658044</c:v>
                </c:pt>
                <c:pt idx="867">
                  <c:v>0.70319599488435169</c:v>
                </c:pt>
                <c:pt idx="868">
                  <c:v>0.7201174799647817</c:v>
                </c:pt>
                <c:pt idx="869">
                  <c:v>0.73176586268725774</c:v>
                </c:pt>
                <c:pt idx="870">
                  <c:v>0.7234529341071072</c:v>
                </c:pt>
                <c:pt idx="871">
                  <c:v>0.72907950463043292</c:v>
                </c:pt>
                <c:pt idx="872">
                  <c:v>0.73582431989511632</c:v>
                </c:pt>
                <c:pt idx="873">
                  <c:v>0.73921761428268451</c:v>
                </c:pt>
                <c:pt idx="874">
                  <c:v>0.75281007191470495</c:v>
                </c:pt>
                <c:pt idx="875">
                  <c:v>0.75051895553370485</c:v>
                </c:pt>
                <c:pt idx="876">
                  <c:v>0.74359740618633552</c:v>
                </c:pt>
                <c:pt idx="877">
                  <c:v>0.7446192505189555</c:v>
                </c:pt>
                <c:pt idx="878">
                  <c:v>0.74610703016047453</c:v>
                </c:pt>
                <c:pt idx="879">
                  <c:v>0.74748876935238207</c:v>
                </c:pt>
                <c:pt idx="880">
                  <c:v>0.74998232659173147</c:v>
                </c:pt>
                <c:pt idx="881">
                  <c:v>0.75119697174182687</c:v>
                </c:pt>
                <c:pt idx="882">
                  <c:v>0.75306392632438102</c:v>
                </c:pt>
                <c:pt idx="883">
                  <c:v>0.75598485870913423</c:v>
                </c:pt>
                <c:pt idx="884">
                  <c:v>0.75943277999498715</c:v>
                </c:pt>
                <c:pt idx="885">
                  <c:v>0.76196168405087361</c:v>
                </c:pt>
                <c:pt idx="886">
                  <c:v>0.7607888124112312</c:v>
                </c:pt>
                <c:pt idx="887">
                  <c:v>0.75684282234690003</c:v>
                </c:pt>
                <c:pt idx="888">
                  <c:v>0.74951317793587446</c:v>
                </c:pt>
                <c:pt idx="889">
                  <c:v>0.73920154754789491</c:v>
                </c:pt>
                <c:pt idx="890">
                  <c:v>0.75174002737771606</c:v>
                </c:pt>
                <c:pt idx="891">
                  <c:v>0.75238591011625888</c:v>
                </c:pt>
                <c:pt idx="892">
                  <c:v>0.7534206078367105</c:v>
                </c:pt>
                <c:pt idx="893">
                  <c:v>0.75392188996214671</c:v>
                </c:pt>
                <c:pt idx="894">
                  <c:v>0.75798998721087907</c:v>
                </c:pt>
                <c:pt idx="895">
                  <c:v>0.75810566770136445</c:v>
                </c:pt>
                <c:pt idx="896">
                  <c:v>0.75872263031728582</c:v>
                </c:pt>
                <c:pt idx="897">
                  <c:v>0.75772006606641351</c:v>
                </c:pt>
                <c:pt idx="898">
                  <c:v>0.7585619629693896</c:v>
                </c:pt>
                <c:pt idx="899">
                  <c:v>0.76025218346925783</c:v>
                </c:pt>
                <c:pt idx="900">
                  <c:v>0.76027789024492132</c:v>
                </c:pt>
                <c:pt idx="901">
                  <c:v>0.75999190236566605</c:v>
                </c:pt>
                <c:pt idx="902">
                  <c:v>0.76144433519064791</c:v>
                </c:pt>
                <c:pt idx="903">
                  <c:v>0.75920784570793243</c:v>
                </c:pt>
                <c:pt idx="904">
                  <c:v>0.75506905482612585</c:v>
                </c:pt>
                <c:pt idx="905">
                  <c:v>0.76037750400061699</c:v>
                </c:pt>
                <c:pt idx="906">
                  <c:v>0.757826106516025</c:v>
                </c:pt>
                <c:pt idx="907">
                  <c:v>0.7566596615702984</c:v>
                </c:pt>
                <c:pt idx="908">
                  <c:v>0.75719307716531381</c:v>
                </c:pt>
                <c:pt idx="909">
                  <c:v>0.76182672347864089</c:v>
                </c:pt>
                <c:pt idx="910">
                  <c:v>0.76173032306990318</c:v>
                </c:pt>
                <c:pt idx="911">
                  <c:v>0.76144754853760577</c:v>
                </c:pt>
                <c:pt idx="912">
                  <c:v>0.76552528582721191</c:v>
                </c:pt>
                <c:pt idx="913">
                  <c:v>0.75538396282800235</c:v>
                </c:pt>
                <c:pt idx="914">
                  <c:v>0.7335267768202004</c:v>
                </c:pt>
                <c:pt idx="915">
                  <c:v>0.74715779461571585</c:v>
                </c:pt>
                <c:pt idx="916">
                  <c:v>0.75087563704603444</c:v>
                </c:pt>
                <c:pt idx="917">
                  <c:v>0.75114234484354203</c:v>
                </c:pt>
                <c:pt idx="918">
                  <c:v>0.74381270043251646</c:v>
                </c:pt>
                <c:pt idx="919">
                  <c:v>0.71642213096316865</c:v>
                </c:pt>
                <c:pt idx="920">
                  <c:v>0.7549919344991356</c:v>
                </c:pt>
                <c:pt idx="921">
                  <c:v>0.75992442207954969</c:v>
                </c:pt>
                <c:pt idx="922">
                  <c:v>0.76852655188591323</c:v>
                </c:pt>
                <c:pt idx="923">
                  <c:v>0.77223475427535815</c:v>
                </c:pt>
                <c:pt idx="924">
                  <c:v>0.78497567496352849</c:v>
                </c:pt>
                <c:pt idx="925">
                  <c:v>0.78522310267928863</c:v>
                </c:pt>
                <c:pt idx="926">
                  <c:v>0.79191650439264527</c:v>
                </c:pt>
                <c:pt idx="927">
                  <c:v>0.79314721627753038</c:v>
                </c:pt>
                <c:pt idx="928">
                  <c:v>0.79373204542387255</c:v>
                </c:pt>
                <c:pt idx="929">
                  <c:v>0.78828220898323276</c:v>
                </c:pt>
                <c:pt idx="930">
                  <c:v>0.78722501783407561</c:v>
                </c:pt>
                <c:pt idx="931">
                  <c:v>0.78902449213051329</c:v>
                </c:pt>
                <c:pt idx="932">
                  <c:v>0.78943580054112761</c:v>
                </c:pt>
                <c:pt idx="933">
                  <c:v>0.79075969948779246</c:v>
                </c:pt>
                <c:pt idx="934">
                  <c:v>0.79008168327967043</c:v>
                </c:pt>
                <c:pt idx="935">
                  <c:v>0.79185223745348687</c:v>
                </c:pt>
                <c:pt idx="936">
                  <c:v>0.79571468049691196</c:v>
                </c:pt>
                <c:pt idx="937">
                  <c:v>0.79704500613749274</c:v>
                </c:pt>
                <c:pt idx="938">
                  <c:v>0.79676544495215329</c:v>
                </c:pt>
                <c:pt idx="939">
                  <c:v>0.79949357651943109</c:v>
                </c:pt>
                <c:pt idx="940">
                  <c:v>0.79964460382645364</c:v>
                </c:pt>
                <c:pt idx="941">
                  <c:v>0.7976876755290776</c:v>
                </c:pt>
                <c:pt idx="942">
                  <c:v>0.80018765946234283</c:v>
                </c:pt>
                <c:pt idx="943">
                  <c:v>0.79980205782739189</c:v>
                </c:pt>
                <c:pt idx="944">
                  <c:v>0.78914981266187234</c:v>
                </c:pt>
                <c:pt idx="945">
                  <c:v>0.79524874518801292</c:v>
                </c:pt>
                <c:pt idx="946">
                  <c:v>0.79838175847198922</c:v>
                </c:pt>
                <c:pt idx="947">
                  <c:v>0.80066966150603147</c:v>
                </c:pt>
                <c:pt idx="948">
                  <c:v>0.79735027409849557</c:v>
                </c:pt>
                <c:pt idx="949">
                  <c:v>0.80062788799557849</c:v>
                </c:pt>
                <c:pt idx="950">
                  <c:v>0.80176219947172578</c:v>
                </c:pt>
                <c:pt idx="951">
                  <c:v>0.80244985572072158</c:v>
                </c:pt>
                <c:pt idx="952">
                  <c:v>0.8040597425466417</c:v>
                </c:pt>
                <c:pt idx="953">
                  <c:v>0.8057596030873837</c:v>
                </c:pt>
                <c:pt idx="954">
                  <c:v>0.80629623202935707</c:v>
                </c:pt>
                <c:pt idx="955">
                  <c:v>0.80541577496288574</c:v>
                </c:pt>
                <c:pt idx="956">
                  <c:v>0.80422362324149588</c:v>
                </c:pt>
                <c:pt idx="957">
                  <c:v>0.80345884666550982</c:v>
                </c:pt>
                <c:pt idx="958">
                  <c:v>0.80436501050764453</c:v>
                </c:pt>
                <c:pt idx="959">
                  <c:v>0.80655008643903325</c:v>
                </c:pt>
                <c:pt idx="960">
                  <c:v>0.80599739076227006</c:v>
                </c:pt>
                <c:pt idx="961">
                  <c:v>0.80423326328236955</c:v>
                </c:pt>
                <c:pt idx="962">
                  <c:v>0.80740162338288313</c:v>
                </c:pt>
                <c:pt idx="963">
                  <c:v>0.8113476134472144</c:v>
                </c:pt>
                <c:pt idx="964">
                  <c:v>0.81453525362947543</c:v>
                </c:pt>
                <c:pt idx="965">
                  <c:v>0.81641506159986121</c:v>
                </c:pt>
                <c:pt idx="966">
                  <c:v>0.81469270763041368</c:v>
                </c:pt>
                <c:pt idx="967">
                  <c:v>0.81146972063161549</c:v>
                </c:pt>
                <c:pt idx="968">
                  <c:v>0.81092666499572619</c:v>
                </c:pt>
                <c:pt idx="969">
                  <c:v>0.81187138900135603</c:v>
                </c:pt>
                <c:pt idx="970">
                  <c:v>0.81177498859261821</c:v>
                </c:pt>
                <c:pt idx="971">
                  <c:v>0.81239516455549776</c:v>
                </c:pt>
                <c:pt idx="972">
                  <c:v>0.81146329393769967</c:v>
                </c:pt>
                <c:pt idx="973">
                  <c:v>0.81277433949653277</c:v>
                </c:pt>
                <c:pt idx="974">
                  <c:v>0.82248828735033841</c:v>
                </c:pt>
                <c:pt idx="975">
                  <c:v>0.83373821505003187</c:v>
                </c:pt>
                <c:pt idx="976">
                  <c:v>0.84168482207697892</c:v>
                </c:pt>
                <c:pt idx="977">
                  <c:v>0.84684224394444763</c:v>
                </c:pt>
                <c:pt idx="978">
                  <c:v>0.81967018206823861</c:v>
                </c:pt>
                <c:pt idx="979">
                  <c:v>0.8257594745535054</c:v>
                </c:pt>
                <c:pt idx="980">
                  <c:v>0.83796055295274452</c:v>
                </c:pt>
                <c:pt idx="981">
                  <c:v>0.84599070700059764</c:v>
                </c:pt>
                <c:pt idx="982">
                  <c:v>0.84523235711852751</c:v>
                </c:pt>
                <c:pt idx="983">
                  <c:v>0.82597155545272838</c:v>
                </c:pt>
                <c:pt idx="984">
                  <c:v>0.83354541423255635</c:v>
                </c:pt>
                <c:pt idx="985">
                  <c:v>0.83282241116702338</c:v>
                </c:pt>
                <c:pt idx="986">
                  <c:v>0.82799275068926281</c:v>
                </c:pt>
                <c:pt idx="987">
                  <c:v>0.82937127653421239</c:v>
                </c:pt>
                <c:pt idx="988">
                  <c:v>0.83339117357857606</c:v>
                </c:pt>
                <c:pt idx="989">
                  <c:v>0.83876067634526763</c:v>
                </c:pt>
                <c:pt idx="990">
                  <c:v>0.83830759442420033</c:v>
                </c:pt>
                <c:pt idx="991">
                  <c:v>0.838747822957436</c:v>
                </c:pt>
                <c:pt idx="992">
                  <c:v>0.8379541262588287</c:v>
                </c:pt>
                <c:pt idx="993">
                  <c:v>0.83870604944698302</c:v>
                </c:pt>
                <c:pt idx="994">
                  <c:v>0.83921054491937708</c:v>
                </c:pt>
                <c:pt idx="995">
                  <c:v>0.84156271489257772</c:v>
                </c:pt>
                <c:pt idx="996">
                  <c:v>0.8434521629038374</c:v>
                </c:pt>
                <c:pt idx="997">
                  <c:v>0.84154986150474609</c:v>
                </c:pt>
                <c:pt idx="998">
                  <c:v>0.84366745715001823</c:v>
                </c:pt>
                <c:pt idx="999">
                  <c:v>0.84488852899402955</c:v>
                </c:pt>
                <c:pt idx="1000">
                  <c:v>0.84728247247768329</c:v>
                </c:pt>
                <c:pt idx="1001">
                  <c:v>0.84139562085076569</c:v>
                </c:pt>
                <c:pt idx="1002">
                  <c:v>0.84130886048290177</c:v>
                </c:pt>
                <c:pt idx="1003">
                  <c:v>0.84172016889351609</c:v>
                </c:pt>
                <c:pt idx="1004">
                  <c:v>0.84062441758086381</c:v>
                </c:pt>
                <c:pt idx="1005">
                  <c:v>0.83883458332530003</c:v>
                </c:pt>
                <c:pt idx="1006">
                  <c:v>0.84282877359399999</c:v>
                </c:pt>
                <c:pt idx="1007">
                  <c:v>0.84604854724584033</c:v>
                </c:pt>
                <c:pt idx="1008">
                  <c:v>0.84650805586082345</c:v>
                </c:pt>
                <c:pt idx="1009">
                  <c:v>0.85357099247434143</c:v>
                </c:pt>
                <c:pt idx="1010">
                  <c:v>0.85507805219760791</c:v>
                </c:pt>
                <c:pt idx="1011">
                  <c:v>0.85861594719828283</c:v>
                </c:pt>
                <c:pt idx="1012">
                  <c:v>0.85855810695304013</c:v>
                </c:pt>
                <c:pt idx="1013">
                  <c:v>0.85422651525375803</c:v>
                </c:pt>
                <c:pt idx="1014">
                  <c:v>0.85308899043065278</c:v>
                </c:pt>
                <c:pt idx="1015">
                  <c:v>0.8590144022210654</c:v>
                </c:pt>
                <c:pt idx="1016">
                  <c:v>0.85795721107190825</c:v>
                </c:pt>
                <c:pt idx="1017">
                  <c:v>0.86321424669507263</c:v>
                </c:pt>
                <c:pt idx="1018">
                  <c:v>0.85894049524103311</c:v>
                </c:pt>
                <c:pt idx="1019">
                  <c:v>0.86058894223044835</c:v>
                </c:pt>
                <c:pt idx="1020">
                  <c:v>0.85857096034087188</c:v>
                </c:pt>
                <c:pt idx="1021">
                  <c:v>0.85820142544071054</c:v>
                </c:pt>
                <c:pt idx="1022">
                  <c:v>0.85472779737919424</c:v>
                </c:pt>
                <c:pt idx="1023">
                  <c:v>0.85543152036297976</c:v>
                </c:pt>
                <c:pt idx="1024">
                  <c:v>0.85660760534958003</c:v>
                </c:pt>
                <c:pt idx="1025">
                  <c:v>0.85718600780200638</c:v>
                </c:pt>
                <c:pt idx="1026">
                  <c:v>0.85402086104845087</c:v>
                </c:pt>
                <c:pt idx="1027">
                  <c:v>0.85414296823285196</c:v>
                </c:pt>
                <c:pt idx="1028">
                  <c:v>0.85860309381045108</c:v>
                </c:pt>
                <c:pt idx="1029">
                  <c:v>0.86190320113623953</c:v>
                </c:pt>
                <c:pt idx="1030">
                  <c:v>0.86410113045545978</c:v>
                </c:pt>
                <c:pt idx="1031">
                  <c:v>0.86458955919306424</c:v>
                </c:pt>
                <c:pt idx="1032">
                  <c:v>0.86321424669507263</c:v>
                </c:pt>
                <c:pt idx="1033">
                  <c:v>0.86463775939743315</c:v>
                </c:pt>
                <c:pt idx="1034">
                  <c:v>0.85975347202138808</c:v>
                </c:pt>
                <c:pt idx="1035">
                  <c:v>0.8641878908233237</c:v>
                </c:pt>
                <c:pt idx="1036">
                  <c:v>0.86315640644982994</c:v>
                </c:pt>
                <c:pt idx="1037">
                  <c:v>0.86522901523769136</c:v>
                </c:pt>
                <c:pt idx="1038">
                  <c:v>0.86618659263115272</c:v>
                </c:pt>
                <c:pt idx="1039">
                  <c:v>0.86698028932976001</c:v>
                </c:pt>
                <c:pt idx="1040">
                  <c:v>0.87065314490266765</c:v>
                </c:pt>
                <c:pt idx="1041">
                  <c:v>0.87499116329586568</c:v>
                </c:pt>
                <c:pt idx="1042">
                  <c:v>0.87948984903695993</c:v>
                </c:pt>
                <c:pt idx="1043">
                  <c:v>0.88040243957301045</c:v>
                </c:pt>
                <c:pt idx="1044">
                  <c:v>0.88581371585015523</c:v>
                </c:pt>
                <c:pt idx="1045">
                  <c:v>0.89045057551044016</c:v>
                </c:pt>
                <c:pt idx="1046">
                  <c:v>0.88930019729950316</c:v>
                </c:pt>
                <c:pt idx="1047">
                  <c:v>0.89419091136946427</c:v>
                </c:pt>
                <c:pt idx="1048">
                  <c:v>0.89315942699597051</c:v>
                </c:pt>
                <c:pt idx="1049">
                  <c:v>0.89145313976131257</c:v>
                </c:pt>
                <c:pt idx="1050">
                  <c:v>0.89216007609205594</c:v>
                </c:pt>
                <c:pt idx="1051">
                  <c:v>0.88969222562837003</c:v>
                </c:pt>
                <c:pt idx="1052">
                  <c:v>0.89092936420717084</c:v>
                </c:pt>
                <c:pt idx="1053">
                  <c:v>0.89122499212729989</c:v>
                </c:pt>
                <c:pt idx="1054">
                  <c:v>0.89143707302652297</c:v>
                </c:pt>
                <c:pt idx="1055">
                  <c:v>0.8913213925360377</c:v>
                </c:pt>
                <c:pt idx="1056">
                  <c:v>0.88900456937937411</c:v>
                </c:pt>
                <c:pt idx="1057">
                  <c:v>0.89201868882590718</c:v>
                </c:pt>
                <c:pt idx="1058">
                  <c:v>0.89304695985244309</c:v>
                </c:pt>
                <c:pt idx="1059">
                  <c:v>0.89264529148270255</c:v>
                </c:pt>
                <c:pt idx="1060">
                  <c:v>0.88430665612688863</c:v>
                </c:pt>
                <c:pt idx="1061">
                  <c:v>0.88597759654500929</c:v>
                </c:pt>
                <c:pt idx="1062">
                  <c:v>0.8817745387240441</c:v>
                </c:pt>
                <c:pt idx="1063">
                  <c:v>0.87552136554392324</c:v>
                </c:pt>
                <c:pt idx="1064">
                  <c:v>0.87266791344528627</c:v>
                </c:pt>
                <c:pt idx="1065">
                  <c:v>0.86915893856723292</c:v>
                </c:pt>
                <c:pt idx="1066">
                  <c:v>0.87096162621062845</c:v>
                </c:pt>
                <c:pt idx="1067">
                  <c:v>0.8746730419470311</c:v>
                </c:pt>
                <c:pt idx="1068">
                  <c:v>0.87932275499514778</c:v>
                </c:pt>
                <c:pt idx="1069">
                  <c:v>0.88081053463666692</c:v>
                </c:pt>
                <c:pt idx="1070">
                  <c:v>0.88402709494154919</c:v>
                </c:pt>
                <c:pt idx="1071">
                  <c:v>0.87677778420447161</c:v>
                </c:pt>
                <c:pt idx="1072">
                  <c:v>0.8775971876787424</c:v>
                </c:pt>
                <c:pt idx="1073">
                  <c:v>0.87809204311026279</c:v>
                </c:pt>
                <c:pt idx="1074">
                  <c:v>0.87892108662540724</c:v>
                </c:pt>
                <c:pt idx="1075">
                  <c:v>0.87706055873676902</c:v>
                </c:pt>
                <c:pt idx="1076">
                  <c:v>0.87793780245628239</c:v>
                </c:pt>
                <c:pt idx="1077">
                  <c:v>0.88045385312433722</c:v>
                </c:pt>
                <c:pt idx="1078">
                  <c:v>0.88243006150346082</c:v>
                </c:pt>
                <c:pt idx="1079">
                  <c:v>0.88714082814377804</c:v>
                </c:pt>
                <c:pt idx="1080">
                  <c:v>0.89118643196380476</c:v>
                </c:pt>
                <c:pt idx="1081">
                  <c:v>0.88947371803523112</c:v>
                </c:pt>
                <c:pt idx="1082">
                  <c:v>0.88982075950668704</c:v>
                </c:pt>
                <c:pt idx="1083">
                  <c:v>0.89176162106927326</c:v>
                </c:pt>
                <c:pt idx="1084">
                  <c:v>0.89333294773169836</c:v>
                </c:pt>
                <c:pt idx="1085">
                  <c:v>0.89451545941221455</c:v>
                </c:pt>
                <c:pt idx="1086">
                  <c:v>0.89872494392709557</c:v>
                </c:pt>
                <c:pt idx="1087">
                  <c:v>0.90168764982230187</c:v>
                </c:pt>
                <c:pt idx="1088">
                  <c:v>0.90020629687469877</c:v>
                </c:pt>
                <c:pt idx="1089">
                  <c:v>0.90433223436867372</c:v>
                </c:pt>
                <c:pt idx="1090">
                  <c:v>0.90374740522233143</c:v>
                </c:pt>
                <c:pt idx="1091">
                  <c:v>0.90055012499919673</c:v>
                </c:pt>
                <c:pt idx="1092">
                  <c:v>0.90423583395993601</c:v>
                </c:pt>
                <c:pt idx="1093">
                  <c:v>0.90738170063174395</c:v>
                </c:pt>
                <c:pt idx="1094">
                  <c:v>0.90639841646261909</c:v>
                </c:pt>
                <c:pt idx="1095">
                  <c:v>0.90154626255615322</c:v>
                </c:pt>
                <c:pt idx="1096">
                  <c:v>0.90390164587631183</c:v>
                </c:pt>
                <c:pt idx="1097">
                  <c:v>0.90453146188006506</c:v>
                </c:pt>
                <c:pt idx="1098">
                  <c:v>0.90771910206232609</c:v>
                </c:pt>
                <c:pt idx="1099">
                  <c:v>0.91254876254008654</c:v>
                </c:pt>
                <c:pt idx="1100">
                  <c:v>0.92254869827314734</c:v>
                </c:pt>
                <c:pt idx="1101">
                  <c:v>0.93673883843934158</c:v>
                </c:pt>
                <c:pt idx="1102">
                  <c:v>0.94671306739673911</c:v>
                </c:pt>
                <c:pt idx="1103">
                  <c:v>0.94800804622078261</c:v>
                </c:pt>
                <c:pt idx="1104">
                  <c:v>0.95382420421462588</c:v>
                </c:pt>
                <c:pt idx="1105">
                  <c:v>0.96690252633337825</c:v>
                </c:pt>
                <c:pt idx="1106">
                  <c:v>0.96471745040198975</c:v>
                </c:pt>
                <c:pt idx="1107">
                  <c:v>0.96386912680509762</c:v>
                </c:pt>
                <c:pt idx="1108">
                  <c:v>0.96009344412953646</c:v>
                </c:pt>
                <c:pt idx="1109">
                  <c:v>0.9617900913233205</c:v>
                </c:pt>
                <c:pt idx="1110">
                  <c:v>0.95974318931112268</c:v>
                </c:pt>
                <c:pt idx="1111">
                  <c:v>0.96226245332613536</c:v>
                </c:pt>
                <c:pt idx="1112">
                  <c:v>0.96299830977950007</c:v>
                </c:pt>
                <c:pt idx="1113">
                  <c:v>0.96474315717765302</c:v>
                </c:pt>
                <c:pt idx="1114">
                  <c:v>0.96608633620606554</c:v>
                </c:pt>
                <c:pt idx="1115">
                  <c:v>0.96409406109215234</c:v>
                </c:pt>
                <c:pt idx="1116">
                  <c:v>0.96209535928432333</c:v>
                </c:pt>
                <c:pt idx="1117">
                  <c:v>0.96314291039260669</c:v>
                </c:pt>
                <c:pt idx="1118">
                  <c:v>0.96257736132801208</c:v>
                </c:pt>
                <c:pt idx="1119">
                  <c:v>0.96206965250866006</c:v>
                </c:pt>
                <c:pt idx="1120">
                  <c:v>0.96241669398011587</c:v>
                </c:pt>
                <c:pt idx="1121">
                  <c:v>0.96617309657392947</c:v>
                </c:pt>
                <c:pt idx="1122">
                  <c:v>0.969935925861659</c:v>
                </c:pt>
                <c:pt idx="1123">
                  <c:v>0.9709481301534052</c:v>
                </c:pt>
                <c:pt idx="1124">
                  <c:v>0.9756685368345962</c:v>
                </c:pt>
                <c:pt idx="1125">
                  <c:v>0.97601557830605201</c:v>
                </c:pt>
                <c:pt idx="1126">
                  <c:v>0.9777250788876678</c:v>
                </c:pt>
                <c:pt idx="1127">
                  <c:v>0.98374367773986027</c:v>
                </c:pt>
                <c:pt idx="1128">
                  <c:v>0.97967236714417005</c:v>
                </c:pt>
                <c:pt idx="1129">
                  <c:v>0.98458557464283647</c:v>
                </c:pt>
                <c:pt idx="1130">
                  <c:v>0.98191528332080136</c:v>
                </c:pt>
                <c:pt idx="1131">
                  <c:v>0.98514469701351537</c:v>
                </c:pt>
                <c:pt idx="1132">
                  <c:v>0.99438306951754807</c:v>
                </c:pt>
                <c:pt idx="1133">
                  <c:v>0.98341270300319406</c:v>
                </c:pt>
                <c:pt idx="1134">
                  <c:v>0.97336135371880639</c:v>
                </c:pt>
                <c:pt idx="1135">
                  <c:v>0.95716287170390935</c:v>
                </c:pt>
                <c:pt idx="1136">
                  <c:v>0.95922584045089676</c:v>
                </c:pt>
                <c:pt idx="1137">
                  <c:v>0.96050796588710874</c:v>
                </c:pt>
                <c:pt idx="1138">
                  <c:v>0.96017377780348456</c:v>
                </c:pt>
                <c:pt idx="1139">
                  <c:v>0.95960501539193188</c:v>
                </c:pt>
                <c:pt idx="1140">
                  <c:v>0.95964036220846904</c:v>
                </c:pt>
                <c:pt idx="1141">
                  <c:v>0.95955360184060512</c:v>
                </c:pt>
                <c:pt idx="1142">
                  <c:v>0.9605915129080147</c:v>
                </c:pt>
                <c:pt idx="1143">
                  <c:v>0.96211463936607089</c:v>
                </c:pt>
                <c:pt idx="1144">
                  <c:v>0.95923869383872851</c:v>
                </c:pt>
                <c:pt idx="1145">
                  <c:v>0.95864422465151256</c:v>
                </c:pt>
                <c:pt idx="1146">
                  <c:v>0.95933509424746632</c:v>
                </c:pt>
                <c:pt idx="1147">
                  <c:v>0.960324805110507</c:v>
                </c:pt>
                <c:pt idx="1148">
                  <c:v>0.96275409541069779</c:v>
                </c:pt>
                <c:pt idx="1149">
                  <c:v>0.96284085577856182</c:v>
                </c:pt>
                <c:pt idx="1150">
                  <c:v>0.96130166258571603</c:v>
                </c:pt>
                <c:pt idx="1151">
                  <c:v>0.96001632380254631</c:v>
                </c:pt>
                <c:pt idx="1152">
                  <c:v>0.95329078861961036</c:v>
                </c:pt>
                <c:pt idx="1153">
                  <c:v>0.94513852738735615</c:v>
                </c:pt>
                <c:pt idx="1154">
                  <c:v>0.94981716055809406</c:v>
                </c:pt>
                <c:pt idx="1155">
                  <c:v>0.94980109382330447</c:v>
                </c:pt>
                <c:pt idx="1156">
                  <c:v>0.95236213134877024</c:v>
                </c:pt>
                <c:pt idx="1157">
                  <c:v>0.95068797758369161</c:v>
                </c:pt>
                <c:pt idx="1158">
                  <c:v>0.94936729198398462</c:v>
                </c:pt>
                <c:pt idx="1159">
                  <c:v>0.95231714449135929</c:v>
                </c:pt>
                <c:pt idx="1160">
                  <c:v>0.9473043232369972</c:v>
                </c:pt>
                <c:pt idx="1161">
                  <c:v>0.94734288340049233</c:v>
                </c:pt>
                <c:pt idx="1162">
                  <c:v>0.94685445466288776</c:v>
                </c:pt>
                <c:pt idx="1163">
                  <c:v>0.94735573678832397</c:v>
                </c:pt>
                <c:pt idx="1164">
                  <c:v>0.94848362157055544</c:v>
                </c:pt>
                <c:pt idx="1165">
                  <c:v>0.94828118071220624</c:v>
                </c:pt>
                <c:pt idx="1166">
                  <c:v>0.95286984016812237</c:v>
                </c:pt>
                <c:pt idx="1167">
                  <c:v>0.95782160783028392</c:v>
                </c:pt>
                <c:pt idx="1168">
                  <c:v>0.95715644500999342</c:v>
                </c:pt>
                <c:pt idx="1169">
                  <c:v>0.95893663922468364</c:v>
                </c:pt>
                <c:pt idx="1170">
                  <c:v>0.95965321559630079</c:v>
                </c:pt>
                <c:pt idx="1171">
                  <c:v>0.96090642090989131</c:v>
                </c:pt>
                <c:pt idx="1172">
                  <c:v>0.96909724230564065</c:v>
                </c:pt>
                <c:pt idx="1173">
                  <c:v>0.95847070391578459</c:v>
                </c:pt>
                <c:pt idx="1174">
                  <c:v>0.95888201232639891</c:v>
                </c:pt>
                <c:pt idx="1175">
                  <c:v>0.9473203899717868</c:v>
                </c:pt>
                <c:pt idx="1176">
                  <c:v>0.94884672977680096</c:v>
                </c:pt>
                <c:pt idx="1177">
                  <c:v>0.9483807944679018</c:v>
                </c:pt>
                <c:pt idx="1178">
                  <c:v>0.94965327986323989</c:v>
                </c:pt>
                <c:pt idx="1179">
                  <c:v>0.95034414945919365</c:v>
                </c:pt>
                <c:pt idx="1180">
                  <c:v>0.95043090982705769</c:v>
                </c:pt>
                <c:pt idx="1181">
                  <c:v>0.94446051117923402</c:v>
                </c:pt>
                <c:pt idx="1182">
                  <c:v>0.94190590034768418</c:v>
                </c:pt>
                <c:pt idx="1183">
                  <c:v>0.93874396694108642</c:v>
                </c:pt>
                <c:pt idx="1184">
                  <c:v>0.93879538049241318</c:v>
                </c:pt>
                <c:pt idx="1185">
                  <c:v>0.94013534617386785</c:v>
                </c:pt>
                <c:pt idx="1186">
                  <c:v>0.93612187582342021</c:v>
                </c:pt>
                <c:pt idx="1187">
                  <c:v>0.9375550285666544</c:v>
                </c:pt>
                <c:pt idx="1188">
                  <c:v>0.93517072512387445</c:v>
                </c:pt>
                <c:pt idx="1189">
                  <c:v>0.93675169182717333</c:v>
                </c:pt>
                <c:pt idx="1190">
                  <c:v>0.93538280602309753</c:v>
                </c:pt>
                <c:pt idx="1191">
                  <c:v>0.93414245409733865</c:v>
                </c:pt>
                <c:pt idx="1192">
                  <c:v>0.92791820103983902</c:v>
                </c:pt>
                <c:pt idx="1193">
                  <c:v>0.93134684224394437</c:v>
                </c:pt>
                <c:pt idx="1194">
                  <c:v>0.93192524469637084</c:v>
                </c:pt>
                <c:pt idx="1195">
                  <c:v>0.93124080179433288</c:v>
                </c:pt>
                <c:pt idx="1196">
                  <c:v>0.93096124060899343</c:v>
                </c:pt>
                <c:pt idx="1197">
                  <c:v>0.92762257311970997</c:v>
                </c:pt>
                <c:pt idx="1198">
                  <c:v>0.9217421481867083</c:v>
                </c:pt>
                <c:pt idx="1199">
                  <c:v>0.92100629173334359</c:v>
                </c:pt>
                <c:pt idx="1200">
                  <c:v>0.9226322452940533</c:v>
                </c:pt>
                <c:pt idx="1201">
                  <c:v>0.91938676486654969</c:v>
                </c:pt>
                <c:pt idx="1202">
                  <c:v>0.92083919769153155</c:v>
                </c:pt>
                <c:pt idx="1203">
                  <c:v>0.92026722193302102</c:v>
                </c:pt>
                <c:pt idx="1204">
                  <c:v>0.91920681743690591</c:v>
                </c:pt>
                <c:pt idx="1205">
                  <c:v>0.92096130487593264</c:v>
                </c:pt>
                <c:pt idx="1206">
                  <c:v>0.91947995192832954</c:v>
                </c:pt>
                <c:pt idx="1207">
                  <c:v>0.91761299734577539</c:v>
                </c:pt>
                <c:pt idx="1208">
                  <c:v>0.91705066162813853</c:v>
                </c:pt>
                <c:pt idx="1209">
                  <c:v>0.91525440067865893</c:v>
                </c:pt>
                <c:pt idx="1210">
                  <c:v>0.91905579012988348</c:v>
                </c:pt>
                <c:pt idx="1211">
                  <c:v>0.92069459707842494</c:v>
                </c:pt>
                <c:pt idx="1212">
                  <c:v>0.92333596827783881</c:v>
                </c:pt>
                <c:pt idx="1213">
                  <c:v>0.92507438898207595</c:v>
                </c:pt>
                <c:pt idx="1214">
                  <c:v>0.92374084999453732</c:v>
                </c:pt>
                <c:pt idx="1215">
                  <c:v>0.91864448171926916</c:v>
                </c:pt>
                <c:pt idx="1216">
                  <c:v>0.91598704378506568</c:v>
                </c:pt>
                <c:pt idx="1217">
                  <c:v>0.91354168675008518</c:v>
                </c:pt>
                <c:pt idx="1218">
                  <c:v>0.91236881511044277</c:v>
                </c:pt>
                <c:pt idx="1219">
                  <c:v>0.91332639250390413</c:v>
                </c:pt>
                <c:pt idx="1220">
                  <c:v>0.91288937731762654</c:v>
                </c:pt>
                <c:pt idx="1221">
                  <c:v>0.91465029145056898</c:v>
                </c:pt>
                <c:pt idx="1222">
                  <c:v>0.91367986066927598</c:v>
                </c:pt>
                <c:pt idx="1223">
                  <c:v>0.9158392298250011</c:v>
                </c:pt>
                <c:pt idx="1224">
                  <c:v>0.92264509868188505</c:v>
                </c:pt>
                <c:pt idx="1225">
                  <c:v>0.92218559006690182</c:v>
                </c:pt>
                <c:pt idx="1226">
                  <c:v>0.92248764468094668</c:v>
                </c:pt>
                <c:pt idx="1227">
                  <c:v>0.92198957590246844</c:v>
                </c:pt>
                <c:pt idx="1228">
                  <c:v>0.92223057692431276</c:v>
                </c:pt>
                <c:pt idx="1229">
                  <c:v>0.91322999209516642</c:v>
                </c:pt>
                <c:pt idx="1230">
                  <c:v>0.90700252569070883</c:v>
                </c:pt>
                <c:pt idx="1231">
                  <c:v>0.90925829525517188</c:v>
                </c:pt>
                <c:pt idx="1232">
                  <c:v>0.90445112820611684</c:v>
                </c:pt>
                <c:pt idx="1233">
                  <c:v>0.90177762353712387</c:v>
                </c:pt>
                <c:pt idx="1234">
                  <c:v>0.8979923008206887</c:v>
                </c:pt>
                <c:pt idx="1235">
                  <c:v>0.89491391443499724</c:v>
                </c:pt>
                <c:pt idx="1236">
                  <c:v>0.89462149986182615</c:v>
                </c:pt>
                <c:pt idx="1237">
                  <c:v>0.89703793677418531</c:v>
                </c:pt>
                <c:pt idx="1238">
                  <c:v>0.898535356456578</c:v>
                </c:pt>
                <c:pt idx="1239">
                  <c:v>0.89979820181104231</c:v>
                </c:pt>
                <c:pt idx="1240">
                  <c:v>0.89747173861350504</c:v>
                </c:pt>
                <c:pt idx="1241">
                  <c:v>0.89927763960385865</c:v>
                </c:pt>
                <c:pt idx="1242">
                  <c:v>0.89884062441758084</c:v>
                </c:pt>
                <c:pt idx="1243">
                  <c:v>0.90050192479482782</c:v>
                </c:pt>
                <c:pt idx="1244">
                  <c:v>0.90332324342388537</c:v>
                </c:pt>
                <c:pt idx="1245">
                  <c:v>0.90446398159394858</c:v>
                </c:pt>
                <c:pt idx="1246">
                  <c:v>0.90307260236116726</c:v>
                </c:pt>
                <c:pt idx="1247">
                  <c:v>0.90431938098084208</c:v>
                </c:pt>
                <c:pt idx="1248">
                  <c:v>0.90577824049973965</c:v>
                </c:pt>
                <c:pt idx="1249">
                  <c:v>0.90720496654905813</c:v>
                </c:pt>
                <c:pt idx="1250">
                  <c:v>0.90992667142242012</c:v>
                </c:pt>
                <c:pt idx="1251">
                  <c:v>0.90855135892442851</c:v>
                </c:pt>
                <c:pt idx="1252">
                  <c:v>0.90892410717154781</c:v>
                </c:pt>
                <c:pt idx="1253">
                  <c:v>0.90917796158122377</c:v>
                </c:pt>
                <c:pt idx="1254">
                  <c:v>0.90826537104517324</c:v>
                </c:pt>
                <c:pt idx="1255">
                  <c:v>0.90876343982365149</c:v>
                </c:pt>
                <c:pt idx="1256">
                  <c:v>0.90904300100899094</c:v>
                </c:pt>
                <c:pt idx="1257">
                  <c:v>0.90912333468293904</c:v>
                </c:pt>
                <c:pt idx="1258">
                  <c:v>0.91313680503338668</c:v>
                </c:pt>
                <c:pt idx="1259">
                  <c:v>0.91733986285435176</c:v>
                </c:pt>
                <c:pt idx="1260">
                  <c:v>0.91655580619661825</c:v>
                </c:pt>
                <c:pt idx="1261">
                  <c:v>0.91691248770894795</c:v>
                </c:pt>
                <c:pt idx="1262">
                  <c:v>0.91726274252736162</c:v>
                </c:pt>
                <c:pt idx="1263">
                  <c:v>0.91787649179632513</c:v>
                </c:pt>
                <c:pt idx="1264">
                  <c:v>0.91844525420787781</c:v>
                </c:pt>
                <c:pt idx="1265">
                  <c:v>0.91483023888021286</c:v>
                </c:pt>
                <c:pt idx="1266">
                  <c:v>0.91138874428827577</c:v>
                </c:pt>
                <c:pt idx="1267">
                  <c:v>0.90713748626294177</c:v>
                </c:pt>
                <c:pt idx="1268">
                  <c:v>0.90916189484643406</c:v>
                </c:pt>
                <c:pt idx="1269">
                  <c:v>0.90882449341585214</c:v>
                </c:pt>
                <c:pt idx="1270">
                  <c:v>0.9074106207543654</c:v>
                </c:pt>
                <c:pt idx="1271">
                  <c:v>0.90477567624886734</c:v>
                </c:pt>
                <c:pt idx="1272">
                  <c:v>0.9093450556230358</c:v>
                </c:pt>
                <c:pt idx="1273">
                  <c:v>0.9090944145603177</c:v>
                </c:pt>
                <c:pt idx="1274">
                  <c:v>0.91081676852976523</c:v>
                </c:pt>
                <c:pt idx="1275">
                  <c:v>0.91075892828452254</c:v>
                </c:pt>
                <c:pt idx="1276">
                  <c:v>0.91028335293474971</c:v>
                </c:pt>
                <c:pt idx="1277">
                  <c:v>0.91336816601435722</c:v>
                </c:pt>
                <c:pt idx="1278">
                  <c:v>0.91415222267209073</c:v>
                </c:pt>
                <c:pt idx="1279">
                  <c:v>0.9158713632945803</c:v>
                </c:pt>
                <c:pt idx="1280">
                  <c:v>0.91807571930771648</c:v>
                </c:pt>
                <c:pt idx="1281">
                  <c:v>0.91311752495163911</c:v>
                </c:pt>
                <c:pt idx="1282">
                  <c:v>0.91694140783156919</c:v>
                </c:pt>
                <c:pt idx="1283">
                  <c:v>0.91631159182781596</c:v>
                </c:pt>
                <c:pt idx="1284">
                  <c:v>0.91460209124620018</c:v>
                </c:pt>
                <c:pt idx="1285">
                  <c:v>0.91421006291733342</c:v>
                </c:pt>
                <c:pt idx="1286">
                  <c:v>0.91227884139562088</c:v>
                </c:pt>
                <c:pt idx="1287">
                  <c:v>0.91259696274445545</c:v>
                </c:pt>
                <c:pt idx="1288">
                  <c:v>0.91256161592791818</c:v>
                </c:pt>
                <c:pt idx="1289">
                  <c:v>0.91279619025584668</c:v>
                </c:pt>
                <c:pt idx="1290">
                  <c:v>0.91075571493756469</c:v>
                </c:pt>
                <c:pt idx="1291">
                  <c:v>0.91133090404303319</c:v>
                </c:pt>
                <c:pt idx="1292">
                  <c:v>0.91249734898875967</c:v>
                </c:pt>
                <c:pt idx="1293">
                  <c:v>0.91396263520157317</c:v>
                </c:pt>
                <c:pt idx="1294">
                  <c:v>0.91556609533357747</c:v>
                </c:pt>
                <c:pt idx="1295">
                  <c:v>0.91846453428962538</c:v>
                </c:pt>
                <c:pt idx="1296">
                  <c:v>0.91994588723722859</c:v>
                </c:pt>
                <c:pt idx="1297">
                  <c:v>0.91991696711460724</c:v>
                </c:pt>
                <c:pt idx="1298">
                  <c:v>0.92071709050713035</c:v>
                </c:pt>
                <c:pt idx="1299">
                  <c:v>0.92291823317330857</c:v>
                </c:pt>
                <c:pt idx="1300">
                  <c:v>0.92382118366848542</c:v>
                </c:pt>
                <c:pt idx="1301">
                  <c:v>0.92301142023508842</c:v>
                </c:pt>
                <c:pt idx="1302">
                  <c:v>0.92058534328185559</c:v>
                </c:pt>
                <c:pt idx="1303">
                  <c:v>0.92157826749185412</c:v>
                </c:pt>
                <c:pt idx="1304">
                  <c:v>0.92117659912211358</c:v>
                </c:pt>
                <c:pt idx="1305">
                  <c:v>0.91685464746370515</c:v>
                </c:pt>
                <c:pt idx="1306">
                  <c:v>0.91415864936600655</c:v>
                </c:pt>
                <c:pt idx="1307">
                  <c:v>0.91428718324432356</c:v>
                </c:pt>
                <c:pt idx="1308">
                  <c:v>0.91195750669982834</c:v>
                </c:pt>
                <c:pt idx="1309">
                  <c:v>0.91426468981561815</c:v>
                </c:pt>
                <c:pt idx="1310">
                  <c:v>0.91312395164555493</c:v>
                </c:pt>
                <c:pt idx="1311">
                  <c:v>0.90959891003271187</c:v>
                </c:pt>
                <c:pt idx="1312">
                  <c:v>0.90869917288449298</c:v>
                </c:pt>
                <c:pt idx="1313">
                  <c:v>0.91313680503338668</c:v>
                </c:pt>
                <c:pt idx="1314">
                  <c:v>0.91070430138623792</c:v>
                </c:pt>
                <c:pt idx="1315">
                  <c:v>0.90798259651287583</c:v>
                </c:pt>
                <c:pt idx="1316">
                  <c:v>0.90947358950135282</c:v>
                </c:pt>
                <c:pt idx="1317">
                  <c:v>0.90840354496436393</c:v>
                </c:pt>
                <c:pt idx="1318">
                  <c:v>0.90895302729416905</c:v>
                </c:pt>
                <c:pt idx="1319">
                  <c:v>0.90407516661203979</c:v>
                </c:pt>
                <c:pt idx="1320">
                  <c:v>0.9054183456404522</c:v>
                </c:pt>
                <c:pt idx="1321">
                  <c:v>0.90542155898741006</c:v>
                </c:pt>
                <c:pt idx="1322">
                  <c:v>0.90483672984106778</c:v>
                </c:pt>
                <c:pt idx="1323">
                  <c:v>0.90124742128906632</c:v>
                </c:pt>
                <c:pt idx="1324">
                  <c:v>0.89838432914955557</c:v>
                </c:pt>
                <c:pt idx="1325">
                  <c:v>0.89740104498043072</c:v>
                </c:pt>
                <c:pt idx="1326">
                  <c:v>0.90010989646596107</c:v>
                </c:pt>
                <c:pt idx="1327">
                  <c:v>0.89995565581198056</c:v>
                </c:pt>
                <c:pt idx="1328">
                  <c:v>0.9033618035873805</c:v>
                </c:pt>
                <c:pt idx="1329">
                  <c:v>0.89933869319605919</c:v>
                </c:pt>
                <c:pt idx="1330">
                  <c:v>0.89778343326842369</c:v>
                </c:pt>
                <c:pt idx="1331">
                  <c:v>0.8966009215879075</c:v>
                </c:pt>
                <c:pt idx="1332">
                  <c:v>0.89691261624282614</c:v>
                </c:pt>
                <c:pt idx="1333">
                  <c:v>0.89604179921722871</c:v>
                </c:pt>
                <c:pt idx="1334">
                  <c:v>0.89752636551178977</c:v>
                </c:pt>
                <c:pt idx="1335">
                  <c:v>0.89779950000321329</c:v>
                </c:pt>
                <c:pt idx="1336">
                  <c:v>0.88656242569135157</c:v>
                </c:pt>
                <c:pt idx="1337">
                  <c:v>0.89448332594263535</c:v>
                </c:pt>
                <c:pt idx="1338">
                  <c:v>0.89407201753202092</c:v>
                </c:pt>
                <c:pt idx="1339">
                  <c:v>0.87785104208841847</c:v>
                </c:pt>
                <c:pt idx="1340">
                  <c:v>0.84025809602766055</c:v>
                </c:pt>
                <c:pt idx="1341">
                  <c:v>0.86411077049633356</c:v>
                </c:pt>
                <c:pt idx="1342">
                  <c:v>0.87622508852770864</c:v>
                </c:pt>
                <c:pt idx="1343">
                  <c:v>0.87265506005745463</c:v>
                </c:pt>
                <c:pt idx="1344">
                  <c:v>0.87764538788311131</c:v>
                </c:pt>
                <c:pt idx="1345">
                  <c:v>0.88156245782482112</c:v>
                </c:pt>
                <c:pt idx="1346">
                  <c:v>0.86332671383860005</c:v>
                </c:pt>
                <c:pt idx="1347">
                  <c:v>0.87024826318596926</c:v>
                </c:pt>
                <c:pt idx="1348">
                  <c:v>0.87996863773369061</c:v>
                </c:pt>
                <c:pt idx="1349">
                  <c:v>0.88111258925071179</c:v>
                </c:pt>
                <c:pt idx="1350">
                  <c:v>0.8806980674931395</c:v>
                </c:pt>
                <c:pt idx="1351">
                  <c:v>0.88165564488660098</c:v>
                </c:pt>
                <c:pt idx="1352">
                  <c:v>0.88075912108534016</c:v>
                </c:pt>
                <c:pt idx="1353">
                  <c:v>0.88208623337896286</c:v>
                </c:pt>
                <c:pt idx="1354">
                  <c:v>0.88201875309284639</c:v>
                </c:pt>
                <c:pt idx="1355">
                  <c:v>0.88092300178019423</c:v>
                </c:pt>
                <c:pt idx="1356">
                  <c:v>0.88142749725258829</c:v>
                </c:pt>
                <c:pt idx="1357">
                  <c:v>0.88161065802919003</c:v>
                </c:pt>
                <c:pt idx="1358">
                  <c:v>0.88287029003669648</c:v>
                </c:pt>
                <c:pt idx="1359">
                  <c:v>0.88714404149073589</c:v>
                </c:pt>
                <c:pt idx="1360">
                  <c:v>0.88851614064176965</c:v>
                </c:pt>
                <c:pt idx="1361">
                  <c:v>0.88883426199060411</c:v>
                </c:pt>
                <c:pt idx="1362">
                  <c:v>0.8919608485806646</c:v>
                </c:pt>
                <c:pt idx="1363">
                  <c:v>0.89406559083810511</c:v>
                </c:pt>
                <c:pt idx="1364">
                  <c:v>0.88916202338031247</c:v>
                </c:pt>
                <c:pt idx="1365">
                  <c:v>0.88891780901151018</c:v>
                </c:pt>
                <c:pt idx="1366">
                  <c:v>0.88242684815650285</c:v>
                </c:pt>
                <c:pt idx="1367">
                  <c:v>0.88263571570876798</c:v>
                </c:pt>
                <c:pt idx="1368">
                  <c:v>0.88743966941086494</c:v>
                </c:pt>
                <c:pt idx="1369">
                  <c:v>0.88490433866106255</c:v>
                </c:pt>
                <c:pt idx="1370">
                  <c:v>0.88466976433313405</c:v>
                </c:pt>
                <c:pt idx="1371">
                  <c:v>0.88199947301109893</c:v>
                </c:pt>
                <c:pt idx="1372">
                  <c:v>0.88164921819268516</c:v>
                </c:pt>
                <c:pt idx="1373">
                  <c:v>0.88292170358802324</c:v>
                </c:pt>
                <c:pt idx="1374">
                  <c:v>0.88509713947853808</c:v>
                </c:pt>
                <c:pt idx="1375">
                  <c:v>0.89076869685927473</c:v>
                </c:pt>
                <c:pt idx="1376">
                  <c:v>0.89516455549771534</c:v>
                </c:pt>
                <c:pt idx="1377">
                  <c:v>0.90488171669847883</c:v>
                </c:pt>
                <c:pt idx="1378">
                  <c:v>0.91246521551918047</c:v>
                </c:pt>
                <c:pt idx="1379">
                  <c:v>0.92269972558016977</c:v>
                </c:pt>
                <c:pt idx="1380">
                  <c:v>0.90099356687939025</c:v>
                </c:pt>
                <c:pt idx="1381">
                  <c:v>0.90601924152158397</c:v>
                </c:pt>
                <c:pt idx="1382">
                  <c:v>0.90648196348352517</c:v>
                </c:pt>
                <c:pt idx="1383">
                  <c:v>0.9113533974717386</c:v>
                </c:pt>
                <c:pt idx="1384">
                  <c:v>0.92010012789120899</c:v>
                </c:pt>
                <c:pt idx="1385">
                  <c:v>0.92569135159799742</c:v>
                </c:pt>
                <c:pt idx="1386">
                  <c:v>0.92010976793208266</c:v>
                </c:pt>
                <c:pt idx="1387">
                  <c:v>0.92381797032152757</c:v>
                </c:pt>
                <c:pt idx="1388">
                  <c:v>0.92281219272369708</c:v>
                </c:pt>
                <c:pt idx="1389">
                  <c:v>0.91710207517946551</c:v>
                </c:pt>
                <c:pt idx="1390">
                  <c:v>0.91918111066124253</c:v>
                </c:pt>
                <c:pt idx="1391">
                  <c:v>0.92315280750123707</c:v>
                </c:pt>
                <c:pt idx="1392">
                  <c:v>0.92419071856864665</c:v>
                </c:pt>
                <c:pt idx="1393">
                  <c:v>0.9117743459232267</c:v>
                </c:pt>
                <c:pt idx="1394">
                  <c:v>0.90179047692495551</c:v>
                </c:pt>
                <c:pt idx="1395">
                  <c:v>0.90547618588569478</c:v>
                </c:pt>
                <c:pt idx="1396">
                  <c:v>0.91054684738529956</c:v>
                </c:pt>
                <c:pt idx="1397">
                  <c:v>0.90961819011445944</c:v>
                </c:pt>
                <c:pt idx="1398">
                  <c:v>0.91690606101503203</c:v>
                </c:pt>
                <c:pt idx="1399">
                  <c:v>0.92007442111554549</c:v>
                </c:pt>
                <c:pt idx="1400">
                  <c:v>0.9170056747707277</c:v>
                </c:pt>
                <c:pt idx="1401">
                  <c:v>0.91796646551114702</c:v>
                </c:pt>
                <c:pt idx="1402">
                  <c:v>0.91738163636480485</c:v>
                </c:pt>
                <c:pt idx="1403">
                  <c:v>0.91771903779538688</c:v>
                </c:pt>
                <c:pt idx="1404">
                  <c:v>0.91850630780007836</c:v>
                </c:pt>
                <c:pt idx="1405">
                  <c:v>0.92070745046625657</c:v>
                </c:pt>
                <c:pt idx="1406">
                  <c:v>0.92651396841922617</c:v>
                </c:pt>
                <c:pt idx="1407">
                  <c:v>0.92531539000392027</c:v>
                </c:pt>
                <c:pt idx="1408">
                  <c:v>0.9272241180969274</c:v>
                </c:pt>
                <c:pt idx="1409">
                  <c:v>0.92609944666165378</c:v>
                </c:pt>
                <c:pt idx="1410">
                  <c:v>0.9238950906485176</c:v>
                </c:pt>
                <c:pt idx="1411">
                  <c:v>0.92501012204291744</c:v>
                </c:pt>
                <c:pt idx="1412">
                  <c:v>0.92771576018148982</c:v>
                </c:pt>
                <c:pt idx="1413">
                  <c:v>0.93136612232569205</c:v>
                </c:pt>
                <c:pt idx="1414">
                  <c:v>0.93220159253475232</c:v>
                </c:pt>
                <c:pt idx="1415">
                  <c:v>0.93376327915630364</c:v>
                </c:pt>
                <c:pt idx="1416">
                  <c:v>0.93548563312575117</c:v>
                </c:pt>
                <c:pt idx="1417">
                  <c:v>0.93730760085089426</c:v>
                </c:pt>
                <c:pt idx="1418">
                  <c:v>0.94366038778671091</c:v>
                </c:pt>
                <c:pt idx="1419">
                  <c:v>0.94005822584687759</c:v>
                </c:pt>
                <c:pt idx="1420">
                  <c:v>0.94663594706974885</c:v>
                </c:pt>
                <c:pt idx="1421">
                  <c:v>0.94654597335492707</c:v>
                </c:pt>
                <c:pt idx="1422">
                  <c:v>0.94024781331739515</c:v>
                </c:pt>
                <c:pt idx="1423">
                  <c:v>0.93871504681846518</c:v>
                </c:pt>
                <c:pt idx="1424">
                  <c:v>0.94697013515337303</c:v>
                </c:pt>
                <c:pt idx="1425">
                  <c:v>0.94405562946253563</c:v>
                </c:pt>
                <c:pt idx="1426">
                  <c:v>0.94258070320884835</c:v>
                </c:pt>
                <c:pt idx="1427">
                  <c:v>0.94033457368525908</c:v>
                </c:pt>
                <c:pt idx="1428">
                  <c:v>0.93879216714545533</c:v>
                </c:pt>
                <c:pt idx="1429">
                  <c:v>0.94249715618794228</c:v>
                </c:pt>
                <c:pt idx="1430">
                  <c:v>0.94160384573363931</c:v>
                </c:pt>
                <c:pt idx="1431">
                  <c:v>0.94216939479823392</c:v>
                </c:pt>
                <c:pt idx="1432">
                  <c:v>0.94227222190088744</c:v>
                </c:pt>
                <c:pt idx="1433">
                  <c:v>0.94513531404039819</c:v>
                </c:pt>
                <c:pt idx="1434">
                  <c:v>0.94407169619732523</c:v>
                </c:pt>
                <c:pt idx="1435">
                  <c:v>0.93977545131458018</c:v>
                </c:pt>
                <c:pt idx="1436">
                  <c:v>0.94013534617386785</c:v>
                </c:pt>
                <c:pt idx="1437">
                  <c:v>0.94301450504816808</c:v>
                </c:pt>
                <c:pt idx="1438">
                  <c:v>0.94407490954428308</c:v>
                </c:pt>
                <c:pt idx="1439">
                  <c:v>0.94553055571622291</c:v>
                </c:pt>
                <c:pt idx="1440">
                  <c:v>0.94748748401359884</c:v>
                </c:pt>
                <c:pt idx="1441">
                  <c:v>0.94602862449470115</c:v>
                </c:pt>
                <c:pt idx="1442">
                  <c:v>0.94372144137891145</c:v>
                </c:pt>
                <c:pt idx="1443">
                  <c:v>0.94220795496172904</c:v>
                </c:pt>
                <c:pt idx="1444">
                  <c:v>0.94010642605124639</c:v>
                </c:pt>
                <c:pt idx="1445">
                  <c:v>0.94279921080198714</c:v>
                </c:pt>
                <c:pt idx="1446">
                  <c:v>0.94597721094337439</c:v>
                </c:pt>
                <c:pt idx="1447">
                  <c:v>0.95204722334689362</c:v>
                </c:pt>
                <c:pt idx="1448">
                  <c:v>0.94743285711531422</c:v>
                </c:pt>
                <c:pt idx="1449">
                  <c:v>0.94721434952217531</c:v>
                </c:pt>
                <c:pt idx="1450">
                  <c:v>0.94697977519424681</c:v>
                </c:pt>
                <c:pt idx="1451">
                  <c:v>0.94734609674745018</c:v>
                </c:pt>
                <c:pt idx="1452">
                  <c:v>0.96180937140506806</c:v>
                </c:pt>
                <c:pt idx="1453">
                  <c:v>0.96163906401629806</c:v>
                </c:pt>
                <c:pt idx="1454">
                  <c:v>0.97219812212003776</c:v>
                </c:pt>
                <c:pt idx="1455">
                  <c:v>0.98238121862970029</c:v>
                </c:pt>
                <c:pt idx="1456">
                  <c:v>0.9794249394284098</c:v>
                </c:pt>
                <c:pt idx="1457">
                  <c:v>0.96974633839114144</c:v>
                </c:pt>
                <c:pt idx="1458">
                  <c:v>0.97536969556750919</c:v>
                </c:pt>
                <c:pt idx="1459">
                  <c:v>0.96862809364978364</c:v>
                </c:pt>
                <c:pt idx="1460">
                  <c:v>0.95910051991953782</c:v>
                </c:pt>
                <c:pt idx="1461">
                  <c:v>0.95475607483242386</c:v>
                </c:pt>
                <c:pt idx="1462">
                  <c:v>0.93784101644590978</c:v>
                </c:pt>
                <c:pt idx="1463">
                  <c:v>0.94545986208314847</c:v>
                </c:pt>
                <c:pt idx="1464">
                  <c:v>0.94404920276861981</c:v>
                </c:pt>
                <c:pt idx="1465">
                  <c:v>0.9603087383757174</c:v>
                </c:pt>
                <c:pt idx="1466">
                  <c:v>0.95847070391578459</c:v>
                </c:pt>
                <c:pt idx="1467">
                  <c:v>0.95628884133135383</c:v>
                </c:pt>
                <c:pt idx="1468">
                  <c:v>0.95416160564520791</c:v>
                </c:pt>
                <c:pt idx="1469">
                  <c:v>0.95569758549109574</c:v>
                </c:pt>
                <c:pt idx="1470">
                  <c:v>0.95136278044485578</c:v>
                </c:pt>
                <c:pt idx="1471">
                  <c:v>0.95716287170390935</c:v>
                </c:pt>
                <c:pt idx="1472">
                  <c:v>0.95411983213475493</c:v>
                </c:pt>
                <c:pt idx="1473">
                  <c:v>0.94844827475401827</c:v>
                </c:pt>
                <c:pt idx="1474">
                  <c:v>0.93794063020160534</c:v>
                </c:pt>
                <c:pt idx="1475">
                  <c:v>0.93549527316662484</c:v>
                </c:pt>
                <c:pt idx="1476">
                  <c:v>0.93589372818940753</c:v>
                </c:pt>
                <c:pt idx="1477">
                  <c:v>0.94175487304066174</c:v>
                </c:pt>
                <c:pt idx="1478">
                  <c:v>0.95254529212537187</c:v>
                </c:pt>
                <c:pt idx="1479">
                  <c:v>0.9440170692990405</c:v>
                </c:pt>
                <c:pt idx="1480">
                  <c:v>0.94116361720040365</c:v>
                </c:pt>
                <c:pt idx="1481">
                  <c:v>0.94341938676486659</c:v>
                </c:pt>
                <c:pt idx="1482">
                  <c:v>0.95012564186605486</c:v>
                </c:pt>
                <c:pt idx="1483">
                  <c:v>0.95091291187074634</c:v>
                </c:pt>
                <c:pt idx="1484">
                  <c:v>0.94754853760579938</c:v>
                </c:pt>
                <c:pt idx="1485">
                  <c:v>0.94699584192903641</c:v>
                </c:pt>
                <c:pt idx="1486">
                  <c:v>0.94714365588910099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A07-487F-914B-5C969AA56F2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Армянский драм</c:v>
                </c:pt>
              </c:strCache>
            </c:strRef>
          </c:tx>
          <c:spPr>
            <a:ln w="127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Pt>
            <c:idx val="463"/>
            <c:marker>
              <c:symbol val="none"/>
            </c:marker>
            <c:bubble3D val="0"/>
            <c:spPr>
              <a:ln w="9525" cap="rnd">
                <a:solidFill>
                  <a:srgbClr val="FFC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07-487F-914B-5C969AA56F26}"/>
              </c:ext>
            </c:extLst>
          </c:dPt>
          <c:cat>
            <c:numRef>
              <c:f>Лист1!$A$2:$A$1488</c:f>
              <c:numCache>
                <c:formatCode>mmm\-yy</c:formatCode>
                <c:ptCount val="1487"/>
                <c:pt idx="0">
                  <c:v>43475</c:v>
                </c:pt>
                <c:pt idx="1">
                  <c:v>43476</c:v>
                </c:pt>
                <c:pt idx="2">
                  <c:v>43477</c:v>
                </c:pt>
                <c:pt idx="3">
                  <c:v>43480</c:v>
                </c:pt>
                <c:pt idx="4">
                  <c:v>43481</c:v>
                </c:pt>
                <c:pt idx="5">
                  <c:v>43482</c:v>
                </c:pt>
                <c:pt idx="6">
                  <c:v>43483</c:v>
                </c:pt>
                <c:pt idx="7">
                  <c:v>43484</c:v>
                </c:pt>
                <c:pt idx="8">
                  <c:v>43487</c:v>
                </c:pt>
                <c:pt idx="9">
                  <c:v>43488</c:v>
                </c:pt>
                <c:pt idx="10">
                  <c:v>43489</c:v>
                </c:pt>
                <c:pt idx="11">
                  <c:v>43490</c:v>
                </c:pt>
                <c:pt idx="12">
                  <c:v>43491</c:v>
                </c:pt>
                <c:pt idx="13">
                  <c:v>43494</c:v>
                </c:pt>
                <c:pt idx="14">
                  <c:v>43495</c:v>
                </c:pt>
                <c:pt idx="15">
                  <c:v>43496</c:v>
                </c:pt>
                <c:pt idx="16">
                  <c:v>43497</c:v>
                </c:pt>
                <c:pt idx="17">
                  <c:v>43498</c:v>
                </c:pt>
                <c:pt idx="18">
                  <c:v>43501</c:v>
                </c:pt>
                <c:pt idx="19">
                  <c:v>43502</c:v>
                </c:pt>
                <c:pt idx="20">
                  <c:v>43503</c:v>
                </c:pt>
                <c:pt idx="21">
                  <c:v>43504</c:v>
                </c:pt>
                <c:pt idx="22">
                  <c:v>43505</c:v>
                </c:pt>
                <c:pt idx="23">
                  <c:v>43508</c:v>
                </c:pt>
                <c:pt idx="24">
                  <c:v>43509</c:v>
                </c:pt>
                <c:pt idx="25">
                  <c:v>43510</c:v>
                </c:pt>
                <c:pt idx="26">
                  <c:v>43511</c:v>
                </c:pt>
                <c:pt idx="27">
                  <c:v>43512</c:v>
                </c:pt>
                <c:pt idx="28">
                  <c:v>43515</c:v>
                </c:pt>
                <c:pt idx="29">
                  <c:v>43516</c:v>
                </c:pt>
                <c:pt idx="30">
                  <c:v>43517</c:v>
                </c:pt>
                <c:pt idx="31">
                  <c:v>43518</c:v>
                </c:pt>
                <c:pt idx="32">
                  <c:v>43519</c:v>
                </c:pt>
                <c:pt idx="33">
                  <c:v>43522</c:v>
                </c:pt>
                <c:pt idx="34">
                  <c:v>43523</c:v>
                </c:pt>
                <c:pt idx="35">
                  <c:v>43524</c:v>
                </c:pt>
                <c:pt idx="36">
                  <c:v>43525</c:v>
                </c:pt>
                <c:pt idx="37">
                  <c:v>43526</c:v>
                </c:pt>
                <c:pt idx="38">
                  <c:v>43529</c:v>
                </c:pt>
                <c:pt idx="39">
                  <c:v>43530</c:v>
                </c:pt>
                <c:pt idx="40">
                  <c:v>43531</c:v>
                </c:pt>
                <c:pt idx="41">
                  <c:v>43532</c:v>
                </c:pt>
                <c:pt idx="42">
                  <c:v>43536</c:v>
                </c:pt>
                <c:pt idx="43">
                  <c:v>43537</c:v>
                </c:pt>
                <c:pt idx="44">
                  <c:v>43538</c:v>
                </c:pt>
                <c:pt idx="45">
                  <c:v>43539</c:v>
                </c:pt>
                <c:pt idx="46">
                  <c:v>43540</c:v>
                </c:pt>
                <c:pt idx="47">
                  <c:v>43543</c:v>
                </c:pt>
                <c:pt idx="48">
                  <c:v>43544</c:v>
                </c:pt>
                <c:pt idx="49">
                  <c:v>43545</c:v>
                </c:pt>
                <c:pt idx="50">
                  <c:v>43546</c:v>
                </c:pt>
                <c:pt idx="51">
                  <c:v>43547</c:v>
                </c:pt>
                <c:pt idx="52">
                  <c:v>43550</c:v>
                </c:pt>
                <c:pt idx="53">
                  <c:v>43551</c:v>
                </c:pt>
                <c:pt idx="54">
                  <c:v>43552</c:v>
                </c:pt>
                <c:pt idx="55">
                  <c:v>43553</c:v>
                </c:pt>
                <c:pt idx="56">
                  <c:v>43554</c:v>
                </c:pt>
                <c:pt idx="57">
                  <c:v>43557</c:v>
                </c:pt>
                <c:pt idx="58">
                  <c:v>43558</c:v>
                </c:pt>
                <c:pt idx="59">
                  <c:v>43559</c:v>
                </c:pt>
                <c:pt idx="60">
                  <c:v>43560</c:v>
                </c:pt>
                <c:pt idx="61">
                  <c:v>43561</c:v>
                </c:pt>
                <c:pt idx="62">
                  <c:v>43564</c:v>
                </c:pt>
                <c:pt idx="63">
                  <c:v>43565</c:v>
                </c:pt>
                <c:pt idx="64">
                  <c:v>43566</c:v>
                </c:pt>
                <c:pt idx="65">
                  <c:v>43567</c:v>
                </c:pt>
                <c:pt idx="66">
                  <c:v>43568</c:v>
                </c:pt>
                <c:pt idx="67">
                  <c:v>43571</c:v>
                </c:pt>
                <c:pt idx="68">
                  <c:v>43572</c:v>
                </c:pt>
                <c:pt idx="69">
                  <c:v>43573</c:v>
                </c:pt>
                <c:pt idx="70">
                  <c:v>43574</c:v>
                </c:pt>
                <c:pt idx="71">
                  <c:v>43575</c:v>
                </c:pt>
                <c:pt idx="72">
                  <c:v>43578</c:v>
                </c:pt>
                <c:pt idx="73">
                  <c:v>43579</c:v>
                </c:pt>
                <c:pt idx="74">
                  <c:v>43580</c:v>
                </c:pt>
                <c:pt idx="75">
                  <c:v>43581</c:v>
                </c:pt>
                <c:pt idx="76">
                  <c:v>43582</c:v>
                </c:pt>
                <c:pt idx="77">
                  <c:v>43585</c:v>
                </c:pt>
                <c:pt idx="78">
                  <c:v>43586</c:v>
                </c:pt>
                <c:pt idx="79">
                  <c:v>43592</c:v>
                </c:pt>
                <c:pt idx="80">
                  <c:v>43593</c:v>
                </c:pt>
                <c:pt idx="81">
                  <c:v>43594</c:v>
                </c:pt>
                <c:pt idx="82">
                  <c:v>43599</c:v>
                </c:pt>
                <c:pt idx="83">
                  <c:v>43600</c:v>
                </c:pt>
                <c:pt idx="84">
                  <c:v>43601</c:v>
                </c:pt>
                <c:pt idx="85">
                  <c:v>43602</c:v>
                </c:pt>
                <c:pt idx="86">
                  <c:v>43603</c:v>
                </c:pt>
                <c:pt idx="87">
                  <c:v>43606</c:v>
                </c:pt>
                <c:pt idx="88">
                  <c:v>43607</c:v>
                </c:pt>
                <c:pt idx="89">
                  <c:v>43608</c:v>
                </c:pt>
                <c:pt idx="90">
                  <c:v>43609</c:v>
                </c:pt>
                <c:pt idx="91">
                  <c:v>43610</c:v>
                </c:pt>
                <c:pt idx="92">
                  <c:v>43613</c:v>
                </c:pt>
                <c:pt idx="93">
                  <c:v>43614</c:v>
                </c:pt>
                <c:pt idx="94">
                  <c:v>43615</c:v>
                </c:pt>
                <c:pt idx="95">
                  <c:v>43616</c:v>
                </c:pt>
                <c:pt idx="96">
                  <c:v>43617</c:v>
                </c:pt>
                <c:pt idx="97">
                  <c:v>43620</c:v>
                </c:pt>
                <c:pt idx="98">
                  <c:v>43621</c:v>
                </c:pt>
                <c:pt idx="99">
                  <c:v>43622</c:v>
                </c:pt>
                <c:pt idx="100">
                  <c:v>43623</c:v>
                </c:pt>
                <c:pt idx="101">
                  <c:v>43624</c:v>
                </c:pt>
                <c:pt idx="102">
                  <c:v>43627</c:v>
                </c:pt>
                <c:pt idx="103">
                  <c:v>43628</c:v>
                </c:pt>
                <c:pt idx="104">
                  <c:v>43630</c:v>
                </c:pt>
                <c:pt idx="105">
                  <c:v>43631</c:v>
                </c:pt>
                <c:pt idx="106">
                  <c:v>43634</c:v>
                </c:pt>
                <c:pt idx="107">
                  <c:v>43635</c:v>
                </c:pt>
                <c:pt idx="108">
                  <c:v>43636</c:v>
                </c:pt>
                <c:pt idx="109">
                  <c:v>43637</c:v>
                </c:pt>
                <c:pt idx="110">
                  <c:v>43638</c:v>
                </c:pt>
                <c:pt idx="111">
                  <c:v>43641</c:v>
                </c:pt>
                <c:pt idx="112">
                  <c:v>43642</c:v>
                </c:pt>
                <c:pt idx="113">
                  <c:v>43643</c:v>
                </c:pt>
                <c:pt idx="114">
                  <c:v>43644</c:v>
                </c:pt>
                <c:pt idx="115">
                  <c:v>43645</c:v>
                </c:pt>
                <c:pt idx="116">
                  <c:v>43648</c:v>
                </c:pt>
                <c:pt idx="117">
                  <c:v>43649</c:v>
                </c:pt>
                <c:pt idx="118">
                  <c:v>43650</c:v>
                </c:pt>
                <c:pt idx="119">
                  <c:v>43651</c:v>
                </c:pt>
                <c:pt idx="120">
                  <c:v>43652</c:v>
                </c:pt>
                <c:pt idx="121">
                  <c:v>43655</c:v>
                </c:pt>
                <c:pt idx="122">
                  <c:v>43656</c:v>
                </c:pt>
                <c:pt idx="123">
                  <c:v>43657</c:v>
                </c:pt>
                <c:pt idx="124">
                  <c:v>43658</c:v>
                </c:pt>
                <c:pt idx="125">
                  <c:v>43659</c:v>
                </c:pt>
                <c:pt idx="126">
                  <c:v>43662</c:v>
                </c:pt>
                <c:pt idx="127">
                  <c:v>43663</c:v>
                </c:pt>
                <c:pt idx="128">
                  <c:v>43664</c:v>
                </c:pt>
                <c:pt idx="129">
                  <c:v>43665</c:v>
                </c:pt>
                <c:pt idx="130">
                  <c:v>43666</c:v>
                </c:pt>
                <c:pt idx="131">
                  <c:v>43669</c:v>
                </c:pt>
                <c:pt idx="132">
                  <c:v>43670</c:v>
                </c:pt>
                <c:pt idx="133">
                  <c:v>43671</c:v>
                </c:pt>
                <c:pt idx="134">
                  <c:v>43672</c:v>
                </c:pt>
                <c:pt idx="135">
                  <c:v>43673</c:v>
                </c:pt>
                <c:pt idx="136">
                  <c:v>43676</c:v>
                </c:pt>
                <c:pt idx="137">
                  <c:v>43677</c:v>
                </c:pt>
                <c:pt idx="138">
                  <c:v>43678</c:v>
                </c:pt>
                <c:pt idx="139">
                  <c:v>43679</c:v>
                </c:pt>
                <c:pt idx="140">
                  <c:v>43680</c:v>
                </c:pt>
                <c:pt idx="141">
                  <c:v>43683</c:v>
                </c:pt>
                <c:pt idx="142">
                  <c:v>43684</c:v>
                </c:pt>
                <c:pt idx="143">
                  <c:v>43685</c:v>
                </c:pt>
                <c:pt idx="144">
                  <c:v>43686</c:v>
                </c:pt>
                <c:pt idx="145">
                  <c:v>43687</c:v>
                </c:pt>
                <c:pt idx="146">
                  <c:v>43690</c:v>
                </c:pt>
                <c:pt idx="147">
                  <c:v>43691</c:v>
                </c:pt>
                <c:pt idx="148">
                  <c:v>43692</c:v>
                </c:pt>
                <c:pt idx="149">
                  <c:v>43693</c:v>
                </c:pt>
                <c:pt idx="150">
                  <c:v>43694</c:v>
                </c:pt>
                <c:pt idx="151">
                  <c:v>43697</c:v>
                </c:pt>
                <c:pt idx="152">
                  <c:v>43698</c:v>
                </c:pt>
                <c:pt idx="153">
                  <c:v>43699</c:v>
                </c:pt>
                <c:pt idx="154">
                  <c:v>43700</c:v>
                </c:pt>
                <c:pt idx="155">
                  <c:v>43701</c:v>
                </c:pt>
                <c:pt idx="156">
                  <c:v>43704</c:v>
                </c:pt>
                <c:pt idx="157">
                  <c:v>43705</c:v>
                </c:pt>
                <c:pt idx="158">
                  <c:v>43706</c:v>
                </c:pt>
                <c:pt idx="159">
                  <c:v>43707</c:v>
                </c:pt>
                <c:pt idx="160">
                  <c:v>43708</c:v>
                </c:pt>
                <c:pt idx="161">
                  <c:v>43711</c:v>
                </c:pt>
                <c:pt idx="162">
                  <c:v>43712</c:v>
                </c:pt>
                <c:pt idx="163">
                  <c:v>43713</c:v>
                </c:pt>
                <c:pt idx="164">
                  <c:v>43714</c:v>
                </c:pt>
                <c:pt idx="165">
                  <c:v>43715</c:v>
                </c:pt>
                <c:pt idx="166">
                  <c:v>43718</c:v>
                </c:pt>
                <c:pt idx="167">
                  <c:v>43719</c:v>
                </c:pt>
                <c:pt idx="168">
                  <c:v>43720</c:v>
                </c:pt>
                <c:pt idx="169">
                  <c:v>43721</c:v>
                </c:pt>
                <c:pt idx="170">
                  <c:v>43722</c:v>
                </c:pt>
                <c:pt idx="171">
                  <c:v>43725</c:v>
                </c:pt>
                <c:pt idx="172">
                  <c:v>43726</c:v>
                </c:pt>
                <c:pt idx="173">
                  <c:v>43727</c:v>
                </c:pt>
                <c:pt idx="174">
                  <c:v>43728</c:v>
                </c:pt>
                <c:pt idx="175">
                  <c:v>43729</c:v>
                </c:pt>
                <c:pt idx="176">
                  <c:v>43732</c:v>
                </c:pt>
                <c:pt idx="177">
                  <c:v>43733</c:v>
                </c:pt>
                <c:pt idx="178">
                  <c:v>43734</c:v>
                </c:pt>
                <c:pt idx="179">
                  <c:v>43735</c:v>
                </c:pt>
                <c:pt idx="180">
                  <c:v>43736</c:v>
                </c:pt>
                <c:pt idx="181">
                  <c:v>43739</c:v>
                </c:pt>
                <c:pt idx="182">
                  <c:v>43740</c:v>
                </c:pt>
                <c:pt idx="183">
                  <c:v>43741</c:v>
                </c:pt>
                <c:pt idx="184">
                  <c:v>43742</c:v>
                </c:pt>
                <c:pt idx="185">
                  <c:v>43743</c:v>
                </c:pt>
                <c:pt idx="186">
                  <c:v>43746</c:v>
                </c:pt>
                <c:pt idx="187">
                  <c:v>43747</c:v>
                </c:pt>
                <c:pt idx="188">
                  <c:v>43748</c:v>
                </c:pt>
                <c:pt idx="189">
                  <c:v>43749</c:v>
                </c:pt>
                <c:pt idx="190">
                  <c:v>43750</c:v>
                </c:pt>
                <c:pt idx="191">
                  <c:v>43753</c:v>
                </c:pt>
                <c:pt idx="192">
                  <c:v>43754</c:v>
                </c:pt>
                <c:pt idx="193">
                  <c:v>43755</c:v>
                </c:pt>
                <c:pt idx="194">
                  <c:v>43756</c:v>
                </c:pt>
                <c:pt idx="195">
                  <c:v>43757</c:v>
                </c:pt>
                <c:pt idx="196">
                  <c:v>43760</c:v>
                </c:pt>
                <c:pt idx="197">
                  <c:v>43761</c:v>
                </c:pt>
                <c:pt idx="198">
                  <c:v>43762</c:v>
                </c:pt>
                <c:pt idx="199">
                  <c:v>43763</c:v>
                </c:pt>
                <c:pt idx="200">
                  <c:v>43764</c:v>
                </c:pt>
                <c:pt idx="201">
                  <c:v>43767</c:v>
                </c:pt>
                <c:pt idx="202">
                  <c:v>43768</c:v>
                </c:pt>
                <c:pt idx="203">
                  <c:v>43769</c:v>
                </c:pt>
                <c:pt idx="204">
                  <c:v>43770</c:v>
                </c:pt>
                <c:pt idx="205">
                  <c:v>43771</c:v>
                </c:pt>
                <c:pt idx="206">
                  <c:v>43775</c:v>
                </c:pt>
                <c:pt idx="207">
                  <c:v>43776</c:v>
                </c:pt>
                <c:pt idx="208">
                  <c:v>43777</c:v>
                </c:pt>
                <c:pt idx="209">
                  <c:v>43778</c:v>
                </c:pt>
                <c:pt idx="210">
                  <c:v>43781</c:v>
                </c:pt>
                <c:pt idx="211">
                  <c:v>43782</c:v>
                </c:pt>
                <c:pt idx="212">
                  <c:v>43783</c:v>
                </c:pt>
                <c:pt idx="213">
                  <c:v>43784</c:v>
                </c:pt>
                <c:pt idx="214">
                  <c:v>43785</c:v>
                </c:pt>
                <c:pt idx="215">
                  <c:v>43788</c:v>
                </c:pt>
                <c:pt idx="216">
                  <c:v>43789</c:v>
                </c:pt>
                <c:pt idx="217">
                  <c:v>43790</c:v>
                </c:pt>
                <c:pt idx="218">
                  <c:v>43791</c:v>
                </c:pt>
                <c:pt idx="219">
                  <c:v>43792</c:v>
                </c:pt>
                <c:pt idx="220">
                  <c:v>43795</c:v>
                </c:pt>
                <c:pt idx="221">
                  <c:v>43796</c:v>
                </c:pt>
                <c:pt idx="222">
                  <c:v>43797</c:v>
                </c:pt>
                <c:pt idx="223">
                  <c:v>43798</c:v>
                </c:pt>
                <c:pt idx="224">
                  <c:v>43799</c:v>
                </c:pt>
                <c:pt idx="225">
                  <c:v>43802</c:v>
                </c:pt>
                <c:pt idx="226">
                  <c:v>43803</c:v>
                </c:pt>
                <c:pt idx="227">
                  <c:v>43804</c:v>
                </c:pt>
                <c:pt idx="228">
                  <c:v>43805</c:v>
                </c:pt>
                <c:pt idx="229">
                  <c:v>43806</c:v>
                </c:pt>
                <c:pt idx="230">
                  <c:v>43809</c:v>
                </c:pt>
                <c:pt idx="231">
                  <c:v>43810</c:v>
                </c:pt>
                <c:pt idx="232">
                  <c:v>43811</c:v>
                </c:pt>
                <c:pt idx="233">
                  <c:v>43812</c:v>
                </c:pt>
                <c:pt idx="234">
                  <c:v>43813</c:v>
                </c:pt>
                <c:pt idx="235">
                  <c:v>43816</c:v>
                </c:pt>
                <c:pt idx="236">
                  <c:v>43817</c:v>
                </c:pt>
                <c:pt idx="237">
                  <c:v>43818</c:v>
                </c:pt>
                <c:pt idx="238">
                  <c:v>43819</c:v>
                </c:pt>
                <c:pt idx="239">
                  <c:v>43820</c:v>
                </c:pt>
                <c:pt idx="240">
                  <c:v>43823</c:v>
                </c:pt>
                <c:pt idx="241">
                  <c:v>43824</c:v>
                </c:pt>
                <c:pt idx="242">
                  <c:v>43825</c:v>
                </c:pt>
                <c:pt idx="243">
                  <c:v>43826</c:v>
                </c:pt>
                <c:pt idx="244">
                  <c:v>43827</c:v>
                </c:pt>
                <c:pt idx="245">
                  <c:v>43830</c:v>
                </c:pt>
                <c:pt idx="246">
                  <c:v>43831</c:v>
                </c:pt>
                <c:pt idx="247">
                  <c:v>43840</c:v>
                </c:pt>
                <c:pt idx="248">
                  <c:v>43841</c:v>
                </c:pt>
                <c:pt idx="249">
                  <c:v>43844</c:v>
                </c:pt>
                <c:pt idx="250">
                  <c:v>43845</c:v>
                </c:pt>
                <c:pt idx="251">
                  <c:v>43846</c:v>
                </c:pt>
                <c:pt idx="252">
                  <c:v>43847</c:v>
                </c:pt>
                <c:pt idx="253">
                  <c:v>43848</c:v>
                </c:pt>
                <c:pt idx="254">
                  <c:v>43851</c:v>
                </c:pt>
                <c:pt idx="255">
                  <c:v>43852</c:v>
                </c:pt>
                <c:pt idx="256">
                  <c:v>43853</c:v>
                </c:pt>
                <c:pt idx="257">
                  <c:v>43854</c:v>
                </c:pt>
                <c:pt idx="258">
                  <c:v>43855</c:v>
                </c:pt>
                <c:pt idx="259">
                  <c:v>43858</c:v>
                </c:pt>
                <c:pt idx="260">
                  <c:v>43859</c:v>
                </c:pt>
                <c:pt idx="261">
                  <c:v>43860</c:v>
                </c:pt>
                <c:pt idx="262">
                  <c:v>43861</c:v>
                </c:pt>
                <c:pt idx="263">
                  <c:v>43862</c:v>
                </c:pt>
                <c:pt idx="264">
                  <c:v>43865</c:v>
                </c:pt>
                <c:pt idx="265">
                  <c:v>43866</c:v>
                </c:pt>
                <c:pt idx="266">
                  <c:v>43867</c:v>
                </c:pt>
                <c:pt idx="267">
                  <c:v>43868</c:v>
                </c:pt>
                <c:pt idx="268">
                  <c:v>43869</c:v>
                </c:pt>
                <c:pt idx="269">
                  <c:v>43872</c:v>
                </c:pt>
                <c:pt idx="270">
                  <c:v>43873</c:v>
                </c:pt>
                <c:pt idx="271">
                  <c:v>43874</c:v>
                </c:pt>
                <c:pt idx="272">
                  <c:v>43875</c:v>
                </c:pt>
                <c:pt idx="273">
                  <c:v>43876</c:v>
                </c:pt>
                <c:pt idx="274">
                  <c:v>43879</c:v>
                </c:pt>
                <c:pt idx="275">
                  <c:v>43880</c:v>
                </c:pt>
                <c:pt idx="276">
                  <c:v>43881</c:v>
                </c:pt>
                <c:pt idx="277">
                  <c:v>43882</c:v>
                </c:pt>
                <c:pt idx="278">
                  <c:v>43883</c:v>
                </c:pt>
                <c:pt idx="279">
                  <c:v>43887</c:v>
                </c:pt>
                <c:pt idx="280">
                  <c:v>43888</c:v>
                </c:pt>
                <c:pt idx="281">
                  <c:v>43889</c:v>
                </c:pt>
                <c:pt idx="282">
                  <c:v>43890</c:v>
                </c:pt>
                <c:pt idx="283">
                  <c:v>43893</c:v>
                </c:pt>
                <c:pt idx="284">
                  <c:v>43894</c:v>
                </c:pt>
                <c:pt idx="285">
                  <c:v>43895</c:v>
                </c:pt>
                <c:pt idx="286">
                  <c:v>43896</c:v>
                </c:pt>
                <c:pt idx="287">
                  <c:v>43897</c:v>
                </c:pt>
                <c:pt idx="288">
                  <c:v>43901</c:v>
                </c:pt>
                <c:pt idx="289">
                  <c:v>43902</c:v>
                </c:pt>
                <c:pt idx="290">
                  <c:v>43903</c:v>
                </c:pt>
                <c:pt idx="291">
                  <c:v>43904</c:v>
                </c:pt>
                <c:pt idx="292">
                  <c:v>43907</c:v>
                </c:pt>
                <c:pt idx="293">
                  <c:v>43908</c:v>
                </c:pt>
                <c:pt idx="294">
                  <c:v>43909</c:v>
                </c:pt>
                <c:pt idx="295">
                  <c:v>43910</c:v>
                </c:pt>
                <c:pt idx="296">
                  <c:v>43911</c:v>
                </c:pt>
                <c:pt idx="297">
                  <c:v>43914</c:v>
                </c:pt>
                <c:pt idx="298">
                  <c:v>43915</c:v>
                </c:pt>
                <c:pt idx="299">
                  <c:v>43916</c:v>
                </c:pt>
                <c:pt idx="300">
                  <c:v>43917</c:v>
                </c:pt>
                <c:pt idx="301">
                  <c:v>43918</c:v>
                </c:pt>
                <c:pt idx="302">
                  <c:v>43928</c:v>
                </c:pt>
                <c:pt idx="303">
                  <c:v>43929</c:v>
                </c:pt>
                <c:pt idx="304">
                  <c:v>43930</c:v>
                </c:pt>
                <c:pt idx="305">
                  <c:v>43931</c:v>
                </c:pt>
                <c:pt idx="306">
                  <c:v>43932</c:v>
                </c:pt>
                <c:pt idx="307">
                  <c:v>43935</c:v>
                </c:pt>
                <c:pt idx="308">
                  <c:v>43936</c:v>
                </c:pt>
                <c:pt idx="309">
                  <c:v>43937</c:v>
                </c:pt>
                <c:pt idx="310">
                  <c:v>43938</c:v>
                </c:pt>
                <c:pt idx="311">
                  <c:v>43939</c:v>
                </c:pt>
                <c:pt idx="312">
                  <c:v>43942</c:v>
                </c:pt>
                <c:pt idx="313">
                  <c:v>43943</c:v>
                </c:pt>
                <c:pt idx="314">
                  <c:v>43944</c:v>
                </c:pt>
                <c:pt idx="315">
                  <c:v>43945</c:v>
                </c:pt>
                <c:pt idx="316">
                  <c:v>43946</c:v>
                </c:pt>
                <c:pt idx="317">
                  <c:v>43949</c:v>
                </c:pt>
                <c:pt idx="318">
                  <c:v>43950</c:v>
                </c:pt>
                <c:pt idx="319">
                  <c:v>43951</c:v>
                </c:pt>
                <c:pt idx="320">
                  <c:v>43952</c:v>
                </c:pt>
                <c:pt idx="321">
                  <c:v>43958</c:v>
                </c:pt>
                <c:pt idx="322">
                  <c:v>43959</c:v>
                </c:pt>
                <c:pt idx="323">
                  <c:v>43960</c:v>
                </c:pt>
                <c:pt idx="324">
                  <c:v>43964</c:v>
                </c:pt>
                <c:pt idx="325">
                  <c:v>43965</c:v>
                </c:pt>
                <c:pt idx="326">
                  <c:v>43966</c:v>
                </c:pt>
                <c:pt idx="327">
                  <c:v>43967</c:v>
                </c:pt>
                <c:pt idx="328">
                  <c:v>43970</c:v>
                </c:pt>
                <c:pt idx="329">
                  <c:v>43971</c:v>
                </c:pt>
                <c:pt idx="330">
                  <c:v>43972</c:v>
                </c:pt>
                <c:pt idx="331">
                  <c:v>43973</c:v>
                </c:pt>
                <c:pt idx="332">
                  <c:v>43974</c:v>
                </c:pt>
                <c:pt idx="333">
                  <c:v>43977</c:v>
                </c:pt>
                <c:pt idx="334">
                  <c:v>43978</c:v>
                </c:pt>
                <c:pt idx="335">
                  <c:v>43979</c:v>
                </c:pt>
                <c:pt idx="336">
                  <c:v>43980</c:v>
                </c:pt>
                <c:pt idx="337">
                  <c:v>43981</c:v>
                </c:pt>
                <c:pt idx="338">
                  <c:v>43984</c:v>
                </c:pt>
                <c:pt idx="339">
                  <c:v>43985</c:v>
                </c:pt>
                <c:pt idx="340">
                  <c:v>43986</c:v>
                </c:pt>
                <c:pt idx="341">
                  <c:v>43987</c:v>
                </c:pt>
                <c:pt idx="342">
                  <c:v>43988</c:v>
                </c:pt>
                <c:pt idx="343">
                  <c:v>43991</c:v>
                </c:pt>
                <c:pt idx="344">
                  <c:v>43992</c:v>
                </c:pt>
                <c:pt idx="345">
                  <c:v>43993</c:v>
                </c:pt>
                <c:pt idx="346">
                  <c:v>43994</c:v>
                </c:pt>
                <c:pt idx="347">
                  <c:v>43998</c:v>
                </c:pt>
                <c:pt idx="348">
                  <c:v>43999</c:v>
                </c:pt>
                <c:pt idx="349">
                  <c:v>44000</c:v>
                </c:pt>
                <c:pt idx="350">
                  <c:v>44001</c:v>
                </c:pt>
                <c:pt idx="351">
                  <c:v>44002</c:v>
                </c:pt>
                <c:pt idx="352">
                  <c:v>44005</c:v>
                </c:pt>
                <c:pt idx="353">
                  <c:v>44006</c:v>
                </c:pt>
                <c:pt idx="354">
                  <c:v>44007</c:v>
                </c:pt>
                <c:pt idx="355">
                  <c:v>44008</c:v>
                </c:pt>
                <c:pt idx="356">
                  <c:v>44009</c:v>
                </c:pt>
                <c:pt idx="357">
                  <c:v>44012</c:v>
                </c:pt>
                <c:pt idx="358">
                  <c:v>44013</c:v>
                </c:pt>
                <c:pt idx="359">
                  <c:v>44014</c:v>
                </c:pt>
                <c:pt idx="360">
                  <c:v>44015</c:v>
                </c:pt>
                <c:pt idx="361">
                  <c:v>44016</c:v>
                </c:pt>
                <c:pt idx="362">
                  <c:v>44019</c:v>
                </c:pt>
                <c:pt idx="363">
                  <c:v>44020</c:v>
                </c:pt>
                <c:pt idx="364">
                  <c:v>44021</c:v>
                </c:pt>
                <c:pt idx="365">
                  <c:v>44022</c:v>
                </c:pt>
                <c:pt idx="366">
                  <c:v>44023</c:v>
                </c:pt>
                <c:pt idx="367">
                  <c:v>44026</c:v>
                </c:pt>
                <c:pt idx="368">
                  <c:v>44027</c:v>
                </c:pt>
                <c:pt idx="369">
                  <c:v>44028</c:v>
                </c:pt>
                <c:pt idx="370">
                  <c:v>44029</c:v>
                </c:pt>
                <c:pt idx="371">
                  <c:v>44030</c:v>
                </c:pt>
                <c:pt idx="372">
                  <c:v>44033</c:v>
                </c:pt>
                <c:pt idx="373">
                  <c:v>44034</c:v>
                </c:pt>
                <c:pt idx="374">
                  <c:v>44035</c:v>
                </c:pt>
                <c:pt idx="375">
                  <c:v>44036</c:v>
                </c:pt>
                <c:pt idx="376">
                  <c:v>44037</c:v>
                </c:pt>
                <c:pt idx="377">
                  <c:v>44040</c:v>
                </c:pt>
                <c:pt idx="378">
                  <c:v>44041</c:v>
                </c:pt>
                <c:pt idx="379">
                  <c:v>44042</c:v>
                </c:pt>
                <c:pt idx="380">
                  <c:v>44043</c:v>
                </c:pt>
                <c:pt idx="381">
                  <c:v>44044</c:v>
                </c:pt>
                <c:pt idx="382">
                  <c:v>44047</c:v>
                </c:pt>
                <c:pt idx="383">
                  <c:v>44048</c:v>
                </c:pt>
                <c:pt idx="384">
                  <c:v>44049</c:v>
                </c:pt>
                <c:pt idx="385">
                  <c:v>44050</c:v>
                </c:pt>
                <c:pt idx="386">
                  <c:v>44051</c:v>
                </c:pt>
                <c:pt idx="387">
                  <c:v>44054</c:v>
                </c:pt>
                <c:pt idx="388">
                  <c:v>44055</c:v>
                </c:pt>
                <c:pt idx="389">
                  <c:v>44056</c:v>
                </c:pt>
                <c:pt idx="390">
                  <c:v>44057</c:v>
                </c:pt>
                <c:pt idx="391">
                  <c:v>44058</c:v>
                </c:pt>
                <c:pt idx="392">
                  <c:v>44061</c:v>
                </c:pt>
                <c:pt idx="393">
                  <c:v>44062</c:v>
                </c:pt>
                <c:pt idx="394">
                  <c:v>44063</c:v>
                </c:pt>
                <c:pt idx="395">
                  <c:v>44064</c:v>
                </c:pt>
                <c:pt idx="396">
                  <c:v>44065</c:v>
                </c:pt>
                <c:pt idx="397">
                  <c:v>44068</c:v>
                </c:pt>
                <c:pt idx="398">
                  <c:v>44069</c:v>
                </c:pt>
                <c:pt idx="399">
                  <c:v>44070</c:v>
                </c:pt>
                <c:pt idx="400">
                  <c:v>44071</c:v>
                </c:pt>
                <c:pt idx="401">
                  <c:v>44072</c:v>
                </c:pt>
                <c:pt idx="402">
                  <c:v>44075</c:v>
                </c:pt>
                <c:pt idx="403">
                  <c:v>44076</c:v>
                </c:pt>
                <c:pt idx="404">
                  <c:v>44077</c:v>
                </c:pt>
                <c:pt idx="405">
                  <c:v>44078</c:v>
                </c:pt>
                <c:pt idx="406">
                  <c:v>44079</c:v>
                </c:pt>
                <c:pt idx="407">
                  <c:v>44082</c:v>
                </c:pt>
                <c:pt idx="408">
                  <c:v>44083</c:v>
                </c:pt>
                <c:pt idx="409">
                  <c:v>44084</c:v>
                </c:pt>
                <c:pt idx="410">
                  <c:v>44085</c:v>
                </c:pt>
                <c:pt idx="411">
                  <c:v>44086</c:v>
                </c:pt>
                <c:pt idx="412">
                  <c:v>44089</c:v>
                </c:pt>
                <c:pt idx="413">
                  <c:v>44090</c:v>
                </c:pt>
                <c:pt idx="414">
                  <c:v>44091</c:v>
                </c:pt>
                <c:pt idx="415">
                  <c:v>44092</c:v>
                </c:pt>
                <c:pt idx="416">
                  <c:v>44093</c:v>
                </c:pt>
                <c:pt idx="417">
                  <c:v>44096</c:v>
                </c:pt>
                <c:pt idx="418">
                  <c:v>44097</c:v>
                </c:pt>
                <c:pt idx="419">
                  <c:v>44098</c:v>
                </c:pt>
                <c:pt idx="420">
                  <c:v>44099</c:v>
                </c:pt>
                <c:pt idx="421">
                  <c:v>44100</c:v>
                </c:pt>
                <c:pt idx="422">
                  <c:v>44103</c:v>
                </c:pt>
                <c:pt idx="423">
                  <c:v>44104</c:v>
                </c:pt>
                <c:pt idx="424">
                  <c:v>44105</c:v>
                </c:pt>
                <c:pt idx="425">
                  <c:v>44106</c:v>
                </c:pt>
                <c:pt idx="426">
                  <c:v>44107</c:v>
                </c:pt>
                <c:pt idx="427">
                  <c:v>44110</c:v>
                </c:pt>
                <c:pt idx="428">
                  <c:v>44111</c:v>
                </c:pt>
                <c:pt idx="429">
                  <c:v>44112</c:v>
                </c:pt>
                <c:pt idx="430">
                  <c:v>44113</c:v>
                </c:pt>
                <c:pt idx="431">
                  <c:v>44114</c:v>
                </c:pt>
                <c:pt idx="432">
                  <c:v>44117</c:v>
                </c:pt>
                <c:pt idx="433">
                  <c:v>44118</c:v>
                </c:pt>
                <c:pt idx="434">
                  <c:v>44119</c:v>
                </c:pt>
                <c:pt idx="435">
                  <c:v>44120</c:v>
                </c:pt>
                <c:pt idx="436">
                  <c:v>44121</c:v>
                </c:pt>
                <c:pt idx="437">
                  <c:v>44124</c:v>
                </c:pt>
                <c:pt idx="438">
                  <c:v>44125</c:v>
                </c:pt>
                <c:pt idx="439">
                  <c:v>44126</c:v>
                </c:pt>
                <c:pt idx="440">
                  <c:v>44127</c:v>
                </c:pt>
                <c:pt idx="441">
                  <c:v>44128</c:v>
                </c:pt>
                <c:pt idx="442">
                  <c:v>44131</c:v>
                </c:pt>
                <c:pt idx="443">
                  <c:v>44132</c:v>
                </c:pt>
                <c:pt idx="444">
                  <c:v>44133</c:v>
                </c:pt>
                <c:pt idx="445">
                  <c:v>44134</c:v>
                </c:pt>
                <c:pt idx="446">
                  <c:v>44135</c:v>
                </c:pt>
                <c:pt idx="447">
                  <c:v>44138</c:v>
                </c:pt>
                <c:pt idx="448">
                  <c:v>44139</c:v>
                </c:pt>
                <c:pt idx="449">
                  <c:v>44141</c:v>
                </c:pt>
                <c:pt idx="450">
                  <c:v>44142</c:v>
                </c:pt>
                <c:pt idx="451">
                  <c:v>44145</c:v>
                </c:pt>
                <c:pt idx="452">
                  <c:v>44146</c:v>
                </c:pt>
                <c:pt idx="453">
                  <c:v>44147</c:v>
                </c:pt>
                <c:pt idx="454">
                  <c:v>44148</c:v>
                </c:pt>
                <c:pt idx="455">
                  <c:v>44149</c:v>
                </c:pt>
                <c:pt idx="456">
                  <c:v>44152</c:v>
                </c:pt>
                <c:pt idx="457">
                  <c:v>44153</c:v>
                </c:pt>
                <c:pt idx="458">
                  <c:v>44154</c:v>
                </c:pt>
                <c:pt idx="459">
                  <c:v>44155</c:v>
                </c:pt>
                <c:pt idx="460">
                  <c:v>44156</c:v>
                </c:pt>
                <c:pt idx="461">
                  <c:v>44159</c:v>
                </c:pt>
                <c:pt idx="462">
                  <c:v>44160</c:v>
                </c:pt>
                <c:pt idx="463">
                  <c:v>44161</c:v>
                </c:pt>
                <c:pt idx="464">
                  <c:v>44162</c:v>
                </c:pt>
                <c:pt idx="465">
                  <c:v>44163</c:v>
                </c:pt>
                <c:pt idx="466">
                  <c:v>44166</c:v>
                </c:pt>
                <c:pt idx="467">
                  <c:v>44167</c:v>
                </c:pt>
                <c:pt idx="468">
                  <c:v>44168</c:v>
                </c:pt>
                <c:pt idx="469">
                  <c:v>44169</c:v>
                </c:pt>
                <c:pt idx="470">
                  <c:v>44170</c:v>
                </c:pt>
                <c:pt idx="471">
                  <c:v>44173</c:v>
                </c:pt>
                <c:pt idx="472">
                  <c:v>44174</c:v>
                </c:pt>
                <c:pt idx="473">
                  <c:v>44175</c:v>
                </c:pt>
                <c:pt idx="474">
                  <c:v>44176</c:v>
                </c:pt>
                <c:pt idx="475">
                  <c:v>44177</c:v>
                </c:pt>
                <c:pt idx="476">
                  <c:v>44180</c:v>
                </c:pt>
                <c:pt idx="477">
                  <c:v>44181</c:v>
                </c:pt>
                <c:pt idx="478">
                  <c:v>44182</c:v>
                </c:pt>
                <c:pt idx="479">
                  <c:v>44183</c:v>
                </c:pt>
                <c:pt idx="480">
                  <c:v>44184</c:v>
                </c:pt>
                <c:pt idx="481">
                  <c:v>44187</c:v>
                </c:pt>
                <c:pt idx="482">
                  <c:v>44188</c:v>
                </c:pt>
                <c:pt idx="483">
                  <c:v>44189</c:v>
                </c:pt>
                <c:pt idx="484">
                  <c:v>44190</c:v>
                </c:pt>
                <c:pt idx="485">
                  <c:v>44191</c:v>
                </c:pt>
                <c:pt idx="486">
                  <c:v>44194</c:v>
                </c:pt>
                <c:pt idx="487">
                  <c:v>44195</c:v>
                </c:pt>
                <c:pt idx="488">
                  <c:v>44196</c:v>
                </c:pt>
                <c:pt idx="489">
                  <c:v>44197</c:v>
                </c:pt>
                <c:pt idx="490">
                  <c:v>44208</c:v>
                </c:pt>
                <c:pt idx="491">
                  <c:v>44209</c:v>
                </c:pt>
                <c:pt idx="492">
                  <c:v>44210</c:v>
                </c:pt>
                <c:pt idx="493">
                  <c:v>44211</c:v>
                </c:pt>
                <c:pt idx="494">
                  <c:v>44212</c:v>
                </c:pt>
                <c:pt idx="495">
                  <c:v>44215</c:v>
                </c:pt>
                <c:pt idx="496">
                  <c:v>44216</c:v>
                </c:pt>
                <c:pt idx="497">
                  <c:v>44217</c:v>
                </c:pt>
                <c:pt idx="498">
                  <c:v>44218</c:v>
                </c:pt>
                <c:pt idx="499">
                  <c:v>44219</c:v>
                </c:pt>
                <c:pt idx="500">
                  <c:v>44222</c:v>
                </c:pt>
                <c:pt idx="501">
                  <c:v>44223</c:v>
                </c:pt>
                <c:pt idx="502">
                  <c:v>44224</c:v>
                </c:pt>
                <c:pt idx="503">
                  <c:v>44225</c:v>
                </c:pt>
                <c:pt idx="504">
                  <c:v>44226</c:v>
                </c:pt>
                <c:pt idx="505">
                  <c:v>44229</c:v>
                </c:pt>
                <c:pt idx="506">
                  <c:v>44230</c:v>
                </c:pt>
                <c:pt idx="507">
                  <c:v>44231</c:v>
                </c:pt>
                <c:pt idx="508">
                  <c:v>44232</c:v>
                </c:pt>
                <c:pt idx="509">
                  <c:v>44233</c:v>
                </c:pt>
                <c:pt idx="510">
                  <c:v>44236</c:v>
                </c:pt>
                <c:pt idx="511">
                  <c:v>44237</c:v>
                </c:pt>
                <c:pt idx="512">
                  <c:v>44238</c:v>
                </c:pt>
                <c:pt idx="513">
                  <c:v>44239</c:v>
                </c:pt>
                <c:pt idx="514">
                  <c:v>44240</c:v>
                </c:pt>
                <c:pt idx="515">
                  <c:v>44243</c:v>
                </c:pt>
                <c:pt idx="516">
                  <c:v>44244</c:v>
                </c:pt>
                <c:pt idx="517">
                  <c:v>44245</c:v>
                </c:pt>
                <c:pt idx="518">
                  <c:v>44246</c:v>
                </c:pt>
                <c:pt idx="519">
                  <c:v>44247</c:v>
                </c:pt>
                <c:pt idx="520">
                  <c:v>44248</c:v>
                </c:pt>
                <c:pt idx="521">
                  <c:v>44252</c:v>
                </c:pt>
                <c:pt idx="522">
                  <c:v>44253</c:v>
                </c:pt>
                <c:pt idx="523">
                  <c:v>44254</c:v>
                </c:pt>
                <c:pt idx="524">
                  <c:v>44257</c:v>
                </c:pt>
                <c:pt idx="525">
                  <c:v>44258</c:v>
                </c:pt>
                <c:pt idx="526">
                  <c:v>44259</c:v>
                </c:pt>
                <c:pt idx="527">
                  <c:v>44260</c:v>
                </c:pt>
                <c:pt idx="528">
                  <c:v>44261</c:v>
                </c:pt>
                <c:pt idx="529">
                  <c:v>44265</c:v>
                </c:pt>
                <c:pt idx="530">
                  <c:v>44266</c:v>
                </c:pt>
                <c:pt idx="531">
                  <c:v>44267</c:v>
                </c:pt>
                <c:pt idx="532">
                  <c:v>44268</c:v>
                </c:pt>
                <c:pt idx="533">
                  <c:v>44271</c:v>
                </c:pt>
                <c:pt idx="534">
                  <c:v>44272</c:v>
                </c:pt>
                <c:pt idx="535">
                  <c:v>44273</c:v>
                </c:pt>
                <c:pt idx="536">
                  <c:v>44274</c:v>
                </c:pt>
                <c:pt idx="537">
                  <c:v>44275</c:v>
                </c:pt>
                <c:pt idx="538">
                  <c:v>44278</c:v>
                </c:pt>
                <c:pt idx="539">
                  <c:v>44279</c:v>
                </c:pt>
                <c:pt idx="540">
                  <c:v>44280</c:v>
                </c:pt>
                <c:pt idx="541">
                  <c:v>44281</c:v>
                </c:pt>
                <c:pt idx="542">
                  <c:v>44282</c:v>
                </c:pt>
                <c:pt idx="543">
                  <c:v>44285</c:v>
                </c:pt>
                <c:pt idx="544">
                  <c:v>44286</c:v>
                </c:pt>
                <c:pt idx="545">
                  <c:v>44287</c:v>
                </c:pt>
                <c:pt idx="546">
                  <c:v>44288</c:v>
                </c:pt>
                <c:pt idx="547">
                  <c:v>44289</c:v>
                </c:pt>
                <c:pt idx="548">
                  <c:v>44292</c:v>
                </c:pt>
                <c:pt idx="549">
                  <c:v>44293</c:v>
                </c:pt>
                <c:pt idx="550">
                  <c:v>44294</c:v>
                </c:pt>
                <c:pt idx="551">
                  <c:v>44295</c:v>
                </c:pt>
                <c:pt idx="552">
                  <c:v>44296</c:v>
                </c:pt>
                <c:pt idx="553">
                  <c:v>44299</c:v>
                </c:pt>
                <c:pt idx="554">
                  <c:v>44300</c:v>
                </c:pt>
                <c:pt idx="555">
                  <c:v>44301</c:v>
                </c:pt>
                <c:pt idx="556">
                  <c:v>44302</c:v>
                </c:pt>
                <c:pt idx="557">
                  <c:v>44303</c:v>
                </c:pt>
                <c:pt idx="558">
                  <c:v>44306</c:v>
                </c:pt>
                <c:pt idx="559">
                  <c:v>44307</c:v>
                </c:pt>
                <c:pt idx="560">
                  <c:v>44308</c:v>
                </c:pt>
                <c:pt idx="561">
                  <c:v>44309</c:v>
                </c:pt>
                <c:pt idx="562">
                  <c:v>44310</c:v>
                </c:pt>
                <c:pt idx="563">
                  <c:v>44313</c:v>
                </c:pt>
                <c:pt idx="564">
                  <c:v>44314</c:v>
                </c:pt>
                <c:pt idx="565">
                  <c:v>44315</c:v>
                </c:pt>
                <c:pt idx="566">
                  <c:v>44316</c:v>
                </c:pt>
                <c:pt idx="567">
                  <c:v>44317</c:v>
                </c:pt>
                <c:pt idx="568">
                  <c:v>44321</c:v>
                </c:pt>
                <c:pt idx="569">
                  <c:v>44322</c:v>
                </c:pt>
                <c:pt idx="570">
                  <c:v>44323</c:v>
                </c:pt>
                <c:pt idx="571">
                  <c:v>44324</c:v>
                </c:pt>
                <c:pt idx="572">
                  <c:v>44328</c:v>
                </c:pt>
                <c:pt idx="573">
                  <c:v>44329</c:v>
                </c:pt>
                <c:pt idx="574">
                  <c:v>44330</c:v>
                </c:pt>
                <c:pt idx="575">
                  <c:v>44331</c:v>
                </c:pt>
                <c:pt idx="576">
                  <c:v>44334</c:v>
                </c:pt>
                <c:pt idx="577">
                  <c:v>44335</c:v>
                </c:pt>
                <c:pt idx="578">
                  <c:v>44336</c:v>
                </c:pt>
                <c:pt idx="579">
                  <c:v>44337</c:v>
                </c:pt>
                <c:pt idx="580">
                  <c:v>44338</c:v>
                </c:pt>
                <c:pt idx="581">
                  <c:v>44341</c:v>
                </c:pt>
                <c:pt idx="582">
                  <c:v>44342</c:v>
                </c:pt>
                <c:pt idx="583">
                  <c:v>44343</c:v>
                </c:pt>
                <c:pt idx="584">
                  <c:v>44344</c:v>
                </c:pt>
                <c:pt idx="585">
                  <c:v>44345</c:v>
                </c:pt>
                <c:pt idx="586">
                  <c:v>44348</c:v>
                </c:pt>
                <c:pt idx="587">
                  <c:v>44349</c:v>
                </c:pt>
                <c:pt idx="588">
                  <c:v>44350</c:v>
                </c:pt>
                <c:pt idx="589">
                  <c:v>44351</c:v>
                </c:pt>
                <c:pt idx="590">
                  <c:v>44352</c:v>
                </c:pt>
                <c:pt idx="591">
                  <c:v>44355</c:v>
                </c:pt>
                <c:pt idx="592">
                  <c:v>44356</c:v>
                </c:pt>
                <c:pt idx="593">
                  <c:v>44357</c:v>
                </c:pt>
                <c:pt idx="594">
                  <c:v>44358</c:v>
                </c:pt>
                <c:pt idx="595">
                  <c:v>44359</c:v>
                </c:pt>
                <c:pt idx="596">
                  <c:v>44363</c:v>
                </c:pt>
                <c:pt idx="597">
                  <c:v>44364</c:v>
                </c:pt>
                <c:pt idx="598">
                  <c:v>44365</c:v>
                </c:pt>
                <c:pt idx="599">
                  <c:v>44366</c:v>
                </c:pt>
                <c:pt idx="600">
                  <c:v>44369</c:v>
                </c:pt>
                <c:pt idx="601">
                  <c:v>44370</c:v>
                </c:pt>
                <c:pt idx="602">
                  <c:v>44371</c:v>
                </c:pt>
                <c:pt idx="603">
                  <c:v>44372</c:v>
                </c:pt>
                <c:pt idx="604">
                  <c:v>44373</c:v>
                </c:pt>
                <c:pt idx="605">
                  <c:v>44376</c:v>
                </c:pt>
                <c:pt idx="606">
                  <c:v>44377</c:v>
                </c:pt>
                <c:pt idx="607">
                  <c:v>44378</c:v>
                </c:pt>
                <c:pt idx="608">
                  <c:v>44379</c:v>
                </c:pt>
                <c:pt idx="609">
                  <c:v>44380</c:v>
                </c:pt>
                <c:pt idx="610">
                  <c:v>44383</c:v>
                </c:pt>
                <c:pt idx="611">
                  <c:v>44384</c:v>
                </c:pt>
                <c:pt idx="612">
                  <c:v>44385</c:v>
                </c:pt>
                <c:pt idx="613">
                  <c:v>44386</c:v>
                </c:pt>
                <c:pt idx="614">
                  <c:v>44387</c:v>
                </c:pt>
                <c:pt idx="615">
                  <c:v>44390</c:v>
                </c:pt>
                <c:pt idx="616">
                  <c:v>44391</c:v>
                </c:pt>
                <c:pt idx="617">
                  <c:v>44392</c:v>
                </c:pt>
                <c:pt idx="618">
                  <c:v>44393</c:v>
                </c:pt>
                <c:pt idx="619">
                  <c:v>44394</c:v>
                </c:pt>
                <c:pt idx="620">
                  <c:v>44397</c:v>
                </c:pt>
                <c:pt idx="621">
                  <c:v>44398</c:v>
                </c:pt>
                <c:pt idx="622">
                  <c:v>44399</c:v>
                </c:pt>
                <c:pt idx="623">
                  <c:v>44400</c:v>
                </c:pt>
                <c:pt idx="624">
                  <c:v>44401</c:v>
                </c:pt>
                <c:pt idx="625">
                  <c:v>44404</c:v>
                </c:pt>
                <c:pt idx="626">
                  <c:v>44405</c:v>
                </c:pt>
                <c:pt idx="627">
                  <c:v>44406</c:v>
                </c:pt>
                <c:pt idx="628">
                  <c:v>44407</c:v>
                </c:pt>
                <c:pt idx="629">
                  <c:v>44408</c:v>
                </c:pt>
                <c:pt idx="630">
                  <c:v>44411</c:v>
                </c:pt>
                <c:pt idx="631">
                  <c:v>44412</c:v>
                </c:pt>
                <c:pt idx="632">
                  <c:v>44413</c:v>
                </c:pt>
                <c:pt idx="633">
                  <c:v>44414</c:v>
                </c:pt>
                <c:pt idx="634">
                  <c:v>44415</c:v>
                </c:pt>
                <c:pt idx="635">
                  <c:v>44418</c:v>
                </c:pt>
                <c:pt idx="636">
                  <c:v>44419</c:v>
                </c:pt>
                <c:pt idx="637">
                  <c:v>44420</c:v>
                </c:pt>
                <c:pt idx="638">
                  <c:v>44421</c:v>
                </c:pt>
                <c:pt idx="639">
                  <c:v>44422</c:v>
                </c:pt>
                <c:pt idx="640">
                  <c:v>44425</c:v>
                </c:pt>
                <c:pt idx="641">
                  <c:v>44426</c:v>
                </c:pt>
                <c:pt idx="642">
                  <c:v>44427</c:v>
                </c:pt>
                <c:pt idx="643">
                  <c:v>44428</c:v>
                </c:pt>
                <c:pt idx="644">
                  <c:v>44429</c:v>
                </c:pt>
                <c:pt idx="645">
                  <c:v>44432</c:v>
                </c:pt>
                <c:pt idx="646">
                  <c:v>44433</c:v>
                </c:pt>
                <c:pt idx="647">
                  <c:v>44434</c:v>
                </c:pt>
                <c:pt idx="648">
                  <c:v>44435</c:v>
                </c:pt>
                <c:pt idx="649">
                  <c:v>44436</c:v>
                </c:pt>
                <c:pt idx="650">
                  <c:v>44439</c:v>
                </c:pt>
                <c:pt idx="651">
                  <c:v>44440</c:v>
                </c:pt>
                <c:pt idx="652">
                  <c:v>44441</c:v>
                </c:pt>
                <c:pt idx="653">
                  <c:v>44442</c:v>
                </c:pt>
                <c:pt idx="654">
                  <c:v>44443</c:v>
                </c:pt>
                <c:pt idx="655">
                  <c:v>44446</c:v>
                </c:pt>
                <c:pt idx="656">
                  <c:v>44447</c:v>
                </c:pt>
                <c:pt idx="657">
                  <c:v>44448</c:v>
                </c:pt>
                <c:pt idx="658">
                  <c:v>44449</c:v>
                </c:pt>
                <c:pt idx="659">
                  <c:v>44450</c:v>
                </c:pt>
                <c:pt idx="660">
                  <c:v>44453</c:v>
                </c:pt>
                <c:pt idx="661">
                  <c:v>44454</c:v>
                </c:pt>
                <c:pt idx="662">
                  <c:v>44455</c:v>
                </c:pt>
                <c:pt idx="663">
                  <c:v>44456</c:v>
                </c:pt>
                <c:pt idx="664">
                  <c:v>44457</c:v>
                </c:pt>
                <c:pt idx="665">
                  <c:v>44460</c:v>
                </c:pt>
                <c:pt idx="666">
                  <c:v>44461</c:v>
                </c:pt>
                <c:pt idx="667">
                  <c:v>44462</c:v>
                </c:pt>
                <c:pt idx="668">
                  <c:v>44463</c:v>
                </c:pt>
                <c:pt idx="669">
                  <c:v>44464</c:v>
                </c:pt>
                <c:pt idx="670">
                  <c:v>44467</c:v>
                </c:pt>
                <c:pt idx="671">
                  <c:v>44468</c:v>
                </c:pt>
                <c:pt idx="672">
                  <c:v>44469</c:v>
                </c:pt>
                <c:pt idx="673">
                  <c:v>44470</c:v>
                </c:pt>
                <c:pt idx="674">
                  <c:v>44471</c:v>
                </c:pt>
                <c:pt idx="675">
                  <c:v>44474</c:v>
                </c:pt>
                <c:pt idx="676">
                  <c:v>44475</c:v>
                </c:pt>
                <c:pt idx="677">
                  <c:v>44476</c:v>
                </c:pt>
                <c:pt idx="678">
                  <c:v>44477</c:v>
                </c:pt>
                <c:pt idx="679">
                  <c:v>44478</c:v>
                </c:pt>
                <c:pt idx="680">
                  <c:v>44481</c:v>
                </c:pt>
                <c:pt idx="681">
                  <c:v>44482</c:v>
                </c:pt>
                <c:pt idx="682">
                  <c:v>44483</c:v>
                </c:pt>
                <c:pt idx="683">
                  <c:v>44484</c:v>
                </c:pt>
                <c:pt idx="684">
                  <c:v>44485</c:v>
                </c:pt>
                <c:pt idx="685">
                  <c:v>44488</c:v>
                </c:pt>
                <c:pt idx="686">
                  <c:v>44489</c:v>
                </c:pt>
                <c:pt idx="687">
                  <c:v>44490</c:v>
                </c:pt>
                <c:pt idx="688">
                  <c:v>44491</c:v>
                </c:pt>
                <c:pt idx="689">
                  <c:v>44492</c:v>
                </c:pt>
                <c:pt idx="690">
                  <c:v>44495</c:v>
                </c:pt>
                <c:pt idx="691">
                  <c:v>44496</c:v>
                </c:pt>
                <c:pt idx="692">
                  <c:v>44497</c:v>
                </c:pt>
                <c:pt idx="693">
                  <c:v>44498</c:v>
                </c:pt>
                <c:pt idx="694">
                  <c:v>44499</c:v>
                </c:pt>
                <c:pt idx="695">
                  <c:v>44502</c:v>
                </c:pt>
                <c:pt idx="696">
                  <c:v>44503</c:v>
                </c:pt>
                <c:pt idx="697">
                  <c:v>44504</c:v>
                </c:pt>
                <c:pt idx="698">
                  <c:v>44509</c:v>
                </c:pt>
                <c:pt idx="699">
                  <c:v>44510</c:v>
                </c:pt>
                <c:pt idx="700">
                  <c:v>44511</c:v>
                </c:pt>
                <c:pt idx="701">
                  <c:v>44512</c:v>
                </c:pt>
                <c:pt idx="702">
                  <c:v>44513</c:v>
                </c:pt>
                <c:pt idx="703">
                  <c:v>44516</c:v>
                </c:pt>
                <c:pt idx="704">
                  <c:v>44517</c:v>
                </c:pt>
                <c:pt idx="705">
                  <c:v>44518</c:v>
                </c:pt>
                <c:pt idx="706">
                  <c:v>44519</c:v>
                </c:pt>
                <c:pt idx="707">
                  <c:v>44520</c:v>
                </c:pt>
                <c:pt idx="708">
                  <c:v>44523</c:v>
                </c:pt>
                <c:pt idx="709">
                  <c:v>44524</c:v>
                </c:pt>
                <c:pt idx="710">
                  <c:v>44525</c:v>
                </c:pt>
                <c:pt idx="711">
                  <c:v>44526</c:v>
                </c:pt>
                <c:pt idx="712">
                  <c:v>44527</c:v>
                </c:pt>
                <c:pt idx="713">
                  <c:v>44530</c:v>
                </c:pt>
                <c:pt idx="714">
                  <c:v>44531</c:v>
                </c:pt>
                <c:pt idx="715">
                  <c:v>44532</c:v>
                </c:pt>
                <c:pt idx="716">
                  <c:v>44533</c:v>
                </c:pt>
                <c:pt idx="717">
                  <c:v>44534</c:v>
                </c:pt>
                <c:pt idx="718">
                  <c:v>44537</c:v>
                </c:pt>
                <c:pt idx="719">
                  <c:v>44538</c:v>
                </c:pt>
                <c:pt idx="720">
                  <c:v>44539</c:v>
                </c:pt>
                <c:pt idx="721">
                  <c:v>44540</c:v>
                </c:pt>
                <c:pt idx="722">
                  <c:v>44541</c:v>
                </c:pt>
                <c:pt idx="723">
                  <c:v>44544</c:v>
                </c:pt>
                <c:pt idx="724">
                  <c:v>44545</c:v>
                </c:pt>
                <c:pt idx="725">
                  <c:v>44546</c:v>
                </c:pt>
                <c:pt idx="726">
                  <c:v>44547</c:v>
                </c:pt>
                <c:pt idx="727">
                  <c:v>44548</c:v>
                </c:pt>
                <c:pt idx="728">
                  <c:v>44551</c:v>
                </c:pt>
                <c:pt idx="729">
                  <c:v>44552</c:v>
                </c:pt>
                <c:pt idx="730">
                  <c:v>44553</c:v>
                </c:pt>
                <c:pt idx="731">
                  <c:v>44554</c:v>
                </c:pt>
                <c:pt idx="732">
                  <c:v>44555</c:v>
                </c:pt>
                <c:pt idx="733">
                  <c:v>44558</c:v>
                </c:pt>
                <c:pt idx="734">
                  <c:v>44559</c:v>
                </c:pt>
                <c:pt idx="735">
                  <c:v>44560</c:v>
                </c:pt>
                <c:pt idx="736">
                  <c:v>44561</c:v>
                </c:pt>
                <c:pt idx="737">
                  <c:v>44572</c:v>
                </c:pt>
                <c:pt idx="738">
                  <c:v>44573</c:v>
                </c:pt>
                <c:pt idx="739">
                  <c:v>44574</c:v>
                </c:pt>
                <c:pt idx="740">
                  <c:v>44575</c:v>
                </c:pt>
                <c:pt idx="741">
                  <c:v>44576</c:v>
                </c:pt>
                <c:pt idx="742">
                  <c:v>44579</c:v>
                </c:pt>
                <c:pt idx="743">
                  <c:v>44580</c:v>
                </c:pt>
                <c:pt idx="744">
                  <c:v>44581</c:v>
                </c:pt>
                <c:pt idx="745">
                  <c:v>44582</c:v>
                </c:pt>
                <c:pt idx="746">
                  <c:v>44583</c:v>
                </c:pt>
                <c:pt idx="747">
                  <c:v>44586</c:v>
                </c:pt>
                <c:pt idx="748">
                  <c:v>44587</c:v>
                </c:pt>
                <c:pt idx="749">
                  <c:v>44588</c:v>
                </c:pt>
                <c:pt idx="750">
                  <c:v>44589</c:v>
                </c:pt>
                <c:pt idx="751">
                  <c:v>44590</c:v>
                </c:pt>
                <c:pt idx="752">
                  <c:v>44593</c:v>
                </c:pt>
                <c:pt idx="753">
                  <c:v>44594</c:v>
                </c:pt>
                <c:pt idx="754">
                  <c:v>44595</c:v>
                </c:pt>
                <c:pt idx="755">
                  <c:v>44596</c:v>
                </c:pt>
                <c:pt idx="756">
                  <c:v>44597</c:v>
                </c:pt>
                <c:pt idx="757">
                  <c:v>44600</c:v>
                </c:pt>
                <c:pt idx="758">
                  <c:v>44601</c:v>
                </c:pt>
                <c:pt idx="759">
                  <c:v>44602</c:v>
                </c:pt>
                <c:pt idx="760">
                  <c:v>44603</c:v>
                </c:pt>
                <c:pt idx="761">
                  <c:v>44604</c:v>
                </c:pt>
                <c:pt idx="762">
                  <c:v>44607</c:v>
                </c:pt>
                <c:pt idx="763">
                  <c:v>44608</c:v>
                </c:pt>
                <c:pt idx="764">
                  <c:v>44609</c:v>
                </c:pt>
                <c:pt idx="765">
                  <c:v>44610</c:v>
                </c:pt>
                <c:pt idx="766">
                  <c:v>44611</c:v>
                </c:pt>
                <c:pt idx="767">
                  <c:v>44614</c:v>
                </c:pt>
                <c:pt idx="768">
                  <c:v>44615</c:v>
                </c:pt>
                <c:pt idx="769">
                  <c:v>44617</c:v>
                </c:pt>
                <c:pt idx="770">
                  <c:v>44618</c:v>
                </c:pt>
                <c:pt idx="771">
                  <c:v>44621</c:v>
                </c:pt>
                <c:pt idx="772">
                  <c:v>44622</c:v>
                </c:pt>
                <c:pt idx="773">
                  <c:v>44623</c:v>
                </c:pt>
                <c:pt idx="774">
                  <c:v>44624</c:v>
                </c:pt>
                <c:pt idx="775">
                  <c:v>44625</c:v>
                </c:pt>
                <c:pt idx="776">
                  <c:v>44626</c:v>
                </c:pt>
                <c:pt idx="777">
                  <c:v>44630</c:v>
                </c:pt>
                <c:pt idx="778">
                  <c:v>44631</c:v>
                </c:pt>
                <c:pt idx="779">
                  <c:v>44632</c:v>
                </c:pt>
                <c:pt idx="780">
                  <c:v>44635</c:v>
                </c:pt>
                <c:pt idx="781">
                  <c:v>44636</c:v>
                </c:pt>
                <c:pt idx="782">
                  <c:v>44637</c:v>
                </c:pt>
                <c:pt idx="783">
                  <c:v>44638</c:v>
                </c:pt>
                <c:pt idx="784">
                  <c:v>44639</c:v>
                </c:pt>
                <c:pt idx="785">
                  <c:v>44642</c:v>
                </c:pt>
                <c:pt idx="786">
                  <c:v>44643</c:v>
                </c:pt>
                <c:pt idx="787">
                  <c:v>44644</c:v>
                </c:pt>
                <c:pt idx="788">
                  <c:v>44645</c:v>
                </c:pt>
                <c:pt idx="789">
                  <c:v>44646</c:v>
                </c:pt>
                <c:pt idx="790">
                  <c:v>44649</c:v>
                </c:pt>
                <c:pt idx="791">
                  <c:v>44650</c:v>
                </c:pt>
                <c:pt idx="792">
                  <c:v>44651</c:v>
                </c:pt>
                <c:pt idx="793">
                  <c:v>44652</c:v>
                </c:pt>
                <c:pt idx="794">
                  <c:v>44653</c:v>
                </c:pt>
                <c:pt idx="795">
                  <c:v>44656</c:v>
                </c:pt>
                <c:pt idx="796">
                  <c:v>44657</c:v>
                </c:pt>
                <c:pt idx="797">
                  <c:v>44658</c:v>
                </c:pt>
                <c:pt idx="798">
                  <c:v>44659</c:v>
                </c:pt>
                <c:pt idx="799">
                  <c:v>44660</c:v>
                </c:pt>
                <c:pt idx="800">
                  <c:v>44663</c:v>
                </c:pt>
                <c:pt idx="801">
                  <c:v>44664</c:v>
                </c:pt>
                <c:pt idx="802">
                  <c:v>44665</c:v>
                </c:pt>
                <c:pt idx="803">
                  <c:v>44666</c:v>
                </c:pt>
                <c:pt idx="804">
                  <c:v>44667</c:v>
                </c:pt>
                <c:pt idx="805">
                  <c:v>44670</c:v>
                </c:pt>
                <c:pt idx="806">
                  <c:v>44671</c:v>
                </c:pt>
                <c:pt idx="807">
                  <c:v>44672</c:v>
                </c:pt>
                <c:pt idx="808">
                  <c:v>44673</c:v>
                </c:pt>
                <c:pt idx="809">
                  <c:v>44674</c:v>
                </c:pt>
                <c:pt idx="810">
                  <c:v>44677</c:v>
                </c:pt>
                <c:pt idx="811">
                  <c:v>44678</c:v>
                </c:pt>
                <c:pt idx="812">
                  <c:v>44679</c:v>
                </c:pt>
                <c:pt idx="813">
                  <c:v>44680</c:v>
                </c:pt>
                <c:pt idx="814">
                  <c:v>44681</c:v>
                </c:pt>
                <c:pt idx="815">
                  <c:v>44686</c:v>
                </c:pt>
                <c:pt idx="816">
                  <c:v>44687</c:v>
                </c:pt>
                <c:pt idx="817">
                  <c:v>44688</c:v>
                </c:pt>
                <c:pt idx="818">
                  <c:v>44693</c:v>
                </c:pt>
                <c:pt idx="819">
                  <c:v>44694</c:v>
                </c:pt>
                <c:pt idx="820">
                  <c:v>44695</c:v>
                </c:pt>
                <c:pt idx="821">
                  <c:v>44698</c:v>
                </c:pt>
                <c:pt idx="822">
                  <c:v>44699</c:v>
                </c:pt>
                <c:pt idx="823">
                  <c:v>44700</c:v>
                </c:pt>
                <c:pt idx="824">
                  <c:v>44701</c:v>
                </c:pt>
                <c:pt idx="825">
                  <c:v>44702</c:v>
                </c:pt>
                <c:pt idx="826">
                  <c:v>44705</c:v>
                </c:pt>
                <c:pt idx="827">
                  <c:v>44706</c:v>
                </c:pt>
                <c:pt idx="828">
                  <c:v>44707</c:v>
                </c:pt>
                <c:pt idx="829">
                  <c:v>44708</c:v>
                </c:pt>
                <c:pt idx="830">
                  <c:v>44709</c:v>
                </c:pt>
                <c:pt idx="831">
                  <c:v>44712</c:v>
                </c:pt>
                <c:pt idx="832">
                  <c:v>44713</c:v>
                </c:pt>
                <c:pt idx="833">
                  <c:v>44714</c:v>
                </c:pt>
                <c:pt idx="834">
                  <c:v>44715</c:v>
                </c:pt>
                <c:pt idx="835">
                  <c:v>44716</c:v>
                </c:pt>
                <c:pt idx="836">
                  <c:v>44719</c:v>
                </c:pt>
                <c:pt idx="837">
                  <c:v>44720</c:v>
                </c:pt>
                <c:pt idx="838">
                  <c:v>44721</c:v>
                </c:pt>
                <c:pt idx="839">
                  <c:v>44722</c:v>
                </c:pt>
                <c:pt idx="840">
                  <c:v>44723</c:v>
                </c:pt>
                <c:pt idx="841">
                  <c:v>44727</c:v>
                </c:pt>
                <c:pt idx="842">
                  <c:v>44728</c:v>
                </c:pt>
                <c:pt idx="843">
                  <c:v>44729</c:v>
                </c:pt>
                <c:pt idx="844">
                  <c:v>44730</c:v>
                </c:pt>
                <c:pt idx="845">
                  <c:v>44733</c:v>
                </c:pt>
                <c:pt idx="846">
                  <c:v>44734</c:v>
                </c:pt>
                <c:pt idx="847">
                  <c:v>44735</c:v>
                </c:pt>
                <c:pt idx="848">
                  <c:v>44736</c:v>
                </c:pt>
                <c:pt idx="849">
                  <c:v>44737</c:v>
                </c:pt>
                <c:pt idx="850">
                  <c:v>44740</c:v>
                </c:pt>
                <c:pt idx="851">
                  <c:v>44741</c:v>
                </c:pt>
                <c:pt idx="852">
                  <c:v>44742</c:v>
                </c:pt>
                <c:pt idx="853">
                  <c:v>44743</c:v>
                </c:pt>
                <c:pt idx="854">
                  <c:v>44744</c:v>
                </c:pt>
                <c:pt idx="855">
                  <c:v>44747</c:v>
                </c:pt>
                <c:pt idx="856">
                  <c:v>44748</c:v>
                </c:pt>
                <c:pt idx="857">
                  <c:v>44749</c:v>
                </c:pt>
                <c:pt idx="858">
                  <c:v>44750</c:v>
                </c:pt>
                <c:pt idx="859">
                  <c:v>44751</c:v>
                </c:pt>
                <c:pt idx="860">
                  <c:v>44754</c:v>
                </c:pt>
                <c:pt idx="861">
                  <c:v>44755</c:v>
                </c:pt>
                <c:pt idx="862">
                  <c:v>44756</c:v>
                </c:pt>
                <c:pt idx="863">
                  <c:v>44757</c:v>
                </c:pt>
                <c:pt idx="864">
                  <c:v>44758</c:v>
                </c:pt>
                <c:pt idx="865">
                  <c:v>44761</c:v>
                </c:pt>
                <c:pt idx="866">
                  <c:v>44762</c:v>
                </c:pt>
                <c:pt idx="867">
                  <c:v>44763</c:v>
                </c:pt>
                <c:pt idx="868">
                  <c:v>44764</c:v>
                </c:pt>
                <c:pt idx="869">
                  <c:v>44765</c:v>
                </c:pt>
                <c:pt idx="870">
                  <c:v>44768</c:v>
                </c:pt>
                <c:pt idx="871">
                  <c:v>44769</c:v>
                </c:pt>
                <c:pt idx="872">
                  <c:v>44770</c:v>
                </c:pt>
                <c:pt idx="873">
                  <c:v>44771</c:v>
                </c:pt>
                <c:pt idx="874">
                  <c:v>44772</c:v>
                </c:pt>
                <c:pt idx="875">
                  <c:v>44775</c:v>
                </c:pt>
                <c:pt idx="876">
                  <c:v>44776</c:v>
                </c:pt>
                <c:pt idx="877">
                  <c:v>44777</c:v>
                </c:pt>
                <c:pt idx="878">
                  <c:v>44778</c:v>
                </c:pt>
                <c:pt idx="879">
                  <c:v>44779</c:v>
                </c:pt>
                <c:pt idx="880">
                  <c:v>44782</c:v>
                </c:pt>
                <c:pt idx="881">
                  <c:v>44783</c:v>
                </c:pt>
                <c:pt idx="882">
                  <c:v>44784</c:v>
                </c:pt>
                <c:pt idx="883">
                  <c:v>44785</c:v>
                </c:pt>
                <c:pt idx="884">
                  <c:v>44786</c:v>
                </c:pt>
                <c:pt idx="885">
                  <c:v>44789</c:v>
                </c:pt>
                <c:pt idx="886">
                  <c:v>44790</c:v>
                </c:pt>
                <c:pt idx="887">
                  <c:v>44791</c:v>
                </c:pt>
                <c:pt idx="888">
                  <c:v>44792</c:v>
                </c:pt>
                <c:pt idx="889">
                  <c:v>44793</c:v>
                </c:pt>
                <c:pt idx="890">
                  <c:v>44796</c:v>
                </c:pt>
                <c:pt idx="891">
                  <c:v>44797</c:v>
                </c:pt>
                <c:pt idx="892">
                  <c:v>44798</c:v>
                </c:pt>
                <c:pt idx="893">
                  <c:v>44799</c:v>
                </c:pt>
                <c:pt idx="894">
                  <c:v>44800</c:v>
                </c:pt>
                <c:pt idx="895">
                  <c:v>44803</c:v>
                </c:pt>
                <c:pt idx="896">
                  <c:v>44804</c:v>
                </c:pt>
                <c:pt idx="897">
                  <c:v>44805</c:v>
                </c:pt>
                <c:pt idx="898">
                  <c:v>44806</c:v>
                </c:pt>
                <c:pt idx="899">
                  <c:v>44807</c:v>
                </c:pt>
                <c:pt idx="900">
                  <c:v>44810</c:v>
                </c:pt>
                <c:pt idx="901">
                  <c:v>44811</c:v>
                </c:pt>
                <c:pt idx="902">
                  <c:v>44812</c:v>
                </c:pt>
                <c:pt idx="903">
                  <c:v>44813</c:v>
                </c:pt>
                <c:pt idx="904">
                  <c:v>44814</c:v>
                </c:pt>
                <c:pt idx="905">
                  <c:v>44817</c:v>
                </c:pt>
                <c:pt idx="906">
                  <c:v>44818</c:v>
                </c:pt>
                <c:pt idx="907">
                  <c:v>44819</c:v>
                </c:pt>
                <c:pt idx="908">
                  <c:v>44820</c:v>
                </c:pt>
                <c:pt idx="909">
                  <c:v>44821</c:v>
                </c:pt>
                <c:pt idx="910">
                  <c:v>44824</c:v>
                </c:pt>
                <c:pt idx="911">
                  <c:v>44825</c:v>
                </c:pt>
                <c:pt idx="912">
                  <c:v>44826</c:v>
                </c:pt>
                <c:pt idx="913">
                  <c:v>44827</c:v>
                </c:pt>
                <c:pt idx="914">
                  <c:v>44828</c:v>
                </c:pt>
                <c:pt idx="915">
                  <c:v>44831</c:v>
                </c:pt>
                <c:pt idx="916">
                  <c:v>44832</c:v>
                </c:pt>
                <c:pt idx="917">
                  <c:v>44833</c:v>
                </c:pt>
                <c:pt idx="918">
                  <c:v>44834</c:v>
                </c:pt>
                <c:pt idx="919">
                  <c:v>44835</c:v>
                </c:pt>
                <c:pt idx="920">
                  <c:v>44838</c:v>
                </c:pt>
                <c:pt idx="921">
                  <c:v>44839</c:v>
                </c:pt>
                <c:pt idx="922">
                  <c:v>44840</c:v>
                </c:pt>
                <c:pt idx="923">
                  <c:v>44841</c:v>
                </c:pt>
                <c:pt idx="924">
                  <c:v>44842</c:v>
                </c:pt>
                <c:pt idx="925">
                  <c:v>44845</c:v>
                </c:pt>
                <c:pt idx="926">
                  <c:v>44846</c:v>
                </c:pt>
                <c:pt idx="927">
                  <c:v>44847</c:v>
                </c:pt>
                <c:pt idx="928">
                  <c:v>44848</c:v>
                </c:pt>
                <c:pt idx="929">
                  <c:v>44849</c:v>
                </c:pt>
                <c:pt idx="930">
                  <c:v>44852</c:v>
                </c:pt>
                <c:pt idx="931">
                  <c:v>44853</c:v>
                </c:pt>
                <c:pt idx="932">
                  <c:v>44854</c:v>
                </c:pt>
                <c:pt idx="933">
                  <c:v>44855</c:v>
                </c:pt>
                <c:pt idx="934">
                  <c:v>44856</c:v>
                </c:pt>
                <c:pt idx="935">
                  <c:v>44859</c:v>
                </c:pt>
                <c:pt idx="936">
                  <c:v>44860</c:v>
                </c:pt>
                <c:pt idx="937">
                  <c:v>44861</c:v>
                </c:pt>
                <c:pt idx="938">
                  <c:v>44862</c:v>
                </c:pt>
                <c:pt idx="939">
                  <c:v>44863</c:v>
                </c:pt>
                <c:pt idx="940">
                  <c:v>44866</c:v>
                </c:pt>
                <c:pt idx="941">
                  <c:v>44867</c:v>
                </c:pt>
                <c:pt idx="942">
                  <c:v>44868</c:v>
                </c:pt>
                <c:pt idx="943">
                  <c:v>44869</c:v>
                </c:pt>
                <c:pt idx="944">
                  <c:v>44873</c:v>
                </c:pt>
                <c:pt idx="945">
                  <c:v>44874</c:v>
                </c:pt>
                <c:pt idx="946">
                  <c:v>44875</c:v>
                </c:pt>
                <c:pt idx="947">
                  <c:v>44876</c:v>
                </c:pt>
                <c:pt idx="948">
                  <c:v>44877</c:v>
                </c:pt>
                <c:pt idx="949">
                  <c:v>44880</c:v>
                </c:pt>
                <c:pt idx="950">
                  <c:v>44881</c:v>
                </c:pt>
                <c:pt idx="951">
                  <c:v>44882</c:v>
                </c:pt>
                <c:pt idx="952">
                  <c:v>44883</c:v>
                </c:pt>
                <c:pt idx="953">
                  <c:v>44884</c:v>
                </c:pt>
                <c:pt idx="954">
                  <c:v>44887</c:v>
                </c:pt>
                <c:pt idx="955">
                  <c:v>44888</c:v>
                </c:pt>
                <c:pt idx="956">
                  <c:v>44889</c:v>
                </c:pt>
                <c:pt idx="957">
                  <c:v>44890</c:v>
                </c:pt>
                <c:pt idx="958">
                  <c:v>44891</c:v>
                </c:pt>
                <c:pt idx="959">
                  <c:v>44894</c:v>
                </c:pt>
                <c:pt idx="960">
                  <c:v>44895</c:v>
                </c:pt>
                <c:pt idx="961">
                  <c:v>44896</c:v>
                </c:pt>
                <c:pt idx="962">
                  <c:v>44897</c:v>
                </c:pt>
                <c:pt idx="963">
                  <c:v>44898</c:v>
                </c:pt>
                <c:pt idx="964">
                  <c:v>44901</c:v>
                </c:pt>
                <c:pt idx="965">
                  <c:v>44902</c:v>
                </c:pt>
                <c:pt idx="966">
                  <c:v>44903</c:v>
                </c:pt>
                <c:pt idx="967">
                  <c:v>44904</c:v>
                </c:pt>
                <c:pt idx="968">
                  <c:v>44905</c:v>
                </c:pt>
                <c:pt idx="969">
                  <c:v>44908</c:v>
                </c:pt>
                <c:pt idx="970">
                  <c:v>44909</c:v>
                </c:pt>
                <c:pt idx="971">
                  <c:v>44910</c:v>
                </c:pt>
                <c:pt idx="972">
                  <c:v>44911</c:v>
                </c:pt>
                <c:pt idx="973">
                  <c:v>44912</c:v>
                </c:pt>
                <c:pt idx="974">
                  <c:v>44915</c:v>
                </c:pt>
                <c:pt idx="975">
                  <c:v>44916</c:v>
                </c:pt>
                <c:pt idx="976">
                  <c:v>44917</c:v>
                </c:pt>
                <c:pt idx="977">
                  <c:v>44918</c:v>
                </c:pt>
                <c:pt idx="978">
                  <c:v>44919</c:v>
                </c:pt>
                <c:pt idx="979">
                  <c:v>44922</c:v>
                </c:pt>
                <c:pt idx="980">
                  <c:v>44923</c:v>
                </c:pt>
                <c:pt idx="981">
                  <c:v>44924</c:v>
                </c:pt>
                <c:pt idx="982">
                  <c:v>44925</c:v>
                </c:pt>
                <c:pt idx="983">
                  <c:v>44926</c:v>
                </c:pt>
                <c:pt idx="984">
                  <c:v>44936</c:v>
                </c:pt>
                <c:pt idx="985">
                  <c:v>44937</c:v>
                </c:pt>
                <c:pt idx="986">
                  <c:v>44938</c:v>
                </c:pt>
                <c:pt idx="987">
                  <c:v>44939</c:v>
                </c:pt>
                <c:pt idx="988">
                  <c:v>44940</c:v>
                </c:pt>
                <c:pt idx="989">
                  <c:v>44943</c:v>
                </c:pt>
                <c:pt idx="990">
                  <c:v>44944</c:v>
                </c:pt>
                <c:pt idx="991">
                  <c:v>44945</c:v>
                </c:pt>
                <c:pt idx="992">
                  <c:v>44946</c:v>
                </c:pt>
                <c:pt idx="993">
                  <c:v>44947</c:v>
                </c:pt>
                <c:pt idx="994">
                  <c:v>44950</c:v>
                </c:pt>
                <c:pt idx="995">
                  <c:v>44951</c:v>
                </c:pt>
                <c:pt idx="996">
                  <c:v>44952</c:v>
                </c:pt>
                <c:pt idx="997">
                  <c:v>44953</c:v>
                </c:pt>
                <c:pt idx="998">
                  <c:v>44954</c:v>
                </c:pt>
                <c:pt idx="999">
                  <c:v>44957</c:v>
                </c:pt>
                <c:pt idx="1000">
                  <c:v>44958</c:v>
                </c:pt>
                <c:pt idx="1001">
                  <c:v>44959</c:v>
                </c:pt>
                <c:pt idx="1002">
                  <c:v>44960</c:v>
                </c:pt>
                <c:pt idx="1003">
                  <c:v>44961</c:v>
                </c:pt>
                <c:pt idx="1004">
                  <c:v>44964</c:v>
                </c:pt>
                <c:pt idx="1005">
                  <c:v>44965</c:v>
                </c:pt>
                <c:pt idx="1006">
                  <c:v>44966</c:v>
                </c:pt>
                <c:pt idx="1007">
                  <c:v>44967</c:v>
                </c:pt>
                <c:pt idx="1008">
                  <c:v>44968</c:v>
                </c:pt>
                <c:pt idx="1009">
                  <c:v>44971</c:v>
                </c:pt>
                <c:pt idx="1010">
                  <c:v>44972</c:v>
                </c:pt>
                <c:pt idx="1011">
                  <c:v>44973</c:v>
                </c:pt>
                <c:pt idx="1012">
                  <c:v>44974</c:v>
                </c:pt>
                <c:pt idx="1013">
                  <c:v>44975</c:v>
                </c:pt>
                <c:pt idx="1014">
                  <c:v>44978</c:v>
                </c:pt>
                <c:pt idx="1015">
                  <c:v>44979</c:v>
                </c:pt>
                <c:pt idx="1016">
                  <c:v>44980</c:v>
                </c:pt>
                <c:pt idx="1017">
                  <c:v>44985</c:v>
                </c:pt>
                <c:pt idx="1018">
                  <c:v>44986</c:v>
                </c:pt>
                <c:pt idx="1019">
                  <c:v>44987</c:v>
                </c:pt>
                <c:pt idx="1020">
                  <c:v>44988</c:v>
                </c:pt>
                <c:pt idx="1021">
                  <c:v>44989</c:v>
                </c:pt>
                <c:pt idx="1022">
                  <c:v>44992</c:v>
                </c:pt>
                <c:pt idx="1023">
                  <c:v>44993</c:v>
                </c:pt>
                <c:pt idx="1024">
                  <c:v>44995</c:v>
                </c:pt>
                <c:pt idx="1025">
                  <c:v>44996</c:v>
                </c:pt>
                <c:pt idx="1026">
                  <c:v>44999</c:v>
                </c:pt>
                <c:pt idx="1027">
                  <c:v>45000</c:v>
                </c:pt>
                <c:pt idx="1028">
                  <c:v>45001</c:v>
                </c:pt>
                <c:pt idx="1029">
                  <c:v>45002</c:v>
                </c:pt>
                <c:pt idx="1030">
                  <c:v>45003</c:v>
                </c:pt>
                <c:pt idx="1031">
                  <c:v>45006</c:v>
                </c:pt>
                <c:pt idx="1032">
                  <c:v>45007</c:v>
                </c:pt>
                <c:pt idx="1033">
                  <c:v>45008</c:v>
                </c:pt>
                <c:pt idx="1034">
                  <c:v>45009</c:v>
                </c:pt>
                <c:pt idx="1035">
                  <c:v>45010</c:v>
                </c:pt>
                <c:pt idx="1036">
                  <c:v>45013</c:v>
                </c:pt>
                <c:pt idx="1037">
                  <c:v>45014</c:v>
                </c:pt>
                <c:pt idx="1038">
                  <c:v>45015</c:v>
                </c:pt>
                <c:pt idx="1039">
                  <c:v>45016</c:v>
                </c:pt>
                <c:pt idx="1040">
                  <c:v>45017</c:v>
                </c:pt>
                <c:pt idx="1041">
                  <c:v>45020</c:v>
                </c:pt>
                <c:pt idx="1042">
                  <c:v>45021</c:v>
                </c:pt>
                <c:pt idx="1043">
                  <c:v>45022</c:v>
                </c:pt>
                <c:pt idx="1044">
                  <c:v>45023</c:v>
                </c:pt>
                <c:pt idx="1045">
                  <c:v>45024</c:v>
                </c:pt>
                <c:pt idx="1046">
                  <c:v>45027</c:v>
                </c:pt>
                <c:pt idx="1047">
                  <c:v>45028</c:v>
                </c:pt>
                <c:pt idx="1048">
                  <c:v>45029</c:v>
                </c:pt>
                <c:pt idx="1049">
                  <c:v>45030</c:v>
                </c:pt>
                <c:pt idx="1050">
                  <c:v>45031</c:v>
                </c:pt>
                <c:pt idx="1051">
                  <c:v>45034</c:v>
                </c:pt>
                <c:pt idx="1052">
                  <c:v>45035</c:v>
                </c:pt>
                <c:pt idx="1053">
                  <c:v>45036</c:v>
                </c:pt>
                <c:pt idx="1054">
                  <c:v>45037</c:v>
                </c:pt>
                <c:pt idx="1055">
                  <c:v>45038</c:v>
                </c:pt>
                <c:pt idx="1056">
                  <c:v>45041</c:v>
                </c:pt>
                <c:pt idx="1057">
                  <c:v>45042</c:v>
                </c:pt>
                <c:pt idx="1058">
                  <c:v>45043</c:v>
                </c:pt>
                <c:pt idx="1059">
                  <c:v>45044</c:v>
                </c:pt>
                <c:pt idx="1060">
                  <c:v>45045</c:v>
                </c:pt>
                <c:pt idx="1061">
                  <c:v>45049</c:v>
                </c:pt>
                <c:pt idx="1062">
                  <c:v>45050</c:v>
                </c:pt>
                <c:pt idx="1063">
                  <c:v>45051</c:v>
                </c:pt>
                <c:pt idx="1064">
                  <c:v>45052</c:v>
                </c:pt>
                <c:pt idx="1065">
                  <c:v>45057</c:v>
                </c:pt>
                <c:pt idx="1066">
                  <c:v>45058</c:v>
                </c:pt>
                <c:pt idx="1067">
                  <c:v>45059</c:v>
                </c:pt>
                <c:pt idx="1068">
                  <c:v>45062</c:v>
                </c:pt>
                <c:pt idx="1069">
                  <c:v>45063</c:v>
                </c:pt>
                <c:pt idx="1070">
                  <c:v>45064</c:v>
                </c:pt>
                <c:pt idx="1071">
                  <c:v>45065</c:v>
                </c:pt>
                <c:pt idx="1072">
                  <c:v>45066</c:v>
                </c:pt>
                <c:pt idx="1073">
                  <c:v>45069</c:v>
                </c:pt>
                <c:pt idx="1074">
                  <c:v>45070</c:v>
                </c:pt>
                <c:pt idx="1075">
                  <c:v>45071</c:v>
                </c:pt>
                <c:pt idx="1076">
                  <c:v>45072</c:v>
                </c:pt>
                <c:pt idx="1077">
                  <c:v>45073</c:v>
                </c:pt>
                <c:pt idx="1078">
                  <c:v>45076</c:v>
                </c:pt>
                <c:pt idx="1079">
                  <c:v>45077</c:v>
                </c:pt>
                <c:pt idx="1080">
                  <c:v>45078</c:v>
                </c:pt>
                <c:pt idx="1081">
                  <c:v>45079</c:v>
                </c:pt>
                <c:pt idx="1082">
                  <c:v>45080</c:v>
                </c:pt>
                <c:pt idx="1083">
                  <c:v>45083</c:v>
                </c:pt>
                <c:pt idx="1084">
                  <c:v>45084</c:v>
                </c:pt>
                <c:pt idx="1085">
                  <c:v>45085</c:v>
                </c:pt>
                <c:pt idx="1086">
                  <c:v>45086</c:v>
                </c:pt>
                <c:pt idx="1087">
                  <c:v>45087</c:v>
                </c:pt>
                <c:pt idx="1088">
                  <c:v>45091</c:v>
                </c:pt>
                <c:pt idx="1089">
                  <c:v>45092</c:v>
                </c:pt>
                <c:pt idx="1090">
                  <c:v>45093</c:v>
                </c:pt>
                <c:pt idx="1091">
                  <c:v>45094</c:v>
                </c:pt>
                <c:pt idx="1092">
                  <c:v>45097</c:v>
                </c:pt>
                <c:pt idx="1093">
                  <c:v>45098</c:v>
                </c:pt>
                <c:pt idx="1094">
                  <c:v>45099</c:v>
                </c:pt>
                <c:pt idx="1095">
                  <c:v>45100</c:v>
                </c:pt>
                <c:pt idx="1096">
                  <c:v>45101</c:v>
                </c:pt>
                <c:pt idx="1097">
                  <c:v>45104</c:v>
                </c:pt>
                <c:pt idx="1098">
                  <c:v>45105</c:v>
                </c:pt>
                <c:pt idx="1099">
                  <c:v>45106</c:v>
                </c:pt>
                <c:pt idx="1100">
                  <c:v>45107</c:v>
                </c:pt>
                <c:pt idx="1101">
                  <c:v>45108</c:v>
                </c:pt>
                <c:pt idx="1102">
                  <c:v>45111</c:v>
                </c:pt>
                <c:pt idx="1103">
                  <c:v>45112</c:v>
                </c:pt>
                <c:pt idx="1104">
                  <c:v>45113</c:v>
                </c:pt>
                <c:pt idx="1105">
                  <c:v>45114</c:v>
                </c:pt>
                <c:pt idx="1106">
                  <c:v>45115</c:v>
                </c:pt>
                <c:pt idx="1107">
                  <c:v>45118</c:v>
                </c:pt>
                <c:pt idx="1108">
                  <c:v>45119</c:v>
                </c:pt>
                <c:pt idx="1109">
                  <c:v>45120</c:v>
                </c:pt>
                <c:pt idx="1110">
                  <c:v>45121</c:v>
                </c:pt>
                <c:pt idx="1111">
                  <c:v>45122</c:v>
                </c:pt>
                <c:pt idx="1112">
                  <c:v>45125</c:v>
                </c:pt>
                <c:pt idx="1113">
                  <c:v>45126</c:v>
                </c:pt>
                <c:pt idx="1114">
                  <c:v>45127</c:v>
                </c:pt>
                <c:pt idx="1115">
                  <c:v>45128</c:v>
                </c:pt>
                <c:pt idx="1116">
                  <c:v>45129</c:v>
                </c:pt>
                <c:pt idx="1117">
                  <c:v>45132</c:v>
                </c:pt>
                <c:pt idx="1118">
                  <c:v>45133</c:v>
                </c:pt>
                <c:pt idx="1119">
                  <c:v>45134</c:v>
                </c:pt>
                <c:pt idx="1120">
                  <c:v>45135</c:v>
                </c:pt>
                <c:pt idx="1121">
                  <c:v>45136</c:v>
                </c:pt>
                <c:pt idx="1122">
                  <c:v>45139</c:v>
                </c:pt>
                <c:pt idx="1123">
                  <c:v>45140</c:v>
                </c:pt>
                <c:pt idx="1124">
                  <c:v>45141</c:v>
                </c:pt>
                <c:pt idx="1125">
                  <c:v>45142</c:v>
                </c:pt>
                <c:pt idx="1126">
                  <c:v>45143</c:v>
                </c:pt>
                <c:pt idx="1127">
                  <c:v>45146</c:v>
                </c:pt>
                <c:pt idx="1128">
                  <c:v>45147</c:v>
                </c:pt>
                <c:pt idx="1129">
                  <c:v>45148</c:v>
                </c:pt>
                <c:pt idx="1130">
                  <c:v>45149</c:v>
                </c:pt>
                <c:pt idx="1131">
                  <c:v>45150</c:v>
                </c:pt>
                <c:pt idx="1132">
                  <c:v>45153</c:v>
                </c:pt>
                <c:pt idx="1133">
                  <c:v>45154</c:v>
                </c:pt>
                <c:pt idx="1134">
                  <c:v>45155</c:v>
                </c:pt>
                <c:pt idx="1135">
                  <c:v>45156</c:v>
                </c:pt>
                <c:pt idx="1136">
                  <c:v>45157</c:v>
                </c:pt>
                <c:pt idx="1137">
                  <c:v>45160</c:v>
                </c:pt>
                <c:pt idx="1138">
                  <c:v>45161</c:v>
                </c:pt>
                <c:pt idx="1139">
                  <c:v>45162</c:v>
                </c:pt>
                <c:pt idx="1140">
                  <c:v>45163</c:v>
                </c:pt>
                <c:pt idx="1141">
                  <c:v>45164</c:v>
                </c:pt>
                <c:pt idx="1142">
                  <c:v>45167</c:v>
                </c:pt>
                <c:pt idx="1143">
                  <c:v>45168</c:v>
                </c:pt>
                <c:pt idx="1144">
                  <c:v>45169</c:v>
                </c:pt>
                <c:pt idx="1145">
                  <c:v>45170</c:v>
                </c:pt>
                <c:pt idx="1146">
                  <c:v>45171</c:v>
                </c:pt>
                <c:pt idx="1147">
                  <c:v>45174</c:v>
                </c:pt>
                <c:pt idx="1148">
                  <c:v>45175</c:v>
                </c:pt>
                <c:pt idx="1149">
                  <c:v>45176</c:v>
                </c:pt>
                <c:pt idx="1150">
                  <c:v>45177</c:v>
                </c:pt>
                <c:pt idx="1151">
                  <c:v>45178</c:v>
                </c:pt>
                <c:pt idx="1152">
                  <c:v>45181</c:v>
                </c:pt>
                <c:pt idx="1153">
                  <c:v>45182</c:v>
                </c:pt>
                <c:pt idx="1154">
                  <c:v>45183</c:v>
                </c:pt>
                <c:pt idx="1155">
                  <c:v>45184</c:v>
                </c:pt>
                <c:pt idx="1156">
                  <c:v>45185</c:v>
                </c:pt>
                <c:pt idx="1157">
                  <c:v>45188</c:v>
                </c:pt>
                <c:pt idx="1158">
                  <c:v>45189</c:v>
                </c:pt>
                <c:pt idx="1159">
                  <c:v>45190</c:v>
                </c:pt>
                <c:pt idx="1160">
                  <c:v>45191</c:v>
                </c:pt>
                <c:pt idx="1161">
                  <c:v>45192</c:v>
                </c:pt>
                <c:pt idx="1162">
                  <c:v>45195</c:v>
                </c:pt>
                <c:pt idx="1163">
                  <c:v>45196</c:v>
                </c:pt>
                <c:pt idx="1164">
                  <c:v>45197</c:v>
                </c:pt>
                <c:pt idx="1165">
                  <c:v>45198</c:v>
                </c:pt>
                <c:pt idx="1166">
                  <c:v>45199</c:v>
                </c:pt>
                <c:pt idx="1167">
                  <c:v>45202</c:v>
                </c:pt>
                <c:pt idx="1168">
                  <c:v>45203</c:v>
                </c:pt>
                <c:pt idx="1169">
                  <c:v>45204</c:v>
                </c:pt>
                <c:pt idx="1170">
                  <c:v>45205</c:v>
                </c:pt>
                <c:pt idx="1171">
                  <c:v>45206</c:v>
                </c:pt>
                <c:pt idx="1172">
                  <c:v>45209</c:v>
                </c:pt>
                <c:pt idx="1173">
                  <c:v>45210</c:v>
                </c:pt>
                <c:pt idx="1174">
                  <c:v>45211</c:v>
                </c:pt>
                <c:pt idx="1175">
                  <c:v>45212</c:v>
                </c:pt>
                <c:pt idx="1176">
                  <c:v>45213</c:v>
                </c:pt>
                <c:pt idx="1177">
                  <c:v>45216</c:v>
                </c:pt>
                <c:pt idx="1178">
                  <c:v>45217</c:v>
                </c:pt>
                <c:pt idx="1179">
                  <c:v>45218</c:v>
                </c:pt>
                <c:pt idx="1180">
                  <c:v>45219</c:v>
                </c:pt>
                <c:pt idx="1181">
                  <c:v>45220</c:v>
                </c:pt>
                <c:pt idx="1182">
                  <c:v>45223</c:v>
                </c:pt>
                <c:pt idx="1183">
                  <c:v>45224</c:v>
                </c:pt>
                <c:pt idx="1184">
                  <c:v>45225</c:v>
                </c:pt>
                <c:pt idx="1185">
                  <c:v>45226</c:v>
                </c:pt>
                <c:pt idx="1186">
                  <c:v>45227</c:v>
                </c:pt>
                <c:pt idx="1187">
                  <c:v>45230</c:v>
                </c:pt>
                <c:pt idx="1188">
                  <c:v>45231</c:v>
                </c:pt>
                <c:pt idx="1189">
                  <c:v>45232</c:v>
                </c:pt>
                <c:pt idx="1190">
                  <c:v>45233</c:v>
                </c:pt>
                <c:pt idx="1191">
                  <c:v>45234</c:v>
                </c:pt>
                <c:pt idx="1192">
                  <c:v>45238</c:v>
                </c:pt>
                <c:pt idx="1193">
                  <c:v>45239</c:v>
                </c:pt>
                <c:pt idx="1194">
                  <c:v>45240</c:v>
                </c:pt>
                <c:pt idx="1195">
                  <c:v>45241</c:v>
                </c:pt>
                <c:pt idx="1196">
                  <c:v>45244</c:v>
                </c:pt>
                <c:pt idx="1197">
                  <c:v>45245</c:v>
                </c:pt>
                <c:pt idx="1198">
                  <c:v>45246</c:v>
                </c:pt>
                <c:pt idx="1199">
                  <c:v>45247</c:v>
                </c:pt>
                <c:pt idx="1200">
                  <c:v>45248</c:v>
                </c:pt>
                <c:pt idx="1201">
                  <c:v>45251</c:v>
                </c:pt>
                <c:pt idx="1202">
                  <c:v>45252</c:v>
                </c:pt>
                <c:pt idx="1203">
                  <c:v>45253</c:v>
                </c:pt>
                <c:pt idx="1204">
                  <c:v>45254</c:v>
                </c:pt>
                <c:pt idx="1205">
                  <c:v>45255</c:v>
                </c:pt>
                <c:pt idx="1206">
                  <c:v>45258</c:v>
                </c:pt>
                <c:pt idx="1207">
                  <c:v>45259</c:v>
                </c:pt>
                <c:pt idx="1208">
                  <c:v>45260</c:v>
                </c:pt>
                <c:pt idx="1209">
                  <c:v>45261</c:v>
                </c:pt>
                <c:pt idx="1210">
                  <c:v>45262</c:v>
                </c:pt>
                <c:pt idx="1211">
                  <c:v>45265</c:v>
                </c:pt>
                <c:pt idx="1212">
                  <c:v>45266</c:v>
                </c:pt>
                <c:pt idx="1213">
                  <c:v>45267</c:v>
                </c:pt>
                <c:pt idx="1214">
                  <c:v>45268</c:v>
                </c:pt>
                <c:pt idx="1215">
                  <c:v>45269</c:v>
                </c:pt>
                <c:pt idx="1216">
                  <c:v>45272</c:v>
                </c:pt>
                <c:pt idx="1217">
                  <c:v>45273</c:v>
                </c:pt>
                <c:pt idx="1218">
                  <c:v>45274</c:v>
                </c:pt>
                <c:pt idx="1219">
                  <c:v>45275</c:v>
                </c:pt>
                <c:pt idx="1220">
                  <c:v>45276</c:v>
                </c:pt>
                <c:pt idx="1221">
                  <c:v>45279</c:v>
                </c:pt>
                <c:pt idx="1222">
                  <c:v>45280</c:v>
                </c:pt>
                <c:pt idx="1223">
                  <c:v>45281</c:v>
                </c:pt>
                <c:pt idx="1224">
                  <c:v>45282</c:v>
                </c:pt>
                <c:pt idx="1225">
                  <c:v>45283</c:v>
                </c:pt>
                <c:pt idx="1226">
                  <c:v>45286</c:v>
                </c:pt>
                <c:pt idx="1227">
                  <c:v>45287</c:v>
                </c:pt>
                <c:pt idx="1228">
                  <c:v>45288</c:v>
                </c:pt>
                <c:pt idx="1229">
                  <c:v>45289</c:v>
                </c:pt>
                <c:pt idx="1230">
                  <c:v>45290</c:v>
                </c:pt>
                <c:pt idx="1231">
                  <c:v>45301</c:v>
                </c:pt>
                <c:pt idx="1232">
                  <c:v>45302</c:v>
                </c:pt>
                <c:pt idx="1233">
                  <c:v>45303</c:v>
                </c:pt>
                <c:pt idx="1234">
                  <c:v>45304</c:v>
                </c:pt>
                <c:pt idx="1235">
                  <c:v>45307</c:v>
                </c:pt>
                <c:pt idx="1236">
                  <c:v>45308</c:v>
                </c:pt>
                <c:pt idx="1237">
                  <c:v>45309</c:v>
                </c:pt>
                <c:pt idx="1238">
                  <c:v>45310</c:v>
                </c:pt>
                <c:pt idx="1239">
                  <c:v>45311</c:v>
                </c:pt>
                <c:pt idx="1240">
                  <c:v>45314</c:v>
                </c:pt>
                <c:pt idx="1241">
                  <c:v>45315</c:v>
                </c:pt>
                <c:pt idx="1242">
                  <c:v>45316</c:v>
                </c:pt>
                <c:pt idx="1243">
                  <c:v>45317</c:v>
                </c:pt>
                <c:pt idx="1244">
                  <c:v>45318</c:v>
                </c:pt>
                <c:pt idx="1245">
                  <c:v>45321</c:v>
                </c:pt>
                <c:pt idx="1246">
                  <c:v>45322</c:v>
                </c:pt>
                <c:pt idx="1247">
                  <c:v>45323</c:v>
                </c:pt>
                <c:pt idx="1248" formatCode="dd/mm/yy;@">
                  <c:v>45324</c:v>
                </c:pt>
                <c:pt idx="1249" formatCode="dd/mm/yy;@">
                  <c:v>45325</c:v>
                </c:pt>
                <c:pt idx="1250" formatCode="dd/mm/yy;@">
                  <c:v>45328</c:v>
                </c:pt>
                <c:pt idx="1251" formatCode="dd/mm/yy;@">
                  <c:v>45329</c:v>
                </c:pt>
                <c:pt idx="1252" formatCode="dd/mm/yy;@">
                  <c:v>45330</c:v>
                </c:pt>
                <c:pt idx="1253" formatCode="dd/mm/yy;@">
                  <c:v>45331</c:v>
                </c:pt>
                <c:pt idx="1254" formatCode="dd/mm/yy;@">
                  <c:v>45332</c:v>
                </c:pt>
                <c:pt idx="1255" formatCode="dd/mm/yy;@">
                  <c:v>45335</c:v>
                </c:pt>
                <c:pt idx="1256" formatCode="dd/mm/yy;@">
                  <c:v>45336</c:v>
                </c:pt>
                <c:pt idx="1257" formatCode="dd/mm/yy;@">
                  <c:v>45337</c:v>
                </c:pt>
                <c:pt idx="1258" formatCode="dd/mm/yy;@">
                  <c:v>45338</c:v>
                </c:pt>
                <c:pt idx="1259" formatCode="dd/mm/yy;@">
                  <c:v>45339</c:v>
                </c:pt>
                <c:pt idx="1260" formatCode="dd/mm/yy;@">
                  <c:v>45342</c:v>
                </c:pt>
                <c:pt idx="1261" formatCode="dd/mm/yy;@">
                  <c:v>45343</c:v>
                </c:pt>
                <c:pt idx="1262" formatCode="dd/mm/yy;@">
                  <c:v>45344</c:v>
                </c:pt>
                <c:pt idx="1263" formatCode="dd/mm/yy;@">
                  <c:v>45345</c:v>
                </c:pt>
                <c:pt idx="1264" formatCode="dd/mm/yy;@">
                  <c:v>45349</c:v>
                </c:pt>
                <c:pt idx="1265" formatCode="dd/mm/yy;@">
                  <c:v>45350</c:v>
                </c:pt>
                <c:pt idx="1266" formatCode="dd/mm/yy;@">
                  <c:v>45351</c:v>
                </c:pt>
                <c:pt idx="1267" formatCode="dd/mm/yy;@">
                  <c:v>45352</c:v>
                </c:pt>
                <c:pt idx="1268" formatCode="dd/mm/yy;@">
                  <c:v>45353</c:v>
                </c:pt>
                <c:pt idx="1269" formatCode="dd/mm/yy;@">
                  <c:v>45356</c:v>
                </c:pt>
                <c:pt idx="1270" formatCode="dd/mm/yy;@">
                  <c:v>45357</c:v>
                </c:pt>
                <c:pt idx="1271" formatCode="dd/mm/yy;@">
                  <c:v>45358</c:v>
                </c:pt>
                <c:pt idx="1272" formatCode="dd/mm/yy;@">
                  <c:v>45359</c:v>
                </c:pt>
                <c:pt idx="1273" formatCode="dd/mm/yy;@">
                  <c:v>45363</c:v>
                </c:pt>
                <c:pt idx="1274" formatCode="dd/mm/yy;@">
                  <c:v>45364</c:v>
                </c:pt>
                <c:pt idx="1275" formatCode="dd/mm/yy;@">
                  <c:v>45365</c:v>
                </c:pt>
                <c:pt idx="1276" formatCode="dd/mm/yy;@">
                  <c:v>45366</c:v>
                </c:pt>
                <c:pt idx="1277" formatCode="dd/mm/yy;@">
                  <c:v>45367</c:v>
                </c:pt>
                <c:pt idx="1278" formatCode="dd/mm/yy;@">
                  <c:v>45370</c:v>
                </c:pt>
                <c:pt idx="1279" formatCode="dd/mm/yy;@">
                  <c:v>45371</c:v>
                </c:pt>
                <c:pt idx="1280" formatCode="dd/mm/yy;@">
                  <c:v>45372</c:v>
                </c:pt>
                <c:pt idx="1281" formatCode="dd/mm/yy;@">
                  <c:v>45373</c:v>
                </c:pt>
                <c:pt idx="1282" formatCode="dd/mm/yy;@">
                  <c:v>45374</c:v>
                </c:pt>
                <c:pt idx="1283" formatCode="dd/mm/yy;@">
                  <c:v>45377</c:v>
                </c:pt>
                <c:pt idx="1284" formatCode="dd/mm/yy;@">
                  <c:v>45378</c:v>
                </c:pt>
                <c:pt idx="1285" formatCode="dd/mm/yy;@">
                  <c:v>45379</c:v>
                </c:pt>
                <c:pt idx="1286" formatCode="dd/mm/yy;@">
                  <c:v>45380</c:v>
                </c:pt>
                <c:pt idx="1287" formatCode="dd/mm/yy;@">
                  <c:v>45381</c:v>
                </c:pt>
                <c:pt idx="1288" formatCode="dd/mm/yy;@">
                  <c:v>45384</c:v>
                </c:pt>
                <c:pt idx="1289" formatCode="dd/mm/yy;@">
                  <c:v>45385</c:v>
                </c:pt>
                <c:pt idx="1290" formatCode="dd/mm/yy;@">
                  <c:v>45386</c:v>
                </c:pt>
                <c:pt idx="1291" formatCode="dd/mm/yy;@">
                  <c:v>45387</c:v>
                </c:pt>
                <c:pt idx="1292" formatCode="dd/mm/yy;@">
                  <c:v>45388</c:v>
                </c:pt>
                <c:pt idx="1293" formatCode="dd/mm/yy;@">
                  <c:v>45391</c:v>
                </c:pt>
                <c:pt idx="1294" formatCode="dd/mm/yy;@">
                  <c:v>45392</c:v>
                </c:pt>
                <c:pt idx="1295" formatCode="dd/mm/yy;@">
                  <c:v>45393</c:v>
                </c:pt>
                <c:pt idx="1296" formatCode="dd/mm/yy;@">
                  <c:v>45394</c:v>
                </c:pt>
                <c:pt idx="1297" formatCode="dd/mm/yy;@">
                  <c:v>45395</c:v>
                </c:pt>
                <c:pt idx="1298" formatCode="dd/mm/yy;@">
                  <c:v>45398</c:v>
                </c:pt>
                <c:pt idx="1299" formatCode="dd/mm/yy;@">
                  <c:v>45399</c:v>
                </c:pt>
                <c:pt idx="1300" formatCode="dd/mm/yy;@">
                  <c:v>45400</c:v>
                </c:pt>
                <c:pt idx="1301" formatCode="dd/mm/yy;@">
                  <c:v>45401</c:v>
                </c:pt>
                <c:pt idx="1302" formatCode="dd/mm/yy;@">
                  <c:v>45402</c:v>
                </c:pt>
                <c:pt idx="1303" formatCode="dd/mm/yy;@">
                  <c:v>45405</c:v>
                </c:pt>
                <c:pt idx="1304" formatCode="dd/mm/yy;@">
                  <c:v>45406</c:v>
                </c:pt>
                <c:pt idx="1305" formatCode="dd/mm/yy;@">
                  <c:v>45407</c:v>
                </c:pt>
                <c:pt idx="1306" formatCode="dd/mm/yy;@">
                  <c:v>45408</c:v>
                </c:pt>
                <c:pt idx="1307" formatCode="dd/mm/yy;@">
                  <c:v>45409</c:v>
                </c:pt>
                <c:pt idx="1308" formatCode="dd/mm/yy;@">
                  <c:v>45410</c:v>
                </c:pt>
                <c:pt idx="1309" formatCode="dd/mm/yy;@">
                  <c:v>45415</c:v>
                </c:pt>
                <c:pt idx="1310" formatCode="dd/mm/yy;@">
                  <c:v>45416</c:v>
                </c:pt>
                <c:pt idx="1311" formatCode="dd/mm/yy;@">
                  <c:v>45419</c:v>
                </c:pt>
                <c:pt idx="1312" formatCode="dd/mm/yy;@">
                  <c:v>45420</c:v>
                </c:pt>
                <c:pt idx="1313" formatCode="dd/mm/yy;@">
                  <c:v>45421</c:v>
                </c:pt>
                <c:pt idx="1314" formatCode="dd/mm/yy;@">
                  <c:v>45426</c:v>
                </c:pt>
                <c:pt idx="1315" formatCode="dd/mm/yy;@">
                  <c:v>45427</c:v>
                </c:pt>
                <c:pt idx="1316" formatCode="dd/mm/yy;@">
                  <c:v>45428</c:v>
                </c:pt>
                <c:pt idx="1317" formatCode="dd/mm/yy;@">
                  <c:v>45429</c:v>
                </c:pt>
                <c:pt idx="1318" formatCode="dd/mm/yy;@">
                  <c:v>45430</c:v>
                </c:pt>
                <c:pt idx="1319" formatCode="dd/mm/yy;@">
                  <c:v>45433</c:v>
                </c:pt>
                <c:pt idx="1320" formatCode="dd/mm/yy;@">
                  <c:v>45434</c:v>
                </c:pt>
                <c:pt idx="1321" formatCode="dd/mm/yy;@">
                  <c:v>45435</c:v>
                </c:pt>
                <c:pt idx="1322" formatCode="dd/mm/yy;@">
                  <c:v>45436</c:v>
                </c:pt>
                <c:pt idx="1323" formatCode="dd/mm/yy;@">
                  <c:v>45437</c:v>
                </c:pt>
                <c:pt idx="1324" formatCode="dd/mm/yy;@">
                  <c:v>45440</c:v>
                </c:pt>
                <c:pt idx="1325" formatCode="dd/mm/yy;@">
                  <c:v>45441</c:v>
                </c:pt>
                <c:pt idx="1326" formatCode="dd/mm/yy;@">
                  <c:v>45442</c:v>
                </c:pt>
                <c:pt idx="1327" formatCode="dd/mm/yy;@">
                  <c:v>45443</c:v>
                </c:pt>
                <c:pt idx="1328" formatCode="dd/mm/yy;@">
                  <c:v>45444</c:v>
                </c:pt>
                <c:pt idx="1329" formatCode="dd/mm/yy;@">
                  <c:v>45447</c:v>
                </c:pt>
                <c:pt idx="1330" formatCode="dd/mm/yy;@">
                  <c:v>45448</c:v>
                </c:pt>
                <c:pt idx="1331" formatCode="dd/mm/yy;@">
                  <c:v>45449</c:v>
                </c:pt>
                <c:pt idx="1332" formatCode="dd/mm/yy;@">
                  <c:v>45450</c:v>
                </c:pt>
                <c:pt idx="1333" formatCode="dd/mm/yy;@">
                  <c:v>45451</c:v>
                </c:pt>
                <c:pt idx="1334" formatCode="dd/mm/yy;@">
                  <c:v>45454</c:v>
                </c:pt>
                <c:pt idx="1335" formatCode="dd/mm/yy;@">
                  <c:v>45455</c:v>
                </c:pt>
                <c:pt idx="1336" formatCode="dd/mm/yy;@">
                  <c:v>45457</c:v>
                </c:pt>
                <c:pt idx="1337" formatCode="dd/mm/yy;@">
                  <c:v>45458</c:v>
                </c:pt>
                <c:pt idx="1338" formatCode="dd/mm/yy;@">
                  <c:v>45461</c:v>
                </c:pt>
                <c:pt idx="1339" formatCode="dd/mm/yy;@">
                  <c:v>45462</c:v>
                </c:pt>
                <c:pt idx="1340" formatCode="dd/mm/yy;@">
                  <c:v>45463</c:v>
                </c:pt>
                <c:pt idx="1341" formatCode="dd/mm/yy;@">
                  <c:v>45464</c:v>
                </c:pt>
                <c:pt idx="1342" formatCode="dd/mm/yy;@">
                  <c:v>45465</c:v>
                </c:pt>
                <c:pt idx="1343" formatCode="dd/mm/yy;@">
                  <c:v>45468</c:v>
                </c:pt>
                <c:pt idx="1344" formatCode="dd/mm/yy;@">
                  <c:v>45469</c:v>
                </c:pt>
                <c:pt idx="1345" formatCode="dd/mm/yy;@">
                  <c:v>45470</c:v>
                </c:pt>
                <c:pt idx="1346" formatCode="dd/mm/yy;@">
                  <c:v>45471</c:v>
                </c:pt>
                <c:pt idx="1347" formatCode="dd/mm/yy;@">
                  <c:v>45472</c:v>
                </c:pt>
                <c:pt idx="1348" formatCode="dd/mm/yy;@">
                  <c:v>45475</c:v>
                </c:pt>
                <c:pt idx="1349" formatCode="dd/mm/yy;@">
                  <c:v>45476</c:v>
                </c:pt>
                <c:pt idx="1350" formatCode="dd/mm/yy;@">
                  <c:v>45477</c:v>
                </c:pt>
                <c:pt idx="1351" formatCode="dd/mm/yy;@">
                  <c:v>45478</c:v>
                </c:pt>
                <c:pt idx="1352" formatCode="dd/mm/yy;@">
                  <c:v>45479</c:v>
                </c:pt>
                <c:pt idx="1353" formatCode="dd/mm/yy;@">
                  <c:v>45482</c:v>
                </c:pt>
                <c:pt idx="1354" formatCode="dd/mm/yy;@">
                  <c:v>45483</c:v>
                </c:pt>
                <c:pt idx="1355" formatCode="dd/mm/yy;@">
                  <c:v>45484</c:v>
                </c:pt>
                <c:pt idx="1356" formatCode="dd/mm/yy;@">
                  <c:v>45485</c:v>
                </c:pt>
                <c:pt idx="1357" formatCode="dd/mm/yy;@">
                  <c:v>45486</c:v>
                </c:pt>
                <c:pt idx="1358" formatCode="dd/mm/yy;@">
                  <c:v>45489</c:v>
                </c:pt>
                <c:pt idx="1359" formatCode="dd/mm/yy;@">
                  <c:v>45490</c:v>
                </c:pt>
                <c:pt idx="1360" formatCode="dd/mm/yy;@">
                  <c:v>45491</c:v>
                </c:pt>
                <c:pt idx="1361" formatCode="dd/mm/yy;@">
                  <c:v>45492</c:v>
                </c:pt>
                <c:pt idx="1362" formatCode="dd/mm/yy;@">
                  <c:v>45493</c:v>
                </c:pt>
                <c:pt idx="1363" formatCode="dd/mm/yy;@">
                  <c:v>45496</c:v>
                </c:pt>
                <c:pt idx="1364" formatCode="dd/mm/yy;@">
                  <c:v>45497</c:v>
                </c:pt>
                <c:pt idx="1365" formatCode="dd/mm/yy;@">
                  <c:v>45498</c:v>
                </c:pt>
                <c:pt idx="1366" formatCode="dd/mm/yy;@">
                  <c:v>45499</c:v>
                </c:pt>
                <c:pt idx="1367" formatCode="dd/mm/yy;@">
                  <c:v>45500</c:v>
                </c:pt>
                <c:pt idx="1368" formatCode="dd/mm/yy;@">
                  <c:v>45503</c:v>
                </c:pt>
                <c:pt idx="1369" formatCode="dd/mm/yy;@">
                  <c:v>45504</c:v>
                </c:pt>
                <c:pt idx="1370" formatCode="dd/mm/yy;@">
                  <c:v>45505</c:v>
                </c:pt>
                <c:pt idx="1371" formatCode="dd/mm/yy;@">
                  <c:v>45506</c:v>
                </c:pt>
                <c:pt idx="1372" formatCode="dd/mm/yy;@">
                  <c:v>45507</c:v>
                </c:pt>
                <c:pt idx="1373" formatCode="dd/mm/yy;@">
                  <c:v>45510</c:v>
                </c:pt>
                <c:pt idx="1374" formatCode="dd/mm/yy;@">
                  <c:v>45511</c:v>
                </c:pt>
                <c:pt idx="1375" formatCode="dd/mm/yy;@">
                  <c:v>45512</c:v>
                </c:pt>
                <c:pt idx="1376" formatCode="dd/mm/yy;@">
                  <c:v>45513</c:v>
                </c:pt>
                <c:pt idx="1377" formatCode="dd/mm/yy;@">
                  <c:v>45514</c:v>
                </c:pt>
                <c:pt idx="1378" formatCode="dd/mm/yy;@">
                  <c:v>45517</c:v>
                </c:pt>
                <c:pt idx="1379" formatCode="dd/mm/yy;@">
                  <c:v>45518</c:v>
                </c:pt>
                <c:pt idx="1380" formatCode="dd/mm/yy;@">
                  <c:v>45519</c:v>
                </c:pt>
                <c:pt idx="1381" formatCode="dd/mm/yy;@">
                  <c:v>45520</c:v>
                </c:pt>
                <c:pt idx="1382" formatCode="dd/mm/yy;@">
                  <c:v>45521</c:v>
                </c:pt>
                <c:pt idx="1383" formatCode="dd/mm/yy;@">
                  <c:v>45524</c:v>
                </c:pt>
                <c:pt idx="1384" formatCode="dd/mm/yy;@">
                  <c:v>45525</c:v>
                </c:pt>
                <c:pt idx="1385" formatCode="dd/mm/yy;@">
                  <c:v>45526</c:v>
                </c:pt>
                <c:pt idx="1386" formatCode="dd/mm/yy;@">
                  <c:v>45527</c:v>
                </c:pt>
                <c:pt idx="1387" formatCode="dd/mm/yy;@">
                  <c:v>45528</c:v>
                </c:pt>
                <c:pt idx="1388" formatCode="dd/mm/yy;@">
                  <c:v>45531</c:v>
                </c:pt>
                <c:pt idx="1389" formatCode="dd/mm/yy;@">
                  <c:v>45532</c:v>
                </c:pt>
                <c:pt idx="1390" formatCode="dd/mm/yy;@">
                  <c:v>45533</c:v>
                </c:pt>
                <c:pt idx="1391" formatCode="dd/mm/yy;@">
                  <c:v>45534</c:v>
                </c:pt>
                <c:pt idx="1392" formatCode="dd/mm/yy;@">
                  <c:v>45535</c:v>
                </c:pt>
                <c:pt idx="1393" formatCode="dd/mm/yy;@">
                  <c:v>45538</c:v>
                </c:pt>
                <c:pt idx="1394" formatCode="dd/mm/yy;@">
                  <c:v>45539</c:v>
                </c:pt>
                <c:pt idx="1395" formatCode="dd/mm/yy;@">
                  <c:v>45540</c:v>
                </c:pt>
                <c:pt idx="1396" formatCode="dd/mm/yy;@">
                  <c:v>45541</c:v>
                </c:pt>
                <c:pt idx="1397" formatCode="dd/mm/yy;@">
                  <c:v>45542</c:v>
                </c:pt>
                <c:pt idx="1398" formatCode="dd/mm/yy;@">
                  <c:v>45545</c:v>
                </c:pt>
                <c:pt idx="1399" formatCode="dd/mm/yy;@">
                  <c:v>45546</c:v>
                </c:pt>
                <c:pt idx="1400" formatCode="dd/mm/yy;@">
                  <c:v>45547</c:v>
                </c:pt>
                <c:pt idx="1401" formatCode="dd/mm/yy;@">
                  <c:v>45548</c:v>
                </c:pt>
                <c:pt idx="1402" formatCode="dd/mm/yy;@">
                  <c:v>45549</c:v>
                </c:pt>
                <c:pt idx="1403" formatCode="dd/mm/yy;@">
                  <c:v>45552</c:v>
                </c:pt>
                <c:pt idx="1404" formatCode="dd/mm/yy;@">
                  <c:v>45553</c:v>
                </c:pt>
                <c:pt idx="1405" formatCode="dd/mm/yy;@">
                  <c:v>45554</c:v>
                </c:pt>
                <c:pt idx="1406" formatCode="dd/mm/yy;@">
                  <c:v>45555</c:v>
                </c:pt>
                <c:pt idx="1407" formatCode="dd/mm/yy;@">
                  <c:v>45556</c:v>
                </c:pt>
                <c:pt idx="1408" formatCode="dd/mm/yy;@">
                  <c:v>45559</c:v>
                </c:pt>
                <c:pt idx="1409" formatCode="dd/mm/yy;@">
                  <c:v>45560</c:v>
                </c:pt>
                <c:pt idx="1410" formatCode="dd/mm/yy;@">
                  <c:v>45561</c:v>
                </c:pt>
                <c:pt idx="1411" formatCode="dd/mm/yy;@">
                  <c:v>45562</c:v>
                </c:pt>
                <c:pt idx="1412" formatCode="dd/mm/yy;@">
                  <c:v>45563</c:v>
                </c:pt>
                <c:pt idx="1413" formatCode="dd/mm/yy;@">
                  <c:v>45566</c:v>
                </c:pt>
                <c:pt idx="1414" formatCode="dd/mm/yy;@">
                  <c:v>45567</c:v>
                </c:pt>
                <c:pt idx="1415" formatCode="dd/mm/yy;@">
                  <c:v>45568</c:v>
                </c:pt>
                <c:pt idx="1416" formatCode="dd/mm/yy;@">
                  <c:v>45569</c:v>
                </c:pt>
                <c:pt idx="1417" formatCode="dd/mm/yy;@">
                  <c:v>45570</c:v>
                </c:pt>
                <c:pt idx="1418" formatCode="dd/mm/yy;@">
                  <c:v>45573</c:v>
                </c:pt>
                <c:pt idx="1419" formatCode="dd/mm/yy;@">
                  <c:v>45574</c:v>
                </c:pt>
                <c:pt idx="1420" formatCode="dd/mm/yy;@">
                  <c:v>45575</c:v>
                </c:pt>
                <c:pt idx="1421" formatCode="dd/mm/yy;@">
                  <c:v>45576</c:v>
                </c:pt>
                <c:pt idx="1422" formatCode="dd/mm/yy;@">
                  <c:v>45577</c:v>
                </c:pt>
                <c:pt idx="1423" formatCode="dd/mm/yy;@">
                  <c:v>45580</c:v>
                </c:pt>
                <c:pt idx="1424" formatCode="dd/mm/yy;@">
                  <c:v>45581</c:v>
                </c:pt>
                <c:pt idx="1425" formatCode="dd/mm/yy;@">
                  <c:v>45582</c:v>
                </c:pt>
                <c:pt idx="1426" formatCode="dd/mm/yy;@">
                  <c:v>45583</c:v>
                </c:pt>
                <c:pt idx="1427" formatCode="dd/mm/yy;@">
                  <c:v>45584</c:v>
                </c:pt>
                <c:pt idx="1428" formatCode="dd/mm/yy;@">
                  <c:v>45587</c:v>
                </c:pt>
                <c:pt idx="1429" formatCode="dd/mm/yy;@">
                  <c:v>45588</c:v>
                </c:pt>
                <c:pt idx="1430" formatCode="dd/mm/yy;@">
                  <c:v>45589</c:v>
                </c:pt>
                <c:pt idx="1431" formatCode="dd/mm/yy;@">
                  <c:v>45590</c:v>
                </c:pt>
                <c:pt idx="1432" formatCode="dd/mm/yy;@">
                  <c:v>45591</c:v>
                </c:pt>
                <c:pt idx="1433" formatCode="dd/mm/yy;@">
                  <c:v>45594</c:v>
                </c:pt>
                <c:pt idx="1434" formatCode="dd/mm/yy;@">
                  <c:v>45595</c:v>
                </c:pt>
                <c:pt idx="1435" formatCode="dd/mm/yy;@">
                  <c:v>45596</c:v>
                </c:pt>
                <c:pt idx="1436" formatCode="dd/mm/yy;@">
                  <c:v>45597</c:v>
                </c:pt>
                <c:pt idx="1437" formatCode="dd/mm/yy;@">
                  <c:v>45598</c:v>
                </c:pt>
                <c:pt idx="1438" formatCode="dd/mm/yy;@">
                  <c:v>45599</c:v>
                </c:pt>
                <c:pt idx="1439" formatCode="dd/mm/yy;@">
                  <c:v>45602</c:v>
                </c:pt>
                <c:pt idx="1440" formatCode="dd/mm/yy;@">
                  <c:v>45603</c:v>
                </c:pt>
                <c:pt idx="1441" formatCode="dd/mm/yy;@">
                  <c:v>45604</c:v>
                </c:pt>
                <c:pt idx="1442" formatCode="dd/mm/yy;@">
                  <c:v>45605</c:v>
                </c:pt>
                <c:pt idx="1443" formatCode="dd/mm/yy;@">
                  <c:v>45608</c:v>
                </c:pt>
                <c:pt idx="1444" formatCode="dd/mm/yy;@">
                  <c:v>45609</c:v>
                </c:pt>
                <c:pt idx="1445" formatCode="dd/mm/yy;@">
                  <c:v>45610</c:v>
                </c:pt>
                <c:pt idx="1446" formatCode="dd/mm/yy;@">
                  <c:v>45611</c:v>
                </c:pt>
                <c:pt idx="1447" formatCode="dd/mm/yy;@">
                  <c:v>45612</c:v>
                </c:pt>
                <c:pt idx="1448" formatCode="dd/mm/yy;@">
                  <c:v>45615</c:v>
                </c:pt>
                <c:pt idx="1449" formatCode="dd/mm/yy;@">
                  <c:v>45616</c:v>
                </c:pt>
                <c:pt idx="1450" formatCode="dd/mm/yy;@">
                  <c:v>45617</c:v>
                </c:pt>
                <c:pt idx="1451" formatCode="dd/mm/yy;@">
                  <c:v>45618</c:v>
                </c:pt>
                <c:pt idx="1452" formatCode="dd/mm/yy;@">
                  <c:v>45619</c:v>
                </c:pt>
                <c:pt idx="1453" formatCode="m/d/yyyy">
                  <c:v>45622</c:v>
                </c:pt>
                <c:pt idx="1454" formatCode="m/d/yyyy">
                  <c:v>45623</c:v>
                </c:pt>
                <c:pt idx="1455" formatCode="m/d/yyyy">
                  <c:v>45624</c:v>
                </c:pt>
                <c:pt idx="1456" formatCode="m/d/yyyy">
                  <c:v>45625</c:v>
                </c:pt>
                <c:pt idx="1457" formatCode="dd/mm/yy;@">
                  <c:v>45626</c:v>
                </c:pt>
                <c:pt idx="1458" formatCode="dd/mm/yy;@">
                  <c:v>45629</c:v>
                </c:pt>
                <c:pt idx="1459" formatCode="dd/mm/yy;@">
                  <c:v>45630</c:v>
                </c:pt>
                <c:pt idx="1460" formatCode="dd/mm/yy;@">
                  <c:v>45631</c:v>
                </c:pt>
                <c:pt idx="1461" formatCode="dd/mm/yy;@">
                  <c:v>45632</c:v>
                </c:pt>
                <c:pt idx="1462" formatCode="dd/mm/yy;@">
                  <c:v>45633</c:v>
                </c:pt>
                <c:pt idx="1463" formatCode="dd/mm/yy;@">
                  <c:v>45636</c:v>
                </c:pt>
                <c:pt idx="1464" formatCode="dd/mm/yy;@">
                  <c:v>45637</c:v>
                </c:pt>
                <c:pt idx="1465" formatCode="dd/mm/yy;@">
                  <c:v>45638</c:v>
                </c:pt>
                <c:pt idx="1466" formatCode="dd/mm/yy;@">
                  <c:v>45639</c:v>
                </c:pt>
                <c:pt idx="1467" formatCode="dd/mm/yy;@">
                  <c:v>45640</c:v>
                </c:pt>
                <c:pt idx="1468" formatCode="dd/mm/yy;@">
                  <c:v>45643</c:v>
                </c:pt>
                <c:pt idx="1469" formatCode="dd/mm/yy;@">
                  <c:v>45644</c:v>
                </c:pt>
                <c:pt idx="1470" formatCode="m/d/yyyy">
                  <c:v>45645</c:v>
                </c:pt>
                <c:pt idx="1471" formatCode="m/d/yyyy">
                  <c:v>45646</c:v>
                </c:pt>
                <c:pt idx="1472" formatCode="m/d/yyyy">
                  <c:v>45647</c:v>
                </c:pt>
                <c:pt idx="1473" formatCode="m/d/yyyy">
                  <c:v>45650</c:v>
                </c:pt>
                <c:pt idx="1474" formatCode="m/d/yyyy">
                  <c:v>45651</c:v>
                </c:pt>
                <c:pt idx="1475" formatCode="m/d/yyyy">
                  <c:v>45652</c:v>
                </c:pt>
                <c:pt idx="1476" formatCode="m/d/yyyy">
                  <c:v>45653</c:v>
                </c:pt>
                <c:pt idx="1477" formatCode="m/d/yyyy">
                  <c:v>45654</c:v>
                </c:pt>
                <c:pt idx="1478" formatCode="m/d/yyyy">
                  <c:v>45655</c:v>
                </c:pt>
                <c:pt idx="1479" formatCode="m/d/yyyy">
                  <c:v>45667</c:v>
                </c:pt>
                <c:pt idx="1480" formatCode="m/d/yyyy">
                  <c:v>45668</c:v>
                </c:pt>
                <c:pt idx="1481" formatCode="m/d/yyyy">
                  <c:v>45671</c:v>
                </c:pt>
                <c:pt idx="1482" formatCode="m/d/yyyy">
                  <c:v>45672</c:v>
                </c:pt>
                <c:pt idx="1483" formatCode="m/d/yyyy">
                  <c:v>45673</c:v>
                </c:pt>
                <c:pt idx="1484" formatCode="m/d/yyyy">
                  <c:v>45674</c:v>
                </c:pt>
                <c:pt idx="1485" formatCode="m/d/yyyy">
                  <c:v>45675</c:v>
                </c:pt>
                <c:pt idx="1486" formatCode="m/d/yyyy">
                  <c:v>45678</c:v>
                </c:pt>
              </c:numCache>
            </c:numRef>
          </c:cat>
          <c:val>
            <c:numRef>
              <c:f>Лист1!$G$2:$G$1488</c:f>
              <c:numCache>
                <c:formatCode>General</c:formatCode>
                <c:ptCount val="1487"/>
                <c:pt idx="0">
                  <c:v>1</c:v>
                </c:pt>
                <c:pt idx="1">
                  <c:v>0.99611657506508544</c:v>
                </c:pt>
                <c:pt idx="2">
                  <c:v>0.99572606306045719</c:v>
                </c:pt>
                <c:pt idx="3">
                  <c:v>0.99879230546716802</c:v>
                </c:pt>
                <c:pt idx="4">
                  <c:v>0.99654324558866081</c:v>
                </c:pt>
                <c:pt idx="5">
                  <c:v>0.99341914955163446</c:v>
                </c:pt>
                <c:pt idx="6">
                  <c:v>0.98970205380387632</c:v>
                </c:pt>
                <c:pt idx="7">
                  <c:v>0.98884148105293612</c:v>
                </c:pt>
                <c:pt idx="8">
                  <c:v>0.98850882267862328</c:v>
                </c:pt>
                <c:pt idx="9">
                  <c:v>0.99128579693375773</c:v>
                </c:pt>
                <c:pt idx="10">
                  <c:v>0.98752531096326313</c:v>
                </c:pt>
                <c:pt idx="11">
                  <c:v>0.9843361295921319</c:v>
                </c:pt>
                <c:pt idx="12">
                  <c:v>0.98064796065953153</c:v>
                </c:pt>
                <c:pt idx="13">
                  <c:v>0.98103847266415978</c:v>
                </c:pt>
                <c:pt idx="14">
                  <c:v>0.98695400636389952</c:v>
                </c:pt>
                <c:pt idx="15">
                  <c:v>0.98234017934625417</c:v>
                </c:pt>
                <c:pt idx="16">
                  <c:v>0.96893983222447211</c:v>
                </c:pt>
                <c:pt idx="17">
                  <c:v>0.97461671969916119</c:v>
                </c:pt>
                <c:pt idx="18">
                  <c:v>0.9737199884292741</c:v>
                </c:pt>
                <c:pt idx="19">
                  <c:v>0.97416835406421753</c:v>
                </c:pt>
                <c:pt idx="20">
                  <c:v>0.97314868382991038</c:v>
                </c:pt>
                <c:pt idx="21">
                  <c:v>0.97655481631472374</c:v>
                </c:pt>
                <c:pt idx="22">
                  <c:v>0.97949088805322548</c:v>
                </c:pt>
                <c:pt idx="23">
                  <c:v>0.96892536881689351</c:v>
                </c:pt>
                <c:pt idx="24">
                  <c:v>0.9710442580271913</c:v>
                </c:pt>
                <c:pt idx="25">
                  <c:v>0.97309083019959497</c:v>
                </c:pt>
                <c:pt idx="26">
                  <c:v>0.98630315302285232</c:v>
                </c:pt>
                <c:pt idx="27">
                  <c:v>0.98900057853630319</c:v>
                </c:pt>
                <c:pt idx="28">
                  <c:v>0.98222447208562347</c:v>
                </c:pt>
                <c:pt idx="29">
                  <c:v>0.98155915533699767</c:v>
                </c:pt>
                <c:pt idx="30">
                  <c:v>0.9767356089094591</c:v>
                </c:pt>
                <c:pt idx="31">
                  <c:v>0.97173850159097508</c:v>
                </c:pt>
                <c:pt idx="32">
                  <c:v>0.96948221000867818</c:v>
                </c:pt>
                <c:pt idx="33">
                  <c:v>0.9656783338154471</c:v>
                </c:pt>
                <c:pt idx="34">
                  <c:v>0.97080561180214064</c:v>
                </c:pt>
                <c:pt idx="35">
                  <c:v>0.97127567254845237</c:v>
                </c:pt>
                <c:pt idx="36">
                  <c:v>0.97223748915244446</c:v>
                </c:pt>
                <c:pt idx="37">
                  <c:v>0.97172403818339603</c:v>
                </c:pt>
                <c:pt idx="38">
                  <c:v>0.97254122071159965</c:v>
                </c:pt>
                <c:pt idx="39">
                  <c:v>0.97032831935203934</c:v>
                </c:pt>
                <c:pt idx="40">
                  <c:v>0.97254122071159965</c:v>
                </c:pt>
                <c:pt idx="41">
                  <c:v>0.97413942724905989</c:v>
                </c:pt>
                <c:pt idx="42">
                  <c:v>0.97778420595892401</c:v>
                </c:pt>
                <c:pt idx="43">
                  <c:v>0.97262076945328335</c:v>
                </c:pt>
                <c:pt idx="44">
                  <c:v>0.96958345386172995</c:v>
                </c:pt>
                <c:pt idx="45">
                  <c:v>0.970986404396876</c:v>
                </c:pt>
                <c:pt idx="46">
                  <c:v>0.97095747758171835</c:v>
                </c:pt>
                <c:pt idx="47">
                  <c:v>0.9620841770321088</c:v>
                </c:pt>
                <c:pt idx="48">
                  <c:v>0.95457766849869841</c:v>
                </c:pt>
                <c:pt idx="49">
                  <c:v>0.95629881400057859</c:v>
                </c:pt>
                <c:pt idx="50">
                  <c:v>0.94887185420885167</c:v>
                </c:pt>
                <c:pt idx="51">
                  <c:v>0.94744720856233733</c:v>
                </c:pt>
                <c:pt idx="52">
                  <c:v>0.95995082441423207</c:v>
                </c:pt>
                <c:pt idx="53">
                  <c:v>0.95483077813132788</c:v>
                </c:pt>
                <c:pt idx="54">
                  <c:v>0.9596615562626557</c:v>
                </c:pt>
                <c:pt idx="55">
                  <c:v>0.9636534567544115</c:v>
                </c:pt>
                <c:pt idx="56">
                  <c:v>0.96177321376916414</c:v>
                </c:pt>
                <c:pt idx="57">
                  <c:v>0.97261353774949388</c:v>
                </c:pt>
                <c:pt idx="58">
                  <c:v>0.97223748915244446</c:v>
                </c:pt>
                <c:pt idx="59">
                  <c:v>0.9670523575354355</c:v>
                </c:pt>
                <c:pt idx="60">
                  <c:v>0.96909169800404993</c:v>
                </c:pt>
                <c:pt idx="61">
                  <c:v>0.97046572172403833</c:v>
                </c:pt>
                <c:pt idx="62">
                  <c:v>0.96941712467457342</c:v>
                </c:pt>
                <c:pt idx="63">
                  <c:v>0.96189615273358409</c:v>
                </c:pt>
                <c:pt idx="64">
                  <c:v>0.96408735898177633</c:v>
                </c:pt>
                <c:pt idx="65">
                  <c:v>0.96024009256580867</c:v>
                </c:pt>
                <c:pt idx="66">
                  <c:v>0.96081139716517228</c:v>
                </c:pt>
                <c:pt idx="67">
                  <c:v>0.95777408157361887</c:v>
                </c:pt>
                <c:pt idx="68">
                  <c:v>0.95888776395718833</c:v>
                </c:pt>
                <c:pt idx="69">
                  <c:v>0.95622649696268436</c:v>
                </c:pt>
                <c:pt idx="70">
                  <c:v>0.96006653167486278</c:v>
                </c:pt>
                <c:pt idx="71">
                  <c:v>0.95882991032687304</c:v>
                </c:pt>
                <c:pt idx="72">
                  <c:v>0.95681949667341637</c:v>
                </c:pt>
                <c:pt idx="73">
                  <c:v>0.95828030083887761</c:v>
                </c:pt>
                <c:pt idx="74">
                  <c:v>0.96042088516054402</c:v>
                </c:pt>
                <c:pt idx="75">
                  <c:v>0.97092131906277146</c:v>
                </c:pt>
                <c:pt idx="76">
                  <c:v>0.97131183106739971</c:v>
                </c:pt>
                <c:pt idx="77">
                  <c:v>0.97161556262655491</c:v>
                </c:pt>
                <c:pt idx="78">
                  <c:v>0.97070436794908899</c:v>
                </c:pt>
                <c:pt idx="79">
                  <c:v>0.98178333815446928</c:v>
                </c:pt>
                <c:pt idx="80">
                  <c:v>0.97868093722881122</c:v>
                </c:pt>
                <c:pt idx="81">
                  <c:v>0.97886172982354658</c:v>
                </c:pt>
                <c:pt idx="82">
                  <c:v>0.98371420306624258</c:v>
                </c:pt>
                <c:pt idx="83">
                  <c:v>0.98111802140584337</c:v>
                </c:pt>
                <c:pt idx="84">
                  <c:v>0.97478304888631773</c:v>
                </c:pt>
                <c:pt idx="85">
                  <c:v>0.9726641596760196</c:v>
                </c:pt>
                <c:pt idx="86">
                  <c:v>0.97528203644778722</c:v>
                </c:pt>
                <c:pt idx="87">
                  <c:v>0.97139137980908308</c:v>
                </c:pt>
                <c:pt idx="88">
                  <c:v>0.97384292739369405</c:v>
                </c:pt>
                <c:pt idx="89">
                  <c:v>0.97200607463118316</c:v>
                </c:pt>
                <c:pt idx="90">
                  <c:v>0.97284495227075518</c:v>
                </c:pt>
                <c:pt idx="91">
                  <c:v>0.9744431588082153</c:v>
                </c:pt>
                <c:pt idx="92">
                  <c:v>0.97121058721434783</c:v>
                </c:pt>
                <c:pt idx="93">
                  <c:v>0.97199161122360433</c:v>
                </c:pt>
                <c:pt idx="94">
                  <c:v>0.97791437662713354</c:v>
                </c:pt>
                <c:pt idx="95">
                  <c:v>0.98017066820943033</c:v>
                </c:pt>
                <c:pt idx="96">
                  <c:v>0.98456031240960373</c:v>
                </c:pt>
                <c:pt idx="97">
                  <c:v>0.98662134798958645</c:v>
                </c:pt>
                <c:pt idx="98">
                  <c:v>0.98274515475846114</c:v>
                </c:pt>
                <c:pt idx="99">
                  <c:v>0.98218831356667635</c:v>
                </c:pt>
                <c:pt idx="100">
                  <c:v>0.98435782470350031</c:v>
                </c:pt>
                <c:pt idx="101">
                  <c:v>0.98142175296499867</c:v>
                </c:pt>
                <c:pt idx="102">
                  <c:v>0.97819641307492056</c:v>
                </c:pt>
                <c:pt idx="103">
                  <c:v>0.97403095169221876</c:v>
                </c:pt>
                <c:pt idx="104">
                  <c:v>0.97729968180503324</c:v>
                </c:pt>
                <c:pt idx="105">
                  <c:v>0.97419728087937529</c:v>
                </c:pt>
                <c:pt idx="106">
                  <c:v>0.97390078102400945</c:v>
                </c:pt>
                <c:pt idx="107">
                  <c:v>0.97486259762800132</c:v>
                </c:pt>
                <c:pt idx="108">
                  <c:v>0.96946774660109925</c:v>
                </c:pt>
                <c:pt idx="109">
                  <c:v>0.95979895863465448</c:v>
                </c:pt>
                <c:pt idx="110">
                  <c:v>0.95659531385594465</c:v>
                </c:pt>
                <c:pt idx="111">
                  <c:v>0.95376048597049479</c:v>
                </c:pt>
                <c:pt idx="112">
                  <c:v>0.94631183106739958</c:v>
                </c:pt>
                <c:pt idx="113">
                  <c:v>0.95162713335261806</c:v>
                </c:pt>
                <c:pt idx="114">
                  <c:v>0.95581428984668804</c:v>
                </c:pt>
                <c:pt idx="115">
                  <c:v>0.95563349725195257</c:v>
                </c:pt>
                <c:pt idx="116">
                  <c:v>0.95695689904541525</c:v>
                </c:pt>
                <c:pt idx="117">
                  <c:v>0.95956754411339318</c:v>
                </c:pt>
                <c:pt idx="118">
                  <c:v>0.96364622505062214</c:v>
                </c:pt>
                <c:pt idx="119">
                  <c:v>0.9622215794041078</c:v>
                </c:pt>
                <c:pt idx="120">
                  <c:v>0.96396442001735616</c:v>
                </c:pt>
                <c:pt idx="121">
                  <c:v>0.96933757593288983</c:v>
                </c:pt>
                <c:pt idx="122">
                  <c:v>0.96897599074341922</c:v>
                </c:pt>
                <c:pt idx="123">
                  <c:v>0.96724038183396022</c:v>
                </c:pt>
                <c:pt idx="124">
                  <c:v>0.95504772924501036</c:v>
                </c:pt>
                <c:pt idx="125">
                  <c:v>0.95559733873300567</c:v>
                </c:pt>
                <c:pt idx="126">
                  <c:v>0.95272635232860869</c:v>
                </c:pt>
                <c:pt idx="127">
                  <c:v>0.95329042522418284</c:v>
                </c:pt>
                <c:pt idx="128">
                  <c:v>0.95610355799826441</c:v>
                </c:pt>
                <c:pt idx="129">
                  <c:v>0.95393404686144068</c:v>
                </c:pt>
                <c:pt idx="130">
                  <c:v>0.9543100954584901</c:v>
                </c:pt>
                <c:pt idx="131">
                  <c:v>0.95589383858837151</c:v>
                </c:pt>
                <c:pt idx="132">
                  <c:v>0.95950245877928864</c:v>
                </c:pt>
                <c:pt idx="133">
                  <c:v>0.96031240960370268</c:v>
                </c:pt>
                <c:pt idx="134">
                  <c:v>0.96013161700896743</c:v>
                </c:pt>
                <c:pt idx="135">
                  <c:v>0.95886606884582004</c:v>
                </c:pt>
                <c:pt idx="136">
                  <c:v>0.9652588949956612</c:v>
                </c:pt>
                <c:pt idx="137">
                  <c:v>0.96289412785652306</c:v>
                </c:pt>
                <c:pt idx="138">
                  <c:v>0.96306768874746884</c:v>
                </c:pt>
                <c:pt idx="139">
                  <c:v>0.97021261209140885</c:v>
                </c:pt>
                <c:pt idx="140">
                  <c:v>0.98235464275383277</c:v>
                </c:pt>
                <c:pt idx="141">
                  <c:v>0.98860283482788569</c:v>
                </c:pt>
                <c:pt idx="142">
                  <c:v>0.99036013884871277</c:v>
                </c:pt>
                <c:pt idx="143">
                  <c:v>0.98856667630893857</c:v>
                </c:pt>
                <c:pt idx="144">
                  <c:v>0.98855944460514922</c:v>
                </c:pt>
                <c:pt idx="145">
                  <c:v>0.99096760196702338</c:v>
                </c:pt>
                <c:pt idx="146">
                  <c:v>0.99382412496384154</c:v>
                </c:pt>
                <c:pt idx="147">
                  <c:v>0.99666618455308076</c:v>
                </c:pt>
                <c:pt idx="148">
                  <c:v>0.99112669945039045</c:v>
                </c:pt>
                <c:pt idx="149">
                  <c:v>1.0010558287532543</c:v>
                </c:pt>
                <c:pt idx="150">
                  <c:v>1.0018151576511427</c:v>
                </c:pt>
                <c:pt idx="151">
                  <c:v>1.0115273358403241</c:v>
                </c:pt>
                <c:pt idx="152">
                  <c:v>1.0148394561758751</c:v>
                </c:pt>
                <c:pt idx="153">
                  <c:v>1.0065013017066822</c:v>
                </c:pt>
                <c:pt idx="154">
                  <c:v>0.99672403818339617</c:v>
                </c:pt>
                <c:pt idx="155">
                  <c:v>0.99670957477581734</c:v>
                </c:pt>
                <c:pt idx="156">
                  <c:v>1.0012583164593578</c:v>
                </c:pt>
                <c:pt idx="157">
                  <c:v>1.0064651431877352</c:v>
                </c:pt>
                <c:pt idx="158">
                  <c:v>1.0089817761064508</c:v>
                </c:pt>
                <c:pt idx="159">
                  <c:v>1.0130026034133643</c:v>
                </c:pt>
                <c:pt idx="160">
                  <c:v>1.0095169221868674</c:v>
                </c:pt>
                <c:pt idx="161">
                  <c:v>1.011122360428117</c:v>
                </c:pt>
                <c:pt idx="162">
                  <c:v>1.0159676019670236</c:v>
                </c:pt>
                <c:pt idx="163">
                  <c:v>1.0087286664738213</c:v>
                </c:pt>
                <c:pt idx="164">
                  <c:v>1.0019380966155627</c:v>
                </c:pt>
                <c:pt idx="165">
                  <c:v>1.0011064506797802</c:v>
                </c:pt>
                <c:pt idx="166">
                  <c:v>0.99461238067688773</c:v>
                </c:pt>
                <c:pt idx="167">
                  <c:v>0.99367225918426394</c:v>
                </c:pt>
                <c:pt idx="168">
                  <c:v>0.99304310095458492</c:v>
                </c:pt>
                <c:pt idx="169">
                  <c:v>0.98990454150997986</c:v>
                </c:pt>
                <c:pt idx="170">
                  <c:v>0.97763957188313577</c:v>
                </c:pt>
                <c:pt idx="171">
                  <c:v>0.96807925947353191</c:v>
                </c:pt>
                <c:pt idx="172">
                  <c:v>0.97294619612380706</c:v>
                </c:pt>
                <c:pt idx="173">
                  <c:v>0.97740815736187459</c:v>
                </c:pt>
                <c:pt idx="174">
                  <c:v>0.97515909748336715</c:v>
                </c:pt>
                <c:pt idx="175">
                  <c:v>0.96901214926236634</c:v>
                </c:pt>
                <c:pt idx="176">
                  <c:v>0.97211455018802428</c:v>
                </c:pt>
                <c:pt idx="177">
                  <c:v>0.96826728377205684</c:v>
                </c:pt>
                <c:pt idx="178">
                  <c:v>0.97538328030083898</c:v>
                </c:pt>
                <c:pt idx="179">
                  <c:v>0.97712612091408735</c:v>
                </c:pt>
                <c:pt idx="180">
                  <c:v>0.97915822967891242</c:v>
                </c:pt>
                <c:pt idx="181">
                  <c:v>0.98103124096037031</c:v>
                </c:pt>
                <c:pt idx="182">
                  <c:v>0.9885377494937807</c:v>
                </c:pt>
                <c:pt idx="183">
                  <c:v>0.99357824703500164</c:v>
                </c:pt>
                <c:pt idx="184">
                  <c:v>0.98806045704367962</c:v>
                </c:pt>
                <c:pt idx="185">
                  <c:v>0.98673705525021715</c:v>
                </c:pt>
                <c:pt idx="186">
                  <c:v>0.98435782470350031</c:v>
                </c:pt>
                <c:pt idx="187">
                  <c:v>0.98406132484813436</c:v>
                </c:pt>
                <c:pt idx="188">
                  <c:v>0.98745299392536889</c:v>
                </c:pt>
                <c:pt idx="189">
                  <c:v>0.98153746022562915</c:v>
                </c:pt>
                <c:pt idx="190">
                  <c:v>0.97368382991032709</c:v>
                </c:pt>
                <c:pt idx="191">
                  <c:v>0.97643910905409326</c:v>
                </c:pt>
                <c:pt idx="192">
                  <c:v>0.97313422042233155</c:v>
                </c:pt>
                <c:pt idx="193">
                  <c:v>0.9753254266705238</c:v>
                </c:pt>
                <c:pt idx="194">
                  <c:v>0.96949667341625712</c:v>
                </c:pt>
                <c:pt idx="195">
                  <c:v>0.97142753832803019</c:v>
                </c:pt>
                <c:pt idx="196">
                  <c:v>0.96615562626554818</c:v>
                </c:pt>
                <c:pt idx="197">
                  <c:v>0.96798524732426972</c:v>
                </c:pt>
                <c:pt idx="198">
                  <c:v>0.96674862597628008</c:v>
                </c:pt>
                <c:pt idx="199">
                  <c:v>0.97142753832803019</c:v>
                </c:pt>
                <c:pt idx="200">
                  <c:v>0.96972808793751808</c:v>
                </c:pt>
                <c:pt idx="201">
                  <c:v>0.97096470928550771</c:v>
                </c:pt>
                <c:pt idx="202">
                  <c:v>0.97018368527625121</c:v>
                </c:pt>
                <c:pt idx="203">
                  <c:v>0.97020538038761939</c:v>
                </c:pt>
                <c:pt idx="204">
                  <c:v>0.96839745444026626</c:v>
                </c:pt>
                <c:pt idx="205">
                  <c:v>0.9717891235175008</c:v>
                </c:pt>
                <c:pt idx="206">
                  <c:v>0.95939398322244729</c:v>
                </c:pt>
                <c:pt idx="207">
                  <c:v>0.96253254266705246</c:v>
                </c:pt>
                <c:pt idx="208">
                  <c:v>0.96468035869250812</c:v>
                </c:pt>
                <c:pt idx="209">
                  <c:v>0.96467312698871854</c:v>
                </c:pt>
                <c:pt idx="210">
                  <c:v>0.96692941857101533</c:v>
                </c:pt>
                <c:pt idx="211">
                  <c:v>0.9660399190049177</c:v>
                </c:pt>
                <c:pt idx="212">
                  <c:v>0.97130459936361024</c:v>
                </c:pt>
                <c:pt idx="213">
                  <c:v>0.97144200173560902</c:v>
                </c:pt>
                <c:pt idx="214">
                  <c:v>0.96656783338154473</c:v>
                </c:pt>
                <c:pt idx="215">
                  <c:v>0.96504917558576797</c:v>
                </c:pt>
                <c:pt idx="216">
                  <c:v>0.96583743129881416</c:v>
                </c:pt>
                <c:pt idx="217">
                  <c:v>0.97061758750361593</c:v>
                </c:pt>
                <c:pt idx="218">
                  <c:v>0.9669004917558579</c:v>
                </c:pt>
                <c:pt idx="219">
                  <c:v>0.96488284639861155</c:v>
                </c:pt>
                <c:pt idx="220">
                  <c:v>0.96570002892681517</c:v>
                </c:pt>
                <c:pt idx="221">
                  <c:v>0.96963407578825589</c:v>
                </c:pt>
                <c:pt idx="222">
                  <c:v>0.96885305177899927</c:v>
                </c:pt>
                <c:pt idx="223">
                  <c:v>0.96977870986404402</c:v>
                </c:pt>
                <c:pt idx="224">
                  <c:v>0.96949667341625712</c:v>
                </c:pt>
                <c:pt idx="225">
                  <c:v>0.97395140295053517</c:v>
                </c:pt>
                <c:pt idx="226">
                  <c:v>0.97037894127856528</c:v>
                </c:pt>
                <c:pt idx="227">
                  <c:v>0.97121058721434783</c:v>
                </c:pt>
                <c:pt idx="228">
                  <c:v>0.96493346832513749</c:v>
                </c:pt>
                <c:pt idx="229">
                  <c:v>0.96350159097483368</c:v>
                </c:pt>
                <c:pt idx="230">
                  <c:v>0.96358837142030673</c:v>
                </c:pt>
                <c:pt idx="231">
                  <c:v>0.96471651721145502</c:v>
                </c:pt>
                <c:pt idx="232">
                  <c:v>0.96168643332369108</c:v>
                </c:pt>
                <c:pt idx="233">
                  <c:v>0.95654469192941871</c:v>
                </c:pt>
                <c:pt idx="234">
                  <c:v>0.94639137980908317</c:v>
                </c:pt>
                <c:pt idx="235">
                  <c:v>0.95042667052357555</c:v>
                </c:pt>
                <c:pt idx="236">
                  <c:v>0.94754845241538921</c:v>
                </c:pt>
                <c:pt idx="237">
                  <c:v>0.946825282036448</c:v>
                </c:pt>
                <c:pt idx="238">
                  <c:v>0.94550188024298532</c:v>
                </c:pt>
                <c:pt idx="239">
                  <c:v>0.9436722591842639</c:v>
                </c:pt>
                <c:pt idx="240">
                  <c:v>0.94129302863754705</c:v>
                </c:pt>
                <c:pt idx="241">
                  <c:v>0.94004194388197881</c:v>
                </c:pt>
                <c:pt idx="242">
                  <c:v>0.92982354642753839</c:v>
                </c:pt>
                <c:pt idx="243">
                  <c:v>0.93399623951402955</c:v>
                </c:pt>
                <c:pt idx="244">
                  <c:v>0.93652010413653475</c:v>
                </c:pt>
                <c:pt idx="245">
                  <c:v>0.9346181660399191</c:v>
                </c:pt>
                <c:pt idx="246">
                  <c:v>0.9346181660399191</c:v>
                </c:pt>
                <c:pt idx="247">
                  <c:v>0.92496384148105293</c:v>
                </c:pt>
                <c:pt idx="248">
                  <c:v>0.92540497541220712</c:v>
                </c:pt>
                <c:pt idx="249">
                  <c:v>0.92063205091119482</c:v>
                </c:pt>
                <c:pt idx="250">
                  <c:v>0.9257520971940989</c:v>
                </c:pt>
                <c:pt idx="251">
                  <c:v>0.92748047439976866</c:v>
                </c:pt>
                <c:pt idx="252">
                  <c:v>0.92808793751807939</c:v>
                </c:pt>
                <c:pt idx="253">
                  <c:v>0.92754555973387354</c:v>
                </c:pt>
                <c:pt idx="254">
                  <c:v>0.92845675441133946</c:v>
                </c:pt>
                <c:pt idx="255">
                  <c:v>0.93532687301128159</c:v>
                </c:pt>
                <c:pt idx="256">
                  <c:v>0.93500867804454735</c:v>
                </c:pt>
                <c:pt idx="257">
                  <c:v>0.93678044547295347</c:v>
                </c:pt>
                <c:pt idx="258">
                  <c:v>0.93404686144055549</c:v>
                </c:pt>
                <c:pt idx="259">
                  <c:v>0.94213190627711907</c:v>
                </c:pt>
                <c:pt idx="260">
                  <c:v>0.94956609777263534</c:v>
                </c:pt>
                <c:pt idx="261">
                  <c:v>0.94297078391669098</c:v>
                </c:pt>
                <c:pt idx="262">
                  <c:v>0.95267573040208275</c:v>
                </c:pt>
                <c:pt idx="263">
                  <c:v>0.95423054671680663</c:v>
                </c:pt>
                <c:pt idx="264">
                  <c:v>0.96587358981776106</c:v>
                </c:pt>
                <c:pt idx="265">
                  <c:v>0.95869973965866362</c:v>
                </c:pt>
                <c:pt idx="266">
                  <c:v>0.95476569279722312</c:v>
                </c:pt>
                <c:pt idx="267">
                  <c:v>0.94908157361874468</c:v>
                </c:pt>
                <c:pt idx="268">
                  <c:v>0.95886606884582004</c:v>
                </c:pt>
                <c:pt idx="269">
                  <c:v>0.96328463986115132</c:v>
                </c:pt>
                <c:pt idx="270">
                  <c:v>0.96597483367081294</c:v>
                </c:pt>
                <c:pt idx="271">
                  <c:v>0.95284929129302864</c:v>
                </c:pt>
                <c:pt idx="272">
                  <c:v>0.96072461671969922</c:v>
                </c:pt>
                <c:pt idx="273">
                  <c:v>0.95898900781024021</c:v>
                </c:pt>
                <c:pt idx="274">
                  <c:v>0.95679780156204819</c:v>
                </c:pt>
                <c:pt idx="275">
                  <c:v>0.96376916401504209</c:v>
                </c:pt>
                <c:pt idx="276">
                  <c:v>0.96232282325715945</c:v>
                </c:pt>
                <c:pt idx="277">
                  <c:v>0.96334249349146661</c:v>
                </c:pt>
                <c:pt idx="278">
                  <c:v>0.97281602545559742</c:v>
                </c:pt>
                <c:pt idx="279">
                  <c:v>0.98168932600520697</c:v>
                </c:pt>
                <c:pt idx="280">
                  <c:v>0.99070726063060466</c:v>
                </c:pt>
                <c:pt idx="281">
                  <c:v>0.99199450390512012</c:v>
                </c:pt>
                <c:pt idx="282">
                  <c:v>1.0118166039919008</c:v>
                </c:pt>
                <c:pt idx="283">
                  <c:v>1.0029505351460806</c:v>
                </c:pt>
                <c:pt idx="284">
                  <c:v>1.0036592421174428</c:v>
                </c:pt>
                <c:pt idx="285">
                  <c:v>0.99762076945328326</c:v>
                </c:pt>
                <c:pt idx="286">
                  <c:v>0.99923343939832232</c:v>
                </c:pt>
                <c:pt idx="287">
                  <c:v>1.0193448076366793</c:v>
                </c:pt>
                <c:pt idx="288">
                  <c:v>1.0879013595603124</c:v>
                </c:pt>
                <c:pt idx="289">
                  <c:v>1.070111368238357</c:v>
                </c:pt>
                <c:pt idx="290">
                  <c:v>1.1055105582875326</c:v>
                </c:pt>
                <c:pt idx="291">
                  <c:v>1.092797223025745</c:v>
                </c:pt>
                <c:pt idx="292">
                  <c:v>1.0988646225050622</c:v>
                </c:pt>
                <c:pt idx="293">
                  <c:v>1.0910616141162859</c:v>
                </c:pt>
                <c:pt idx="294">
                  <c:v>1.140135956031241</c:v>
                </c:pt>
                <c:pt idx="295">
                  <c:v>1.1798741683540643</c:v>
                </c:pt>
                <c:pt idx="296">
                  <c:v>1.146442001735609</c:v>
                </c:pt>
                <c:pt idx="297">
                  <c:v>1.184632629447498</c:v>
                </c:pt>
                <c:pt idx="298">
                  <c:v>1.1548669366502748</c:v>
                </c:pt>
                <c:pt idx="299">
                  <c:v>1.1393910905409315</c:v>
                </c:pt>
                <c:pt idx="300">
                  <c:v>1.1512583164593579</c:v>
                </c:pt>
                <c:pt idx="301">
                  <c:v>1.1367804454729535</c:v>
                </c:pt>
                <c:pt idx="302">
                  <c:v>1.1023575354353485</c:v>
                </c:pt>
                <c:pt idx="303">
                  <c:v>1.0886172982354645</c:v>
                </c:pt>
                <c:pt idx="304">
                  <c:v>1.0970277697425515</c:v>
                </c:pt>
                <c:pt idx="305">
                  <c:v>1.0790425224182818</c:v>
                </c:pt>
                <c:pt idx="306">
                  <c:v>1.0817327162279433</c:v>
                </c:pt>
                <c:pt idx="307">
                  <c:v>1.0825137402371998</c:v>
                </c:pt>
                <c:pt idx="308">
                  <c:v>1.0898105293607174</c:v>
                </c:pt>
                <c:pt idx="309">
                  <c:v>1.0977798669366503</c:v>
                </c:pt>
                <c:pt idx="310">
                  <c:v>1.1140078102400928</c:v>
                </c:pt>
                <c:pt idx="311">
                  <c:v>1.1035869250795489</c:v>
                </c:pt>
                <c:pt idx="312">
                  <c:v>1.1157361874457623</c:v>
                </c:pt>
                <c:pt idx="313">
                  <c:v>1.1431660399190049</c:v>
                </c:pt>
                <c:pt idx="314">
                  <c:v>1.1586635811397163</c:v>
                </c:pt>
                <c:pt idx="315">
                  <c:v>1.1323691061614118</c:v>
                </c:pt>
                <c:pt idx="316">
                  <c:v>1.1265041943881979</c:v>
                </c:pt>
                <c:pt idx="317">
                  <c:v>1.1195617587503615</c:v>
                </c:pt>
                <c:pt idx="318">
                  <c:v>1.1206826728377206</c:v>
                </c:pt>
                <c:pt idx="319">
                  <c:v>1.1110862019091698</c:v>
                </c:pt>
                <c:pt idx="320">
                  <c:v>1.0968180503326586</c:v>
                </c:pt>
                <c:pt idx="321">
                  <c:v>1.1129592131906278</c:v>
                </c:pt>
                <c:pt idx="322">
                  <c:v>1.1085623372866649</c:v>
                </c:pt>
                <c:pt idx="323">
                  <c:v>1.1019453283193523</c:v>
                </c:pt>
                <c:pt idx="324">
                  <c:v>1.088870407868094</c:v>
                </c:pt>
                <c:pt idx="325">
                  <c:v>1.0904179924790283</c:v>
                </c:pt>
                <c:pt idx="326">
                  <c:v>1.0963335261787677</c:v>
                </c:pt>
                <c:pt idx="327">
                  <c:v>1.085507665606017</c:v>
                </c:pt>
                <c:pt idx="328">
                  <c:v>1.0846037026323403</c:v>
                </c:pt>
                <c:pt idx="329">
                  <c:v>1.0774587792884005</c:v>
                </c:pt>
                <c:pt idx="330">
                  <c:v>1.0810673994793176</c:v>
                </c:pt>
                <c:pt idx="331">
                  <c:v>1.0605872143477004</c:v>
                </c:pt>
                <c:pt idx="332">
                  <c:v>1.0792450101243856</c:v>
                </c:pt>
                <c:pt idx="333">
                  <c:v>1.0710876482499276</c:v>
                </c:pt>
                <c:pt idx="334">
                  <c:v>1.0631689326005209</c:v>
                </c:pt>
                <c:pt idx="335">
                  <c:v>1.0611368238356957</c:v>
                </c:pt>
                <c:pt idx="336">
                  <c:v>1.0625614694822101</c:v>
                </c:pt>
                <c:pt idx="337">
                  <c:v>1.0573618744576223</c:v>
                </c:pt>
                <c:pt idx="338">
                  <c:v>1.0418137113103847</c:v>
                </c:pt>
                <c:pt idx="339">
                  <c:v>1.0311397165172116</c:v>
                </c:pt>
                <c:pt idx="340">
                  <c:v>1.0196485391958348</c:v>
                </c:pt>
                <c:pt idx="341">
                  <c:v>1.0343939832224474</c:v>
                </c:pt>
                <c:pt idx="342">
                  <c:v>1.0254628290425223</c:v>
                </c:pt>
                <c:pt idx="343">
                  <c:v>1.0238646225050623</c:v>
                </c:pt>
                <c:pt idx="344">
                  <c:v>1.0316459357824705</c:v>
                </c:pt>
                <c:pt idx="345">
                  <c:v>1.027169511136824</c:v>
                </c:pt>
                <c:pt idx="346">
                  <c:v>1.0344952270754992</c:v>
                </c:pt>
                <c:pt idx="347">
                  <c:v>1.0542088516054384</c:v>
                </c:pt>
                <c:pt idx="348">
                  <c:v>1.0445834538617298</c:v>
                </c:pt>
                <c:pt idx="349">
                  <c:v>1.0416112236042812</c:v>
                </c:pt>
                <c:pt idx="350">
                  <c:v>1.0445183685276254</c:v>
                </c:pt>
                <c:pt idx="351">
                  <c:v>1.0468759039629738</c:v>
                </c:pt>
                <c:pt idx="352">
                  <c:v>1.0455380387619324</c:v>
                </c:pt>
                <c:pt idx="353">
                  <c:v>1.0340974833670815</c:v>
                </c:pt>
                <c:pt idx="354">
                  <c:v>1.0356016777552792</c:v>
                </c:pt>
                <c:pt idx="355">
                  <c:v>1.0422331501301707</c:v>
                </c:pt>
                <c:pt idx="356">
                  <c:v>1.0378145791148397</c:v>
                </c:pt>
                <c:pt idx="357">
                  <c:v>1.0495154758461094</c:v>
                </c:pt>
                <c:pt idx="358">
                  <c:v>1.057304020827307</c:v>
                </c:pt>
                <c:pt idx="359">
                  <c:v>1.0561035579982645</c:v>
                </c:pt>
                <c:pt idx="360">
                  <c:v>1.05739080127278</c:v>
                </c:pt>
                <c:pt idx="361">
                  <c:v>1.0535941567833385</c:v>
                </c:pt>
                <c:pt idx="362">
                  <c:v>1.0628652010413655</c:v>
                </c:pt>
                <c:pt idx="363">
                  <c:v>1.077625108475557</c:v>
                </c:pt>
                <c:pt idx="364">
                  <c:v>1.0587142030662424</c:v>
                </c:pt>
                <c:pt idx="365">
                  <c:v>1.0566531674862598</c:v>
                </c:pt>
                <c:pt idx="366">
                  <c:v>1.0585984958056118</c:v>
                </c:pt>
                <c:pt idx="367">
                  <c:v>1.0507882557130461</c:v>
                </c:pt>
                <c:pt idx="368">
                  <c:v>1.0572895574197281</c:v>
                </c:pt>
                <c:pt idx="369">
                  <c:v>1.0502603413364189</c:v>
                </c:pt>
                <c:pt idx="370">
                  <c:v>1.0627639571883136</c:v>
                </c:pt>
                <c:pt idx="371">
                  <c:v>1.0726207694532834</c:v>
                </c:pt>
                <c:pt idx="372">
                  <c:v>1.0747902805901071</c:v>
                </c:pt>
                <c:pt idx="373">
                  <c:v>1.0603557998264392</c:v>
                </c:pt>
                <c:pt idx="374">
                  <c:v>1.055937228811108</c:v>
                </c:pt>
                <c:pt idx="375">
                  <c:v>1.0570219843795199</c:v>
                </c:pt>
                <c:pt idx="376">
                  <c:v>1.0658085044836563</c:v>
                </c:pt>
                <c:pt idx="377">
                  <c:v>1.0636534567544114</c:v>
                </c:pt>
                <c:pt idx="378">
                  <c:v>1.0684119178478448</c:v>
                </c:pt>
                <c:pt idx="379">
                  <c:v>1.0766271333526181</c:v>
                </c:pt>
                <c:pt idx="380">
                  <c:v>1.0952560023141453</c:v>
                </c:pt>
                <c:pt idx="381">
                  <c:v>1.0916835406421754</c:v>
                </c:pt>
                <c:pt idx="382">
                  <c:v>1.1050766560601679</c:v>
                </c:pt>
                <c:pt idx="383">
                  <c:v>1.0930286375470062</c:v>
                </c:pt>
                <c:pt idx="384">
                  <c:v>1.0908663581139717</c:v>
                </c:pt>
                <c:pt idx="385">
                  <c:v>1.086614116285797</c:v>
                </c:pt>
                <c:pt idx="386">
                  <c:v>1.0959574775817182</c:v>
                </c:pt>
                <c:pt idx="387">
                  <c:v>1.0993563783627425</c:v>
                </c:pt>
                <c:pt idx="388">
                  <c:v>1.0900781024009258</c:v>
                </c:pt>
                <c:pt idx="389">
                  <c:v>1.091538906566387</c:v>
                </c:pt>
                <c:pt idx="390">
                  <c:v>1.0952704657217243</c:v>
                </c:pt>
                <c:pt idx="391">
                  <c:v>1.0903529071449236</c:v>
                </c:pt>
                <c:pt idx="392">
                  <c:v>1.0880026034133643</c:v>
                </c:pt>
                <c:pt idx="393">
                  <c:v>1.0949233439398323</c:v>
                </c:pt>
                <c:pt idx="394">
                  <c:v>1.0913725773792307</c:v>
                </c:pt>
                <c:pt idx="395">
                  <c:v>1.0995299392536884</c:v>
                </c:pt>
                <c:pt idx="396">
                  <c:v>1.1055684119178482</c:v>
                </c:pt>
                <c:pt idx="397">
                  <c:v>1.1073474110500436</c:v>
                </c:pt>
                <c:pt idx="398">
                  <c:v>1.1082947642464567</c:v>
                </c:pt>
                <c:pt idx="399">
                  <c:v>1.1237778420595894</c:v>
                </c:pt>
                <c:pt idx="400">
                  <c:v>1.1188168932600522</c:v>
                </c:pt>
                <c:pt idx="401">
                  <c:v>1.1087937518079261</c:v>
                </c:pt>
                <c:pt idx="402">
                  <c:v>1.0961744286954007</c:v>
                </c:pt>
                <c:pt idx="403">
                  <c:v>1.0909097483367083</c:v>
                </c:pt>
                <c:pt idx="404">
                  <c:v>1.0976641596760197</c:v>
                </c:pt>
                <c:pt idx="405">
                  <c:v>1.1231993057564362</c:v>
                </c:pt>
                <c:pt idx="406">
                  <c:v>1.1153167486259763</c:v>
                </c:pt>
                <c:pt idx="407">
                  <c:v>1.1201909169800406</c:v>
                </c:pt>
                <c:pt idx="408">
                  <c:v>1.1256797801562048</c:v>
                </c:pt>
                <c:pt idx="409">
                  <c:v>1.1240815736187446</c:v>
                </c:pt>
                <c:pt idx="410">
                  <c:v>1.1171825282036447</c:v>
                </c:pt>
                <c:pt idx="411">
                  <c:v>1.1091119467746602</c:v>
                </c:pt>
                <c:pt idx="412">
                  <c:v>1.1087937518079261</c:v>
                </c:pt>
                <c:pt idx="413">
                  <c:v>1.115135956031241</c:v>
                </c:pt>
                <c:pt idx="414">
                  <c:v>1.116517211455019</c:v>
                </c:pt>
                <c:pt idx="415">
                  <c:v>1.1172837720566966</c:v>
                </c:pt>
                <c:pt idx="416">
                  <c:v>1.1201692218686723</c:v>
                </c:pt>
                <c:pt idx="417">
                  <c:v>1.1332007520971943</c:v>
                </c:pt>
                <c:pt idx="418">
                  <c:v>1.136650274804744</c:v>
                </c:pt>
                <c:pt idx="419">
                  <c:v>1.1370914087358983</c:v>
                </c:pt>
                <c:pt idx="420">
                  <c:v>1.1479389644200173</c:v>
                </c:pt>
                <c:pt idx="421">
                  <c:v>1.1423705525021697</c:v>
                </c:pt>
                <c:pt idx="422">
                  <c:v>1.1723965866358117</c:v>
                </c:pt>
                <c:pt idx="423">
                  <c:v>1.1865417992479028</c:v>
                </c:pt>
                <c:pt idx="424">
                  <c:v>1.1701547584610936</c:v>
                </c:pt>
                <c:pt idx="425">
                  <c:v>1.1451764535724618</c:v>
                </c:pt>
                <c:pt idx="426">
                  <c:v>1.157246167196992</c:v>
                </c:pt>
                <c:pt idx="427">
                  <c:v>1.1530590107029217</c:v>
                </c:pt>
                <c:pt idx="428">
                  <c:v>1.1601460804165464</c:v>
                </c:pt>
                <c:pt idx="429">
                  <c:v>1.1541799247902809</c:v>
                </c:pt>
                <c:pt idx="430">
                  <c:v>1.1492189759907436</c:v>
                </c:pt>
                <c:pt idx="431">
                  <c:v>1.1359054093144345</c:v>
                </c:pt>
                <c:pt idx="432">
                  <c:v>1.1345603124096038</c:v>
                </c:pt>
                <c:pt idx="433">
                  <c:v>1.1396948221000871</c:v>
                </c:pt>
                <c:pt idx="434">
                  <c:v>1.1393187735030375</c:v>
                </c:pt>
                <c:pt idx="435">
                  <c:v>1.1472374891524444</c:v>
                </c:pt>
                <c:pt idx="436">
                  <c:v>1.1467095747758174</c:v>
                </c:pt>
                <c:pt idx="437">
                  <c:v>1.1477075498987561</c:v>
                </c:pt>
                <c:pt idx="438">
                  <c:v>1.1422982354642757</c:v>
                </c:pt>
                <c:pt idx="439">
                  <c:v>1.1292811686433324</c:v>
                </c:pt>
                <c:pt idx="440">
                  <c:v>1.1275455597338735</c:v>
                </c:pt>
                <c:pt idx="441">
                  <c:v>1.1187011859994216</c:v>
                </c:pt>
                <c:pt idx="442">
                  <c:v>1.119077234596471</c:v>
                </c:pt>
                <c:pt idx="443">
                  <c:v>1.1209647092855077</c:v>
                </c:pt>
                <c:pt idx="444">
                  <c:v>1.1373155915533701</c:v>
                </c:pt>
                <c:pt idx="445">
                  <c:v>1.1576294474978306</c:v>
                </c:pt>
                <c:pt idx="446">
                  <c:v>1.1633497251952563</c:v>
                </c:pt>
                <c:pt idx="447">
                  <c:v>1.182774081573619</c:v>
                </c:pt>
                <c:pt idx="448">
                  <c:v>1.1733945617587505</c:v>
                </c:pt>
                <c:pt idx="449">
                  <c:v>1.1493346832513742</c:v>
                </c:pt>
                <c:pt idx="450">
                  <c:v>1.1322461671969919</c:v>
                </c:pt>
                <c:pt idx="451">
                  <c:v>1.1238790859126411</c:v>
                </c:pt>
                <c:pt idx="452">
                  <c:v>1.1196413074920453</c:v>
                </c:pt>
                <c:pt idx="453">
                  <c:v>1.1153167486259763</c:v>
                </c:pt>
                <c:pt idx="454">
                  <c:v>1.1271550477292451</c:v>
                </c:pt>
                <c:pt idx="455">
                  <c:v>1.1297006074631184</c:v>
                </c:pt>
                <c:pt idx="456">
                  <c:v>1.1198004049754124</c:v>
                </c:pt>
                <c:pt idx="457">
                  <c:v>1.1106522996818051</c:v>
                </c:pt>
                <c:pt idx="458">
                  <c:v>1.105901070292161</c:v>
                </c:pt>
                <c:pt idx="459">
                  <c:v>1.1091191784784498</c:v>
                </c:pt>
                <c:pt idx="460">
                  <c:v>1.1032542667052359</c:v>
                </c:pt>
                <c:pt idx="461">
                  <c:v>1.099595024587793</c:v>
                </c:pt>
                <c:pt idx="462">
                  <c:v>1.1003905120046285</c:v>
                </c:pt>
                <c:pt idx="463">
                  <c:v>1.0754628290425223</c:v>
                </c:pt>
                <c:pt idx="464">
                  <c:v>1.075694243563784</c:v>
                </c:pt>
                <c:pt idx="465">
                  <c:v>1.0825788255713047</c:v>
                </c:pt>
                <c:pt idx="466">
                  <c:v>1.0843072027769745</c:v>
                </c:pt>
                <c:pt idx="467">
                  <c:v>1.0870046282904253</c:v>
                </c:pt>
                <c:pt idx="468">
                  <c:v>1.0727364767139138</c:v>
                </c:pt>
                <c:pt idx="469">
                  <c:v>1.069988429273937</c:v>
                </c:pt>
                <c:pt idx="470">
                  <c:v>1.0544402661266996</c:v>
                </c:pt>
                <c:pt idx="471">
                  <c:v>1.0544113393115417</c:v>
                </c:pt>
                <c:pt idx="472">
                  <c:v>1.0460514897309807</c:v>
                </c:pt>
                <c:pt idx="473">
                  <c:v>1.0308721434770032</c:v>
                </c:pt>
                <c:pt idx="474">
                  <c:v>1.0365924211744288</c:v>
                </c:pt>
                <c:pt idx="475">
                  <c:v>1.0278492912930288</c:v>
                </c:pt>
                <c:pt idx="476">
                  <c:v>1.0103196413074922</c:v>
                </c:pt>
                <c:pt idx="477">
                  <c:v>1.017008967312699</c:v>
                </c:pt>
                <c:pt idx="478">
                  <c:v>1.0161773213769165</c:v>
                </c:pt>
                <c:pt idx="479">
                  <c:v>1.0100592999710731</c:v>
                </c:pt>
                <c:pt idx="480">
                  <c:v>1.0152155047729245</c:v>
                </c:pt>
                <c:pt idx="481">
                  <c:v>1.034003471217819</c:v>
                </c:pt>
                <c:pt idx="482">
                  <c:v>1.0433829910326873</c:v>
                </c:pt>
                <c:pt idx="483">
                  <c:v>1.0448727220133065</c:v>
                </c:pt>
                <c:pt idx="484">
                  <c:v>1.0363103847266417</c:v>
                </c:pt>
                <c:pt idx="485">
                  <c:v>1.0199811975701476</c:v>
                </c:pt>
                <c:pt idx="486">
                  <c:v>1.0207839166907724</c:v>
                </c:pt>
                <c:pt idx="487">
                  <c:v>1.019937807347411</c:v>
                </c:pt>
                <c:pt idx="488">
                  <c:v>1.0229751229389645</c:v>
                </c:pt>
                <c:pt idx="489">
                  <c:v>1.0229751229389645</c:v>
                </c:pt>
                <c:pt idx="490">
                  <c:v>1.0318339600809951</c:v>
                </c:pt>
                <c:pt idx="491">
                  <c:v>1.0264174139427251</c:v>
                </c:pt>
                <c:pt idx="492">
                  <c:v>1.0152227364767141</c:v>
                </c:pt>
                <c:pt idx="493">
                  <c:v>1.0119901648828467</c:v>
                </c:pt>
                <c:pt idx="494">
                  <c:v>1.0122938964420019</c:v>
                </c:pt>
                <c:pt idx="495">
                  <c:v>1.0198365634943594</c:v>
                </c:pt>
                <c:pt idx="496">
                  <c:v>1.0209936361006655</c:v>
                </c:pt>
                <c:pt idx="497">
                  <c:v>1.0159531385594447</c:v>
                </c:pt>
                <c:pt idx="498">
                  <c:v>1.0212395140295054</c:v>
                </c:pt>
                <c:pt idx="499">
                  <c:v>1.0342565808504485</c:v>
                </c:pt>
                <c:pt idx="500">
                  <c:v>1.0411411628579696</c:v>
                </c:pt>
                <c:pt idx="501">
                  <c:v>1.0529866936650276</c:v>
                </c:pt>
                <c:pt idx="502">
                  <c:v>1.04409169800405</c:v>
                </c:pt>
                <c:pt idx="503">
                  <c:v>1.0632846398611513</c:v>
                </c:pt>
                <c:pt idx="504">
                  <c:v>1.0619901648828465</c:v>
                </c:pt>
                <c:pt idx="505">
                  <c:v>1.0535652299681806</c:v>
                </c:pt>
                <c:pt idx="506">
                  <c:v>1.0587792884003473</c:v>
                </c:pt>
                <c:pt idx="507">
                  <c:v>1.0559227654035293</c:v>
                </c:pt>
                <c:pt idx="508">
                  <c:v>1.0514608041654614</c:v>
                </c:pt>
                <c:pt idx="509">
                  <c:v>1.043672259184264</c:v>
                </c:pt>
                <c:pt idx="510">
                  <c:v>1.026330633497252</c:v>
                </c:pt>
                <c:pt idx="511">
                  <c:v>1.0237923054671683</c:v>
                </c:pt>
                <c:pt idx="512">
                  <c:v>1.0191423199305758</c:v>
                </c:pt>
                <c:pt idx="513">
                  <c:v>1.0178333815446921</c:v>
                </c:pt>
                <c:pt idx="514">
                  <c:v>1.0203138559444607</c:v>
                </c:pt>
                <c:pt idx="515">
                  <c:v>1.0116430431009549</c:v>
                </c:pt>
                <c:pt idx="516">
                  <c:v>1.0103051778999133</c:v>
                </c:pt>
                <c:pt idx="517">
                  <c:v>1.0189326005206827</c:v>
                </c:pt>
                <c:pt idx="518">
                  <c:v>1.0175296499855366</c:v>
                </c:pt>
                <c:pt idx="519">
                  <c:v>1.0211744286954008</c:v>
                </c:pt>
                <c:pt idx="520">
                  <c:v>1.0201041365345676</c:v>
                </c:pt>
                <c:pt idx="521">
                  <c:v>1.01206971362453</c:v>
                </c:pt>
                <c:pt idx="522">
                  <c:v>1.0077740815736189</c:v>
                </c:pt>
                <c:pt idx="523">
                  <c:v>1.0200101243853053</c:v>
                </c:pt>
                <c:pt idx="524">
                  <c:v>1.0141452126120916</c:v>
                </c:pt>
                <c:pt idx="525">
                  <c:v>1.0228666473821233</c:v>
                </c:pt>
                <c:pt idx="526">
                  <c:v>1.0083743129881402</c:v>
                </c:pt>
                <c:pt idx="527">
                  <c:v>1.0149334683251374</c:v>
                </c:pt>
                <c:pt idx="528">
                  <c:v>1.0255062192652589</c:v>
                </c:pt>
                <c:pt idx="529">
                  <c:v>1.0220639282614985</c:v>
                </c:pt>
                <c:pt idx="530">
                  <c:v>1.0164810529360717</c:v>
                </c:pt>
                <c:pt idx="531">
                  <c:v>1.0081139716517213</c:v>
                </c:pt>
                <c:pt idx="532">
                  <c:v>1.0082296789123519</c:v>
                </c:pt>
                <c:pt idx="533">
                  <c:v>1.0039629736765983</c:v>
                </c:pt>
                <c:pt idx="534">
                  <c:v>1.0002603413364188</c:v>
                </c:pt>
                <c:pt idx="535">
                  <c:v>1.0017066820943015</c:v>
                </c:pt>
                <c:pt idx="536">
                  <c:v>1.0093288978883426</c:v>
                </c:pt>
                <c:pt idx="537">
                  <c:v>1.0159169800404977</c:v>
                </c:pt>
                <c:pt idx="538">
                  <c:v>1.022353196413075</c:v>
                </c:pt>
                <c:pt idx="539">
                  <c:v>1.0326294474978306</c:v>
                </c:pt>
                <c:pt idx="540">
                  <c:v>1.0430286375470061</c:v>
                </c:pt>
                <c:pt idx="541">
                  <c:v>1.0433106739947933</c:v>
                </c:pt>
                <c:pt idx="542">
                  <c:v>1.0371131038472665</c:v>
                </c:pt>
                <c:pt idx="543">
                  <c:v>1.0371058721434772</c:v>
                </c:pt>
                <c:pt idx="544">
                  <c:v>1.0348929707839167</c:v>
                </c:pt>
                <c:pt idx="545">
                  <c:v>1.0335117153601387</c:v>
                </c:pt>
                <c:pt idx="546">
                  <c:v>1.0348568122649697</c:v>
                </c:pt>
                <c:pt idx="547">
                  <c:v>1.0384871275672549</c:v>
                </c:pt>
                <c:pt idx="548">
                  <c:v>1.0388848712756726</c:v>
                </c:pt>
                <c:pt idx="549">
                  <c:v>1.0358330922765404</c:v>
                </c:pt>
                <c:pt idx="550">
                  <c:v>1.0522562915822968</c:v>
                </c:pt>
                <c:pt idx="551">
                  <c:v>1.043166039919005</c:v>
                </c:pt>
                <c:pt idx="552">
                  <c:v>1.0480763667920163</c:v>
                </c:pt>
                <c:pt idx="553">
                  <c:v>1.0520899623951403</c:v>
                </c:pt>
                <c:pt idx="554">
                  <c:v>1.0816531674862599</c:v>
                </c:pt>
                <c:pt idx="555">
                  <c:v>1.0576149840902518</c:v>
                </c:pt>
                <c:pt idx="556">
                  <c:v>1.0719409892970786</c:v>
                </c:pt>
                <c:pt idx="557">
                  <c:v>1.0483150130170669</c:v>
                </c:pt>
                <c:pt idx="558">
                  <c:v>1.055937228811108</c:v>
                </c:pt>
                <c:pt idx="559">
                  <c:v>1.0521984379519815</c:v>
                </c:pt>
                <c:pt idx="560">
                  <c:v>1.0644923343939834</c:v>
                </c:pt>
                <c:pt idx="561">
                  <c:v>1.0582875325426671</c:v>
                </c:pt>
                <c:pt idx="562">
                  <c:v>1.0397960659531387</c:v>
                </c:pt>
                <c:pt idx="563">
                  <c:v>1.0360645067978016</c:v>
                </c:pt>
                <c:pt idx="564">
                  <c:v>1.0415244431588084</c:v>
                </c:pt>
                <c:pt idx="565">
                  <c:v>1.0416039919004918</c:v>
                </c:pt>
                <c:pt idx="566">
                  <c:v>1.0348206537460227</c:v>
                </c:pt>
                <c:pt idx="567">
                  <c:v>1.0396369684697715</c:v>
                </c:pt>
                <c:pt idx="568">
                  <c:v>1.0453355510558289</c:v>
                </c:pt>
                <c:pt idx="569">
                  <c:v>1.0393549320219844</c:v>
                </c:pt>
                <c:pt idx="570">
                  <c:v>1.0353991900491757</c:v>
                </c:pt>
                <c:pt idx="571">
                  <c:v>1.028167486259763</c:v>
                </c:pt>
                <c:pt idx="572">
                  <c:v>1.026627133352618</c:v>
                </c:pt>
                <c:pt idx="573">
                  <c:v>1.0255423777842061</c:v>
                </c:pt>
                <c:pt idx="574">
                  <c:v>1.0295921319062773</c:v>
                </c:pt>
                <c:pt idx="575">
                  <c:v>1.0229823546427539</c:v>
                </c:pt>
                <c:pt idx="576">
                  <c:v>1.0211021116575065</c:v>
                </c:pt>
                <c:pt idx="577">
                  <c:v>1.0211961238067691</c:v>
                </c:pt>
                <c:pt idx="578">
                  <c:v>1.0216010992189761</c:v>
                </c:pt>
                <c:pt idx="579">
                  <c:v>1.0221579404107608</c:v>
                </c:pt>
                <c:pt idx="580">
                  <c:v>1.0218325137402371</c:v>
                </c:pt>
                <c:pt idx="581">
                  <c:v>1.0214853919583453</c:v>
                </c:pt>
                <c:pt idx="582">
                  <c:v>1.0195906855655195</c:v>
                </c:pt>
                <c:pt idx="583">
                  <c:v>1.0207260630604571</c:v>
                </c:pt>
                <c:pt idx="584">
                  <c:v>1.0202560023141454</c:v>
                </c:pt>
                <c:pt idx="585">
                  <c:v>1.0218542088516056</c:v>
                </c:pt>
                <c:pt idx="586">
                  <c:v>1.0178767717674286</c:v>
                </c:pt>
                <c:pt idx="587">
                  <c:v>1.017377784205959</c:v>
                </c:pt>
                <c:pt idx="588">
                  <c:v>1.020827306913509</c:v>
                </c:pt>
                <c:pt idx="589">
                  <c:v>1.0176164304310098</c:v>
                </c:pt>
                <c:pt idx="590">
                  <c:v>1.0186144055539486</c:v>
                </c:pt>
                <c:pt idx="591">
                  <c:v>1.0141958345386175</c:v>
                </c:pt>
                <c:pt idx="592">
                  <c:v>1.0127567254845242</c:v>
                </c:pt>
                <c:pt idx="593">
                  <c:v>1.0027914376627136</c:v>
                </c:pt>
                <c:pt idx="594">
                  <c:v>1.0029939253688172</c:v>
                </c:pt>
                <c:pt idx="595">
                  <c:v>0.9982426959791727</c:v>
                </c:pt>
                <c:pt idx="596">
                  <c:v>0.998683829910327</c:v>
                </c:pt>
                <c:pt idx="597">
                  <c:v>1.0101533121203357</c:v>
                </c:pt>
                <c:pt idx="598">
                  <c:v>1.011737055250217</c:v>
                </c:pt>
                <c:pt idx="599">
                  <c:v>1.0081718252820366</c:v>
                </c:pt>
                <c:pt idx="600">
                  <c:v>1.0226063060457045</c:v>
                </c:pt>
                <c:pt idx="601">
                  <c:v>1.0219482210008679</c:v>
                </c:pt>
                <c:pt idx="602">
                  <c:v>1.0242768296210589</c:v>
                </c:pt>
                <c:pt idx="603">
                  <c:v>1.0215432455886608</c:v>
                </c:pt>
                <c:pt idx="604">
                  <c:v>1.0275817182528204</c:v>
                </c:pt>
                <c:pt idx="605">
                  <c:v>1.0459213190627712</c:v>
                </c:pt>
                <c:pt idx="606">
                  <c:v>1.049161122360428</c:v>
                </c:pt>
                <c:pt idx="607">
                  <c:v>1.0616575065085334</c:v>
                </c:pt>
                <c:pt idx="608">
                  <c:v>1.0582079838009835</c:v>
                </c:pt>
                <c:pt idx="609">
                  <c:v>1.0689253688168934</c:v>
                </c:pt>
                <c:pt idx="610">
                  <c:v>1.0706031240960372</c:v>
                </c:pt>
                <c:pt idx="611">
                  <c:v>1.0634003471217821</c:v>
                </c:pt>
                <c:pt idx="612">
                  <c:v>1.0753254266705237</c:v>
                </c:pt>
                <c:pt idx="613">
                  <c:v>1.0920595892392249</c:v>
                </c:pt>
                <c:pt idx="614">
                  <c:v>1.0810529360717387</c:v>
                </c:pt>
                <c:pt idx="615">
                  <c:v>1.0825932889788836</c:v>
                </c:pt>
                <c:pt idx="616">
                  <c:v>1.0749059878507377</c:v>
                </c:pt>
                <c:pt idx="617">
                  <c:v>1.0769236332079839</c:v>
                </c:pt>
                <c:pt idx="618">
                  <c:v>1.0774587792884005</c:v>
                </c:pt>
                <c:pt idx="619">
                  <c:v>1.0773213769164016</c:v>
                </c:pt>
                <c:pt idx="620">
                  <c:v>1.0805973387330057</c:v>
                </c:pt>
                <c:pt idx="621">
                  <c:v>1.0888270176453574</c:v>
                </c:pt>
                <c:pt idx="622">
                  <c:v>1.0968614405553949</c:v>
                </c:pt>
                <c:pt idx="623">
                  <c:v>1.0928695400636392</c:v>
                </c:pt>
                <c:pt idx="624">
                  <c:v>1.0941567833381547</c:v>
                </c:pt>
                <c:pt idx="625">
                  <c:v>1.0992985247324272</c:v>
                </c:pt>
                <c:pt idx="626">
                  <c:v>1.0955814289846688</c:v>
                </c:pt>
                <c:pt idx="627">
                  <c:v>1.0911483945617588</c:v>
                </c:pt>
                <c:pt idx="628">
                  <c:v>1.0973893549320219</c:v>
                </c:pt>
                <c:pt idx="629">
                  <c:v>1.088870407868094</c:v>
                </c:pt>
                <c:pt idx="630">
                  <c:v>1.0783772056696559</c:v>
                </c:pt>
                <c:pt idx="631">
                  <c:v>1.0764824992768296</c:v>
                </c:pt>
                <c:pt idx="632">
                  <c:v>1.0758605727509403</c:v>
                </c:pt>
                <c:pt idx="633">
                  <c:v>1.0729606595313856</c:v>
                </c:pt>
                <c:pt idx="634">
                  <c:v>1.0730619033844375</c:v>
                </c:pt>
                <c:pt idx="635">
                  <c:v>1.079693375759329</c:v>
                </c:pt>
                <c:pt idx="636">
                  <c:v>1.0814289846687881</c:v>
                </c:pt>
                <c:pt idx="637">
                  <c:v>1.0873589817761065</c:v>
                </c:pt>
                <c:pt idx="638">
                  <c:v>1.0810023141452128</c:v>
                </c:pt>
                <c:pt idx="639">
                  <c:v>1.0804816314723749</c:v>
                </c:pt>
                <c:pt idx="640">
                  <c:v>1.0781891813711311</c:v>
                </c:pt>
                <c:pt idx="641">
                  <c:v>1.0788400347121783</c:v>
                </c:pt>
                <c:pt idx="642">
                  <c:v>1.0799175585768008</c:v>
                </c:pt>
                <c:pt idx="643">
                  <c:v>1.0919438819785943</c:v>
                </c:pt>
                <c:pt idx="644">
                  <c:v>1.0940483077813135</c:v>
                </c:pt>
                <c:pt idx="645">
                  <c:v>1.0885666763089386</c:v>
                </c:pt>
                <c:pt idx="646">
                  <c:v>1.08657795776685</c:v>
                </c:pt>
                <c:pt idx="647">
                  <c:v>1.0861657506508535</c:v>
                </c:pt>
                <c:pt idx="648">
                  <c:v>1.0867876771767429</c:v>
                </c:pt>
                <c:pt idx="649">
                  <c:v>1.08694677466011</c:v>
                </c:pt>
                <c:pt idx="650">
                  <c:v>1.0795776684986984</c:v>
                </c:pt>
                <c:pt idx="651">
                  <c:v>1.0747902805901071</c:v>
                </c:pt>
                <c:pt idx="652">
                  <c:v>1.0739514029505353</c:v>
                </c:pt>
                <c:pt idx="653">
                  <c:v>1.0673054671680648</c:v>
                </c:pt>
                <c:pt idx="654">
                  <c:v>1.0675151865779577</c:v>
                </c:pt>
                <c:pt idx="655">
                  <c:v>1.0691640150419439</c:v>
                </c:pt>
                <c:pt idx="656">
                  <c:v>1.072317037894128</c:v>
                </c:pt>
                <c:pt idx="657">
                  <c:v>1.0774153890656639</c:v>
                </c:pt>
                <c:pt idx="658">
                  <c:v>1.0726063060457045</c:v>
                </c:pt>
                <c:pt idx="659">
                  <c:v>1.0667558576800695</c:v>
                </c:pt>
                <c:pt idx="660">
                  <c:v>1.0728160254555974</c:v>
                </c:pt>
                <c:pt idx="661">
                  <c:v>1.0667775527914378</c:v>
                </c:pt>
                <c:pt idx="662">
                  <c:v>1.0747758171825283</c:v>
                </c:pt>
                <c:pt idx="663">
                  <c:v>1.0634726641596761</c:v>
                </c:pt>
                <c:pt idx="664">
                  <c:v>1.0653384437373445</c:v>
                </c:pt>
                <c:pt idx="665">
                  <c:v>1.0789629736765982</c:v>
                </c:pt>
                <c:pt idx="666">
                  <c:v>1.0894778709864046</c:v>
                </c:pt>
                <c:pt idx="667">
                  <c:v>1.0846253977437086</c:v>
                </c:pt>
                <c:pt idx="668">
                  <c:v>1.0688385883714202</c:v>
                </c:pt>
                <c:pt idx="669">
                  <c:v>1.0727870986404398</c:v>
                </c:pt>
                <c:pt idx="670">
                  <c:v>1.0687807347411051</c:v>
                </c:pt>
                <c:pt idx="671">
                  <c:v>1.0868961527335843</c:v>
                </c:pt>
                <c:pt idx="672">
                  <c:v>1.0706754411339314</c:v>
                </c:pt>
                <c:pt idx="673">
                  <c:v>1.0705597338733006</c:v>
                </c:pt>
                <c:pt idx="674">
                  <c:v>1.0750144634075789</c:v>
                </c:pt>
                <c:pt idx="675">
                  <c:v>1.0784567544113395</c:v>
                </c:pt>
                <c:pt idx="676">
                  <c:v>1.069373734451837</c:v>
                </c:pt>
                <c:pt idx="677">
                  <c:v>1.0736332079838009</c:v>
                </c:pt>
                <c:pt idx="678">
                  <c:v>1.0784929129302865</c:v>
                </c:pt>
                <c:pt idx="679">
                  <c:v>1.0868455308070584</c:v>
                </c:pt>
                <c:pt idx="680">
                  <c:v>1.0833526178767718</c:v>
                </c:pt>
                <c:pt idx="681">
                  <c:v>1.0872505062192654</c:v>
                </c:pt>
                <c:pt idx="682">
                  <c:v>1.0869106161411628</c:v>
                </c:pt>
                <c:pt idx="683">
                  <c:v>1.0846760196702345</c:v>
                </c:pt>
                <c:pt idx="684">
                  <c:v>1.073929707839167</c:v>
                </c:pt>
                <c:pt idx="685">
                  <c:v>1.0742840613248481</c:v>
                </c:pt>
                <c:pt idx="686">
                  <c:v>1.074349146658953</c:v>
                </c:pt>
                <c:pt idx="687">
                  <c:v>1.0761281457911485</c:v>
                </c:pt>
                <c:pt idx="688">
                  <c:v>1.0749204512583166</c:v>
                </c:pt>
                <c:pt idx="689">
                  <c:v>1.0729823546427539</c:v>
                </c:pt>
                <c:pt idx="690">
                  <c:v>1.0653022852183975</c:v>
                </c:pt>
                <c:pt idx="691">
                  <c:v>1.0542522418281748</c:v>
                </c:pt>
                <c:pt idx="692">
                  <c:v>1.0583815446919296</c:v>
                </c:pt>
                <c:pt idx="693">
                  <c:v>1.0689253688168934</c:v>
                </c:pt>
                <c:pt idx="694">
                  <c:v>1.0675730402082733</c:v>
                </c:pt>
                <c:pt idx="695">
                  <c:v>1.0761498409025168</c:v>
                </c:pt>
                <c:pt idx="696">
                  <c:v>1.0811758750361586</c:v>
                </c:pt>
                <c:pt idx="697">
                  <c:v>1.0817688747468905</c:v>
                </c:pt>
                <c:pt idx="698">
                  <c:v>1.0833526178767718</c:v>
                </c:pt>
                <c:pt idx="699">
                  <c:v>1.0809878507376338</c:v>
                </c:pt>
                <c:pt idx="700">
                  <c:v>1.0724689036737056</c:v>
                </c:pt>
                <c:pt idx="701">
                  <c:v>1.0825715938675153</c:v>
                </c:pt>
                <c:pt idx="702">
                  <c:v>1.0921608330922765</c:v>
                </c:pt>
                <c:pt idx="703">
                  <c:v>1.0991611223604281</c:v>
                </c:pt>
                <c:pt idx="704">
                  <c:v>1.1027697425513454</c:v>
                </c:pt>
                <c:pt idx="705">
                  <c:v>1.1059083019959504</c:v>
                </c:pt>
                <c:pt idx="706">
                  <c:v>1.1020971940989299</c:v>
                </c:pt>
                <c:pt idx="707">
                  <c:v>1.1028926815157654</c:v>
                </c:pt>
                <c:pt idx="708">
                  <c:v>1.1140367370552502</c:v>
                </c:pt>
                <c:pt idx="709">
                  <c:v>1.1354787387908591</c:v>
                </c:pt>
                <c:pt idx="710">
                  <c:v>1.1237778420595894</c:v>
                </c:pt>
                <c:pt idx="711">
                  <c:v>1.1192724905987852</c:v>
                </c:pt>
                <c:pt idx="712">
                  <c:v>1.1311397165172115</c:v>
                </c:pt>
                <c:pt idx="713">
                  <c:v>1.1220856233728667</c:v>
                </c:pt>
                <c:pt idx="714">
                  <c:v>1.1129736765982068</c:v>
                </c:pt>
                <c:pt idx="715">
                  <c:v>1.099334683251374</c:v>
                </c:pt>
                <c:pt idx="716">
                  <c:v>1.1003760485970495</c:v>
                </c:pt>
                <c:pt idx="717">
                  <c:v>1.0872288111078972</c:v>
                </c:pt>
                <c:pt idx="718">
                  <c:v>1.0844879953717095</c:v>
                </c:pt>
                <c:pt idx="719">
                  <c:v>1.091415967601967</c:v>
                </c:pt>
                <c:pt idx="720">
                  <c:v>1.086527335840324</c:v>
                </c:pt>
                <c:pt idx="721">
                  <c:v>1.0752531096326297</c:v>
                </c:pt>
                <c:pt idx="722">
                  <c:v>1.0758894995660977</c:v>
                </c:pt>
                <c:pt idx="723">
                  <c:v>1.0746673416256871</c:v>
                </c:pt>
                <c:pt idx="724">
                  <c:v>1.071405843216662</c:v>
                </c:pt>
                <c:pt idx="725">
                  <c:v>1.0813277408157362</c:v>
                </c:pt>
                <c:pt idx="726">
                  <c:v>1.0767934625397746</c:v>
                </c:pt>
                <c:pt idx="727">
                  <c:v>1.0824486549030954</c:v>
                </c:pt>
                <c:pt idx="728">
                  <c:v>1.0907000289268154</c:v>
                </c:pt>
                <c:pt idx="729">
                  <c:v>1.0839600809950825</c:v>
                </c:pt>
                <c:pt idx="730">
                  <c:v>1.0836201909169803</c:v>
                </c:pt>
                <c:pt idx="731">
                  <c:v>1.072808793751808</c:v>
                </c:pt>
                <c:pt idx="732">
                  <c:v>1.0746745733294765</c:v>
                </c:pt>
                <c:pt idx="733">
                  <c:v>1.0753254266705237</c:v>
                </c:pt>
                <c:pt idx="734">
                  <c:v>1.07918715649407</c:v>
                </c:pt>
                <c:pt idx="735">
                  <c:v>1.0816893260052067</c:v>
                </c:pt>
                <c:pt idx="736">
                  <c:v>1.1221000867804456</c:v>
                </c:pt>
                <c:pt idx="737">
                  <c:v>1.1231631472374892</c:v>
                </c:pt>
                <c:pt idx="738">
                  <c:v>1.1210514897309807</c:v>
                </c:pt>
                <c:pt idx="739">
                  <c:v>1.1205018802429854</c:v>
                </c:pt>
                <c:pt idx="740">
                  <c:v>1.1170523575354354</c:v>
                </c:pt>
                <c:pt idx="741">
                  <c:v>1.1350014463407581</c:v>
                </c:pt>
                <c:pt idx="742">
                  <c:v>1.1408735898177613</c:v>
                </c:pt>
                <c:pt idx="743">
                  <c:v>1.1469554527046573</c:v>
                </c:pt>
                <c:pt idx="744">
                  <c:v>1.1564362163725774</c:v>
                </c:pt>
                <c:pt idx="745">
                  <c:v>1.1495082441423201</c:v>
                </c:pt>
                <c:pt idx="746">
                  <c:v>1.1537387908591266</c:v>
                </c:pt>
                <c:pt idx="747">
                  <c:v>1.1643693954295633</c:v>
                </c:pt>
                <c:pt idx="748">
                  <c:v>1.1835912641018225</c:v>
                </c:pt>
                <c:pt idx="749">
                  <c:v>1.1819858258605729</c:v>
                </c:pt>
                <c:pt idx="750">
                  <c:v>1.1826439109054094</c:v>
                </c:pt>
                <c:pt idx="751">
                  <c:v>1.1651214926236624</c:v>
                </c:pt>
                <c:pt idx="752">
                  <c:v>1.1599218975990746</c:v>
                </c:pt>
                <c:pt idx="753">
                  <c:v>1.1548307781313278</c:v>
                </c:pt>
                <c:pt idx="754">
                  <c:v>1.1451692218686724</c:v>
                </c:pt>
                <c:pt idx="755">
                  <c:v>1.1469265258894996</c:v>
                </c:pt>
                <c:pt idx="756">
                  <c:v>1.1392609198727222</c:v>
                </c:pt>
                <c:pt idx="757">
                  <c:v>1.133829910326873</c:v>
                </c:pt>
                <c:pt idx="758">
                  <c:v>1.1280734741105005</c:v>
                </c:pt>
                <c:pt idx="759">
                  <c:v>1.1275527914376628</c:v>
                </c:pt>
                <c:pt idx="760">
                  <c:v>1.1243925368816894</c:v>
                </c:pt>
                <c:pt idx="761">
                  <c:v>1.1290497541220714</c:v>
                </c:pt>
                <c:pt idx="762">
                  <c:v>1.1549030951692221</c:v>
                </c:pt>
                <c:pt idx="763">
                  <c:v>1.1475195256002317</c:v>
                </c:pt>
                <c:pt idx="764">
                  <c:v>1.1295776684986985</c:v>
                </c:pt>
                <c:pt idx="765">
                  <c:v>1.1412930286375471</c:v>
                </c:pt>
                <c:pt idx="766">
                  <c:v>1.1459719409892972</c:v>
                </c:pt>
                <c:pt idx="767">
                  <c:v>1.1565736187445763</c:v>
                </c:pt>
                <c:pt idx="768">
                  <c:v>1.2050766560601678</c:v>
                </c:pt>
                <c:pt idx="769">
                  <c:v>1.3096760196702344</c:v>
                </c:pt>
                <c:pt idx="770">
                  <c:v>1.2587431298814</c:v>
                </c:pt>
                <c:pt idx="771">
                  <c:v>1.4119178478449523</c:v>
                </c:pt>
                <c:pt idx="772">
                  <c:v>1.3609777263523288</c:v>
                </c:pt>
                <c:pt idx="773">
                  <c:v>1.5269236332079839</c:v>
                </c:pt>
                <c:pt idx="774">
                  <c:v>1.6451692218686724</c:v>
                </c:pt>
                <c:pt idx="775">
                  <c:v>1.5194677466010993</c:v>
                </c:pt>
                <c:pt idx="776">
                  <c:v>1.5210370263234021</c:v>
                </c:pt>
                <c:pt idx="777">
                  <c:v>1.6454801851316172</c:v>
                </c:pt>
                <c:pt idx="778">
                  <c:v>1.6894706392826151</c:v>
                </c:pt>
                <c:pt idx="779">
                  <c:v>1.6287894127856526</c:v>
                </c:pt>
                <c:pt idx="780">
                  <c:v>1.6142681515765116</c:v>
                </c:pt>
                <c:pt idx="781">
                  <c:v>1.6205163436505643</c:v>
                </c:pt>
                <c:pt idx="782">
                  <c:v>1.5961093433612963</c:v>
                </c:pt>
                <c:pt idx="783">
                  <c:v>1.5558432166618457</c:v>
                </c:pt>
                <c:pt idx="784">
                  <c:v>1.538696846977148</c:v>
                </c:pt>
                <c:pt idx="785">
                  <c:v>1.5477220133063352</c:v>
                </c:pt>
                <c:pt idx="786">
                  <c:v>1.5394272490598786</c:v>
                </c:pt>
                <c:pt idx="787">
                  <c:v>1.5218542088516056</c:v>
                </c:pt>
                <c:pt idx="788">
                  <c:v>1.4153890656638706</c:v>
                </c:pt>
                <c:pt idx="789">
                  <c:v>1.4087720566965578</c:v>
                </c:pt>
                <c:pt idx="790">
                  <c:v>1.3830633497251954</c:v>
                </c:pt>
                <c:pt idx="791">
                  <c:v>1.2796355221290137</c:v>
                </c:pt>
                <c:pt idx="792">
                  <c:v>1.2524804743997686</c:v>
                </c:pt>
                <c:pt idx="793">
                  <c:v>1.2461021116575068</c:v>
                </c:pt>
                <c:pt idx="794">
                  <c:v>1.2508822678623086</c:v>
                </c:pt>
                <c:pt idx="795">
                  <c:v>1.2512076945328321</c:v>
                </c:pt>
                <c:pt idx="796">
                  <c:v>1.2516415967601968</c:v>
                </c:pt>
                <c:pt idx="797">
                  <c:v>1.2460080995082443</c:v>
                </c:pt>
                <c:pt idx="798">
                  <c:v>1.1562771188892105</c:v>
                </c:pt>
                <c:pt idx="799">
                  <c:v>1.1379158229678912</c:v>
                </c:pt>
                <c:pt idx="800">
                  <c:v>1.2055828753254267</c:v>
                </c:pt>
                <c:pt idx="801">
                  <c:v>1.2170885160543823</c:v>
                </c:pt>
                <c:pt idx="802">
                  <c:v>1.2222591842638126</c:v>
                </c:pt>
                <c:pt idx="803">
                  <c:v>1.2467385015909749</c:v>
                </c:pt>
                <c:pt idx="804">
                  <c:v>1.2278420595892392</c:v>
                </c:pt>
                <c:pt idx="805">
                  <c:v>1.2190121492623662</c:v>
                </c:pt>
                <c:pt idx="806">
                  <c:v>1.2138414810529361</c:v>
                </c:pt>
                <c:pt idx="807">
                  <c:v>1.1880098351171537</c:v>
                </c:pt>
                <c:pt idx="808">
                  <c:v>1.1594807636679203</c:v>
                </c:pt>
                <c:pt idx="809">
                  <c:v>1.137575932889789</c:v>
                </c:pt>
                <c:pt idx="810">
                  <c:v>1.1371998842927395</c:v>
                </c:pt>
                <c:pt idx="811">
                  <c:v>1.1353124096037026</c:v>
                </c:pt>
                <c:pt idx="812">
                  <c:v>1.1457477581718256</c:v>
                </c:pt>
                <c:pt idx="813">
                  <c:v>1.1448510269019383</c:v>
                </c:pt>
                <c:pt idx="814">
                  <c:v>1.1331718252820366</c:v>
                </c:pt>
                <c:pt idx="815">
                  <c:v>1.1041871564940702</c:v>
                </c:pt>
                <c:pt idx="816">
                  <c:v>1.0536303153022852</c:v>
                </c:pt>
                <c:pt idx="817">
                  <c:v>1.0272418281747182</c:v>
                </c:pt>
                <c:pt idx="818">
                  <c:v>1.0663002603413365</c:v>
                </c:pt>
                <c:pt idx="819">
                  <c:v>1.0190989297078392</c:v>
                </c:pt>
                <c:pt idx="820">
                  <c:v>1.0116213479895864</c:v>
                </c:pt>
                <c:pt idx="821">
                  <c:v>1.0084032398032978</c:v>
                </c:pt>
                <c:pt idx="822">
                  <c:v>1.010247324269598</c:v>
                </c:pt>
                <c:pt idx="823">
                  <c:v>1.004780156204802</c:v>
                </c:pt>
                <c:pt idx="824">
                  <c:v>0.98232571593867535</c:v>
                </c:pt>
                <c:pt idx="825">
                  <c:v>0.92781313277408162</c:v>
                </c:pt>
                <c:pt idx="826">
                  <c:v>0.92367659820653758</c:v>
                </c:pt>
                <c:pt idx="827">
                  <c:v>0.91005929997107338</c:v>
                </c:pt>
                <c:pt idx="828">
                  <c:v>0.90333381544691949</c:v>
                </c:pt>
                <c:pt idx="829">
                  <c:v>1.0034712178189182</c:v>
                </c:pt>
                <c:pt idx="830">
                  <c:v>1.0714564651431879</c:v>
                </c:pt>
                <c:pt idx="831">
                  <c:v>1.0149985536592421</c:v>
                </c:pt>
                <c:pt idx="832">
                  <c:v>0.99448944171246756</c:v>
                </c:pt>
                <c:pt idx="833">
                  <c:v>0.99757014752675732</c:v>
                </c:pt>
                <c:pt idx="834">
                  <c:v>1.0045849002024878</c:v>
                </c:pt>
                <c:pt idx="835">
                  <c:v>1.0181081862886896</c:v>
                </c:pt>
                <c:pt idx="836">
                  <c:v>1.0098351171536015</c:v>
                </c:pt>
                <c:pt idx="837">
                  <c:v>1.0160182238935496</c:v>
                </c:pt>
                <c:pt idx="838">
                  <c:v>1.0110572750940121</c:v>
                </c:pt>
                <c:pt idx="839">
                  <c:v>0.98923922476135384</c:v>
                </c:pt>
                <c:pt idx="840">
                  <c:v>0.99024443158808217</c:v>
                </c:pt>
                <c:pt idx="841">
                  <c:v>0.98390945906855654</c:v>
                </c:pt>
                <c:pt idx="842">
                  <c:v>0.96546861440555409</c:v>
                </c:pt>
                <c:pt idx="843">
                  <c:v>0.96194677466011003</c:v>
                </c:pt>
                <c:pt idx="844">
                  <c:v>0.96428261498409029</c:v>
                </c:pt>
                <c:pt idx="845">
                  <c:v>0.96483222447208583</c:v>
                </c:pt>
                <c:pt idx="846">
                  <c:v>0.9487344518368529</c:v>
                </c:pt>
                <c:pt idx="847">
                  <c:v>0.93377928840034707</c:v>
                </c:pt>
                <c:pt idx="848">
                  <c:v>0.93926091987272209</c:v>
                </c:pt>
                <c:pt idx="849">
                  <c:v>0.94384582007521001</c:v>
                </c:pt>
                <c:pt idx="850">
                  <c:v>0.94208128435059313</c:v>
                </c:pt>
                <c:pt idx="851">
                  <c:v>0.93798090830199599</c:v>
                </c:pt>
                <c:pt idx="852">
                  <c:v>0.90607463118310672</c:v>
                </c:pt>
                <c:pt idx="853">
                  <c:v>0.9325715938675152</c:v>
                </c:pt>
                <c:pt idx="854">
                  <c:v>0.95313132774081588</c:v>
                </c:pt>
                <c:pt idx="855">
                  <c:v>0.97753109632629465</c:v>
                </c:pt>
                <c:pt idx="856">
                  <c:v>1.038328030083888</c:v>
                </c:pt>
                <c:pt idx="857">
                  <c:v>1.1145357246167198</c:v>
                </c:pt>
                <c:pt idx="858">
                  <c:v>1.1186433323691063</c:v>
                </c:pt>
                <c:pt idx="859">
                  <c:v>1.0788689615273359</c:v>
                </c:pt>
                <c:pt idx="860">
                  <c:v>1.078782181081863</c:v>
                </c:pt>
                <c:pt idx="861">
                  <c:v>1.035457043679491</c:v>
                </c:pt>
                <c:pt idx="862">
                  <c:v>1.0277986693665029</c:v>
                </c:pt>
                <c:pt idx="863">
                  <c:v>1.0210008678044549</c:v>
                </c:pt>
                <c:pt idx="864">
                  <c:v>1.0116285796933757</c:v>
                </c:pt>
                <c:pt idx="865">
                  <c:v>0.98551489730980635</c:v>
                </c:pt>
                <c:pt idx="866">
                  <c:v>0.96522273647671408</c:v>
                </c:pt>
                <c:pt idx="867">
                  <c:v>0.95441133931154176</c:v>
                </c:pt>
                <c:pt idx="868">
                  <c:v>0.98456031240960373</c:v>
                </c:pt>
                <c:pt idx="869">
                  <c:v>1.004693375759329</c:v>
                </c:pt>
                <c:pt idx="870">
                  <c:v>1.0159097483367081</c:v>
                </c:pt>
                <c:pt idx="871">
                  <c:v>1.0361151287243275</c:v>
                </c:pt>
                <c:pt idx="872">
                  <c:v>1.0677755279143768</c:v>
                </c:pt>
                <c:pt idx="873">
                  <c:v>1.0705235753543536</c:v>
                </c:pt>
                <c:pt idx="874">
                  <c:v>1.0874819207405264</c:v>
                </c:pt>
                <c:pt idx="875">
                  <c:v>1.1010992189759909</c:v>
                </c:pt>
                <c:pt idx="876">
                  <c:v>1.0690121492623661</c:v>
                </c:pt>
                <c:pt idx="877">
                  <c:v>1.0718469771478163</c:v>
                </c:pt>
                <c:pt idx="878">
                  <c:v>1.0734524153890659</c:v>
                </c:pt>
                <c:pt idx="879">
                  <c:v>1.0749349146658953</c:v>
                </c:pt>
                <c:pt idx="880">
                  <c:v>1.0727509401214927</c:v>
                </c:pt>
                <c:pt idx="881">
                  <c:v>1.0747758171825283</c:v>
                </c:pt>
                <c:pt idx="882">
                  <c:v>1.0774009256580852</c:v>
                </c:pt>
                <c:pt idx="883">
                  <c:v>1.0795776684986984</c:v>
                </c:pt>
                <c:pt idx="884">
                  <c:v>1.0849869829331791</c:v>
                </c:pt>
                <c:pt idx="885">
                  <c:v>1.0927032108764825</c:v>
                </c:pt>
                <c:pt idx="886">
                  <c:v>1.0938602834827886</c:v>
                </c:pt>
                <c:pt idx="887">
                  <c:v>1.0822823257159386</c:v>
                </c:pt>
                <c:pt idx="888">
                  <c:v>1.0685131617008967</c:v>
                </c:pt>
                <c:pt idx="889">
                  <c:v>1.0554743997685856</c:v>
                </c:pt>
                <c:pt idx="890">
                  <c:v>1.0655481631472377</c:v>
                </c:pt>
                <c:pt idx="891">
                  <c:v>1.0696991611223605</c:v>
                </c:pt>
                <c:pt idx="892">
                  <c:v>1.0716589528492912</c:v>
                </c:pt>
                <c:pt idx="893">
                  <c:v>1.0674139427249059</c:v>
                </c:pt>
                <c:pt idx="894">
                  <c:v>1.0734885739080129</c:v>
                </c:pt>
                <c:pt idx="895">
                  <c:v>1.0775383280300839</c:v>
                </c:pt>
                <c:pt idx="896">
                  <c:v>1.0785435348568124</c:v>
                </c:pt>
                <c:pt idx="897">
                  <c:v>1.0762366213479895</c:v>
                </c:pt>
                <c:pt idx="898">
                  <c:v>1.0762872432745154</c:v>
                </c:pt>
                <c:pt idx="899">
                  <c:v>1.0790859126410182</c:v>
                </c:pt>
                <c:pt idx="900">
                  <c:v>1.0881906277118889</c:v>
                </c:pt>
                <c:pt idx="901">
                  <c:v>1.0871564940700031</c:v>
                </c:pt>
                <c:pt idx="902">
                  <c:v>1.092724905987851</c:v>
                </c:pt>
                <c:pt idx="903">
                  <c:v>1.0853702632340181</c:v>
                </c:pt>
                <c:pt idx="904">
                  <c:v>1.0788978883424938</c:v>
                </c:pt>
                <c:pt idx="905">
                  <c:v>1.0782687301128147</c:v>
                </c:pt>
                <c:pt idx="906">
                  <c:v>1.0713262944749784</c:v>
                </c:pt>
                <c:pt idx="907">
                  <c:v>1.0628073474110502</c:v>
                </c:pt>
                <c:pt idx="908">
                  <c:v>1.0494937807347413</c:v>
                </c:pt>
                <c:pt idx="909">
                  <c:v>1.043657795776685</c:v>
                </c:pt>
                <c:pt idx="910">
                  <c:v>1.0401721145501881</c:v>
                </c:pt>
                <c:pt idx="911">
                  <c:v>1.0385160543824128</c:v>
                </c:pt>
                <c:pt idx="912">
                  <c:v>1.0532687301128147</c:v>
                </c:pt>
                <c:pt idx="913">
                  <c:v>1.035037604859705</c:v>
                </c:pt>
                <c:pt idx="914">
                  <c:v>1.0093578247035002</c:v>
                </c:pt>
                <c:pt idx="915">
                  <c:v>1.0154252241828177</c:v>
                </c:pt>
                <c:pt idx="916">
                  <c:v>1.0265692797223027</c:v>
                </c:pt>
                <c:pt idx="917">
                  <c:v>1.0358837142030661</c:v>
                </c:pt>
                <c:pt idx="918">
                  <c:v>1.0228232571593869</c:v>
                </c:pt>
                <c:pt idx="919">
                  <c:v>0.98583309227654048</c:v>
                </c:pt>
                <c:pt idx="920">
                  <c:v>1.0248192074052649</c:v>
                </c:pt>
                <c:pt idx="921">
                  <c:v>1.0459357824703501</c:v>
                </c:pt>
                <c:pt idx="922">
                  <c:v>1.0588949956609779</c:v>
                </c:pt>
                <c:pt idx="923">
                  <c:v>1.0746673416256871</c:v>
                </c:pt>
                <c:pt idx="924">
                  <c:v>1.09482933179057</c:v>
                </c:pt>
                <c:pt idx="925">
                  <c:v>1.1145863465432455</c:v>
                </c:pt>
                <c:pt idx="926">
                  <c:v>1.13990454150998</c:v>
                </c:pt>
                <c:pt idx="927">
                  <c:v>1.142008967312699</c:v>
                </c:pt>
                <c:pt idx="928">
                  <c:v>1.1367732137691642</c:v>
                </c:pt>
                <c:pt idx="929">
                  <c:v>1.1288834249349149</c:v>
                </c:pt>
                <c:pt idx="930">
                  <c:v>1.1052285218397455</c:v>
                </c:pt>
                <c:pt idx="931">
                  <c:v>1.1046138270176453</c:v>
                </c:pt>
                <c:pt idx="932">
                  <c:v>1.1025166329187157</c:v>
                </c:pt>
                <c:pt idx="933">
                  <c:v>1.1020176453572463</c:v>
                </c:pt>
                <c:pt idx="934">
                  <c:v>1.0981125253109632</c:v>
                </c:pt>
                <c:pt idx="935">
                  <c:v>1.0993780734741105</c:v>
                </c:pt>
                <c:pt idx="936">
                  <c:v>1.1063277408157361</c:v>
                </c:pt>
                <c:pt idx="937">
                  <c:v>1.1122938964420019</c:v>
                </c:pt>
                <c:pt idx="938">
                  <c:v>1.118549320219844</c:v>
                </c:pt>
                <c:pt idx="939">
                  <c:v>1.1250650853341047</c:v>
                </c:pt>
                <c:pt idx="940">
                  <c:v>1.1270610355799828</c:v>
                </c:pt>
                <c:pt idx="941">
                  <c:v>1.1240815736187446</c:v>
                </c:pt>
                <c:pt idx="942">
                  <c:v>1.1270465721724039</c:v>
                </c:pt>
                <c:pt idx="943">
                  <c:v>1.1358764824992769</c:v>
                </c:pt>
                <c:pt idx="944">
                  <c:v>1.1184697714781604</c:v>
                </c:pt>
                <c:pt idx="945">
                  <c:v>1.1129736765982068</c:v>
                </c:pt>
                <c:pt idx="946">
                  <c:v>1.1188747468903675</c:v>
                </c:pt>
                <c:pt idx="947">
                  <c:v>1.1204874168354064</c:v>
                </c:pt>
                <c:pt idx="948">
                  <c:v>1.0993563783627425</c:v>
                </c:pt>
                <c:pt idx="949">
                  <c:v>1.1031819496673416</c:v>
                </c:pt>
                <c:pt idx="950">
                  <c:v>1.1018730112814581</c:v>
                </c:pt>
                <c:pt idx="951">
                  <c:v>1.104447497830489</c:v>
                </c:pt>
                <c:pt idx="952">
                  <c:v>1.1041365345675442</c:v>
                </c:pt>
                <c:pt idx="953">
                  <c:v>1.1048018513161704</c:v>
                </c:pt>
                <c:pt idx="954">
                  <c:v>1.1114911773213769</c:v>
                </c:pt>
                <c:pt idx="955">
                  <c:v>1.1111006653167488</c:v>
                </c:pt>
                <c:pt idx="956">
                  <c:v>1.1079187156494072</c:v>
                </c:pt>
                <c:pt idx="957">
                  <c:v>1.1047512293896444</c:v>
                </c:pt>
                <c:pt idx="958">
                  <c:v>1.1071304599363612</c:v>
                </c:pt>
                <c:pt idx="959">
                  <c:v>1.1096687879664451</c:v>
                </c:pt>
                <c:pt idx="960">
                  <c:v>1.1178116864333238</c:v>
                </c:pt>
                <c:pt idx="961">
                  <c:v>1.1149696268440847</c:v>
                </c:pt>
                <c:pt idx="962">
                  <c:v>1.1185131617008968</c:v>
                </c:pt>
                <c:pt idx="963">
                  <c:v>1.1304093144344809</c:v>
                </c:pt>
                <c:pt idx="964">
                  <c:v>1.1358692507954875</c:v>
                </c:pt>
                <c:pt idx="965">
                  <c:v>1.1500506219265261</c:v>
                </c:pt>
                <c:pt idx="966">
                  <c:v>1.1501663291871564</c:v>
                </c:pt>
                <c:pt idx="967">
                  <c:v>1.1451402950535148</c:v>
                </c:pt>
                <c:pt idx="968">
                  <c:v>1.1412134798958635</c:v>
                </c:pt>
                <c:pt idx="969">
                  <c:v>1.1476135377494938</c:v>
                </c:pt>
                <c:pt idx="970">
                  <c:v>1.1570870697136246</c:v>
                </c:pt>
                <c:pt idx="971">
                  <c:v>1.1625470060746315</c:v>
                </c:pt>
                <c:pt idx="972">
                  <c:v>1.179447497830489</c:v>
                </c:pt>
                <c:pt idx="973">
                  <c:v>1.1844952270754991</c:v>
                </c:pt>
                <c:pt idx="974">
                  <c:v>1.216886028348279</c:v>
                </c:pt>
                <c:pt idx="975">
                  <c:v>1.2673994793173273</c:v>
                </c:pt>
                <c:pt idx="976">
                  <c:v>1.2945689904541509</c:v>
                </c:pt>
                <c:pt idx="977">
                  <c:v>1.3236910616141162</c:v>
                </c:pt>
                <c:pt idx="978">
                  <c:v>1.2611295921319066</c:v>
                </c:pt>
                <c:pt idx="979">
                  <c:v>1.2547873879085913</c:v>
                </c:pt>
                <c:pt idx="980">
                  <c:v>1.2849218975990746</c:v>
                </c:pt>
                <c:pt idx="981">
                  <c:v>1.3115924211744288</c:v>
                </c:pt>
                <c:pt idx="982">
                  <c:v>1.3231052936071739</c:v>
                </c:pt>
                <c:pt idx="983">
                  <c:v>1.2924284061324851</c:v>
                </c:pt>
                <c:pt idx="984">
                  <c:v>1.2872938964420018</c:v>
                </c:pt>
                <c:pt idx="985">
                  <c:v>1.2739947931732718</c:v>
                </c:pt>
                <c:pt idx="986">
                  <c:v>1.2605655192363321</c:v>
                </c:pt>
                <c:pt idx="987">
                  <c:v>1.2367732137691643</c:v>
                </c:pt>
                <c:pt idx="988">
                  <c:v>1.2322895574197281</c:v>
                </c:pt>
                <c:pt idx="989">
                  <c:v>1.2445762221579406</c:v>
                </c:pt>
                <c:pt idx="990">
                  <c:v>1.2512872432745157</c:v>
                </c:pt>
                <c:pt idx="991">
                  <c:v>1.2566025455597341</c:v>
                </c:pt>
                <c:pt idx="992">
                  <c:v>1.2560963262944751</c:v>
                </c:pt>
                <c:pt idx="993">
                  <c:v>1.2531747179635524</c:v>
                </c:pt>
                <c:pt idx="994">
                  <c:v>1.2512076945328321</c:v>
                </c:pt>
                <c:pt idx="995">
                  <c:v>1.254288400347122</c:v>
                </c:pt>
                <c:pt idx="996">
                  <c:v>1.2592276540352909</c:v>
                </c:pt>
                <c:pt idx="997">
                  <c:v>1.2634943592710444</c:v>
                </c:pt>
                <c:pt idx="998">
                  <c:v>1.2661628579693378</c:v>
                </c:pt>
                <c:pt idx="999">
                  <c:v>1.2712756725484526</c:v>
                </c:pt>
                <c:pt idx="1000">
                  <c:v>1.288855944460515</c:v>
                </c:pt>
                <c:pt idx="1001">
                  <c:v>1.2813928261498411</c:v>
                </c:pt>
                <c:pt idx="1002">
                  <c:v>1.278955741972809</c:v>
                </c:pt>
                <c:pt idx="1003">
                  <c:v>1.2838009835117157</c:v>
                </c:pt>
                <c:pt idx="1004">
                  <c:v>1.2872577379230548</c:v>
                </c:pt>
                <c:pt idx="1005">
                  <c:v>1.2950173560890945</c:v>
                </c:pt>
                <c:pt idx="1006">
                  <c:v>1.3074486549030955</c:v>
                </c:pt>
                <c:pt idx="1007">
                  <c:v>1.3314651431877351</c:v>
                </c:pt>
                <c:pt idx="1008">
                  <c:v>1.3318773503037318</c:v>
                </c:pt>
                <c:pt idx="1009">
                  <c:v>1.3490960370263234</c:v>
                </c:pt>
                <c:pt idx="1010">
                  <c:v>1.3554093144344808</c:v>
                </c:pt>
                <c:pt idx="1011">
                  <c:v>1.3637836274226209</c:v>
                </c:pt>
                <c:pt idx="1012">
                  <c:v>1.373929707839167</c:v>
                </c:pt>
                <c:pt idx="1013">
                  <c:v>1.3760413653456753</c:v>
                </c:pt>
                <c:pt idx="1014">
                  <c:v>1.3647454440266127</c:v>
                </c:pt>
                <c:pt idx="1015">
                  <c:v>1.3821521550477296</c:v>
                </c:pt>
                <c:pt idx="1016">
                  <c:v>1.3836057275094014</c:v>
                </c:pt>
                <c:pt idx="1017">
                  <c:v>1.4021044258027193</c:v>
                </c:pt>
                <c:pt idx="1018">
                  <c:v>1.3910833092276542</c:v>
                </c:pt>
                <c:pt idx="1019">
                  <c:v>1.3989224761353776</c:v>
                </c:pt>
                <c:pt idx="1020">
                  <c:v>1.4032614984090253</c:v>
                </c:pt>
                <c:pt idx="1021">
                  <c:v>1.4058215215504772</c:v>
                </c:pt>
                <c:pt idx="1022">
                  <c:v>1.4049175585768008</c:v>
                </c:pt>
                <c:pt idx="1023">
                  <c:v>1.4042377784205959</c:v>
                </c:pt>
                <c:pt idx="1024">
                  <c:v>1.4129230546716807</c:v>
                </c:pt>
                <c:pt idx="1025">
                  <c:v>1.4147526757304021</c:v>
                </c:pt>
                <c:pt idx="1026">
                  <c:v>1.4048814000578538</c:v>
                </c:pt>
                <c:pt idx="1027">
                  <c:v>1.3986259762800117</c:v>
                </c:pt>
                <c:pt idx="1028">
                  <c:v>1.4103268730112817</c:v>
                </c:pt>
                <c:pt idx="1029">
                  <c:v>1.4218397454440268</c:v>
                </c:pt>
                <c:pt idx="1030">
                  <c:v>1.4267573040208275</c:v>
                </c:pt>
                <c:pt idx="1031">
                  <c:v>1.4378941278565229</c:v>
                </c:pt>
                <c:pt idx="1032">
                  <c:v>1.4308359849580561</c:v>
                </c:pt>
                <c:pt idx="1033">
                  <c:v>1.4337142030662424</c:v>
                </c:pt>
                <c:pt idx="1034">
                  <c:v>1.4210370263234018</c:v>
                </c:pt>
                <c:pt idx="1035">
                  <c:v>1.4246094879953719</c:v>
                </c:pt>
                <c:pt idx="1036">
                  <c:v>1.4251229389644202</c:v>
                </c:pt>
                <c:pt idx="1037">
                  <c:v>1.4265258894995663</c:v>
                </c:pt>
                <c:pt idx="1038">
                  <c:v>1.4339745444026615</c:v>
                </c:pt>
                <c:pt idx="1039">
                  <c:v>1.4356595313855947</c:v>
                </c:pt>
                <c:pt idx="1040">
                  <c:v>1.4394055539485104</c:v>
                </c:pt>
                <c:pt idx="1041">
                  <c:v>1.4510847555684121</c:v>
                </c:pt>
                <c:pt idx="1042">
                  <c:v>1.4785073763378656</c:v>
                </c:pt>
                <c:pt idx="1043">
                  <c:v>1.4804599363610069</c:v>
                </c:pt>
                <c:pt idx="1044">
                  <c:v>1.5027697425513453</c:v>
                </c:pt>
                <c:pt idx="1045">
                  <c:v>1.5340830199595028</c:v>
                </c:pt>
                <c:pt idx="1046">
                  <c:v>1.5226352328608621</c:v>
                </c:pt>
                <c:pt idx="1047">
                  <c:v>1.5309950824414233</c:v>
                </c:pt>
                <c:pt idx="1048">
                  <c:v>1.5292594735319642</c:v>
                </c:pt>
                <c:pt idx="1049">
                  <c:v>1.522425513450969</c:v>
                </c:pt>
                <c:pt idx="1050">
                  <c:v>1.5183323691061617</c:v>
                </c:pt>
                <c:pt idx="1051">
                  <c:v>1.5216517211455021</c:v>
                </c:pt>
                <c:pt idx="1052">
                  <c:v>1.5218108186288692</c:v>
                </c:pt>
                <c:pt idx="1053">
                  <c:v>1.5232499276829623</c:v>
                </c:pt>
                <c:pt idx="1054">
                  <c:v>1.5243491466589529</c:v>
                </c:pt>
                <c:pt idx="1055">
                  <c:v>1.5208562337286666</c:v>
                </c:pt>
                <c:pt idx="1056">
                  <c:v>1.5169004917558577</c:v>
                </c:pt>
                <c:pt idx="1057">
                  <c:v>1.5268874746890371</c:v>
                </c:pt>
                <c:pt idx="1058">
                  <c:v>1.5240381833960084</c:v>
                </c:pt>
                <c:pt idx="1059">
                  <c:v>1.5263234017934628</c:v>
                </c:pt>
                <c:pt idx="1060">
                  <c:v>1.5058432166618456</c:v>
                </c:pt>
                <c:pt idx="1061">
                  <c:v>1.4947714781602546</c:v>
                </c:pt>
                <c:pt idx="1062">
                  <c:v>1.4820509111946776</c:v>
                </c:pt>
                <c:pt idx="1063">
                  <c:v>1.4678478449522707</c:v>
                </c:pt>
                <c:pt idx="1064">
                  <c:v>1.4379302863754704</c:v>
                </c:pt>
                <c:pt idx="1065">
                  <c:v>1.4353557998264392</c:v>
                </c:pt>
                <c:pt idx="1066">
                  <c:v>1.4204801851316171</c:v>
                </c:pt>
                <c:pt idx="1067">
                  <c:v>1.4449956609777266</c:v>
                </c:pt>
                <c:pt idx="1068">
                  <c:v>1.4772345964709286</c:v>
                </c:pt>
                <c:pt idx="1069">
                  <c:v>1.4970639282614986</c:v>
                </c:pt>
                <c:pt idx="1070">
                  <c:v>1.5119033844373737</c:v>
                </c:pt>
                <c:pt idx="1071">
                  <c:v>1.495494648539196</c:v>
                </c:pt>
                <c:pt idx="1072">
                  <c:v>1.4954729534278277</c:v>
                </c:pt>
                <c:pt idx="1073">
                  <c:v>1.494113393115418</c:v>
                </c:pt>
                <c:pt idx="1074">
                  <c:v>1.500947353196413</c:v>
                </c:pt>
                <c:pt idx="1075">
                  <c:v>1.4984090251663293</c:v>
                </c:pt>
                <c:pt idx="1076">
                  <c:v>1.4969482210008678</c:v>
                </c:pt>
                <c:pt idx="1077">
                  <c:v>1.4961599652878219</c:v>
                </c:pt>
                <c:pt idx="1078">
                  <c:v>1.4991755857680069</c:v>
                </c:pt>
                <c:pt idx="1079">
                  <c:v>1.5096398611512873</c:v>
                </c:pt>
                <c:pt idx="1080">
                  <c:v>1.5149913219554529</c:v>
                </c:pt>
                <c:pt idx="1081">
                  <c:v>1.5130532253398903</c:v>
                </c:pt>
                <c:pt idx="1082">
                  <c:v>1.5104281168643334</c:v>
                </c:pt>
                <c:pt idx="1083">
                  <c:v>1.5186722591842639</c:v>
                </c:pt>
                <c:pt idx="1084">
                  <c:v>1.5181298814000581</c:v>
                </c:pt>
                <c:pt idx="1085">
                  <c:v>1.5231559155337</c:v>
                </c:pt>
                <c:pt idx="1086">
                  <c:v>1.533880532253399</c:v>
                </c:pt>
                <c:pt idx="1087">
                  <c:v>1.5475701475267574</c:v>
                </c:pt>
                <c:pt idx="1088">
                  <c:v>1.5621058721434773</c:v>
                </c:pt>
                <c:pt idx="1089">
                  <c:v>1.5773719988429276</c:v>
                </c:pt>
                <c:pt idx="1090">
                  <c:v>1.5708128435059301</c:v>
                </c:pt>
                <c:pt idx="1091">
                  <c:v>1.5649913219554528</c:v>
                </c:pt>
                <c:pt idx="1092">
                  <c:v>1.572389354932022</c:v>
                </c:pt>
                <c:pt idx="1093">
                  <c:v>1.5737127567254845</c:v>
                </c:pt>
                <c:pt idx="1094">
                  <c:v>1.5777046572172406</c:v>
                </c:pt>
                <c:pt idx="1095">
                  <c:v>1.5658229678912352</c:v>
                </c:pt>
                <c:pt idx="1096">
                  <c:v>1.5707477581718254</c:v>
                </c:pt>
                <c:pt idx="1097">
                  <c:v>1.5839239224761354</c:v>
                </c:pt>
                <c:pt idx="1098">
                  <c:v>1.5904903095169225</c:v>
                </c:pt>
                <c:pt idx="1099">
                  <c:v>1.6018730112814581</c:v>
                </c:pt>
                <c:pt idx="1100">
                  <c:v>1.6292305467168067</c:v>
                </c:pt>
                <c:pt idx="1101">
                  <c:v>1.6556262655481631</c:v>
                </c:pt>
                <c:pt idx="1102">
                  <c:v>1.6692724905987852</c:v>
                </c:pt>
                <c:pt idx="1103">
                  <c:v>1.676540352907145</c:v>
                </c:pt>
                <c:pt idx="1104">
                  <c:v>1.6913870407868097</c:v>
                </c:pt>
                <c:pt idx="1105">
                  <c:v>1.7330344229100378</c:v>
                </c:pt>
                <c:pt idx="1106">
                  <c:v>1.7169294185710156</c:v>
                </c:pt>
                <c:pt idx="1107">
                  <c:v>1.7092927393693955</c:v>
                </c:pt>
                <c:pt idx="1108">
                  <c:v>1.6904758461093436</c:v>
                </c:pt>
                <c:pt idx="1109">
                  <c:v>1.6967240381833961</c:v>
                </c:pt>
                <c:pt idx="1110">
                  <c:v>1.6846398611512876</c:v>
                </c:pt>
                <c:pt idx="1111">
                  <c:v>1.6883352617876775</c:v>
                </c:pt>
                <c:pt idx="1112">
                  <c:v>1.6934336129592134</c:v>
                </c:pt>
                <c:pt idx="1113">
                  <c:v>1.6978087937518083</c:v>
                </c:pt>
                <c:pt idx="1114">
                  <c:v>1.7030662424067113</c:v>
                </c:pt>
                <c:pt idx="1115">
                  <c:v>1.7008822678623086</c:v>
                </c:pt>
                <c:pt idx="1116">
                  <c:v>1.6912496384148108</c:v>
                </c:pt>
                <c:pt idx="1117">
                  <c:v>1.6905336997396589</c:v>
                </c:pt>
                <c:pt idx="1118">
                  <c:v>1.6846904830778133</c:v>
                </c:pt>
                <c:pt idx="1119">
                  <c:v>1.6852762510847556</c:v>
                </c:pt>
                <c:pt idx="1120">
                  <c:v>1.6850014463407581</c:v>
                </c:pt>
                <c:pt idx="1121">
                  <c:v>1.7035073763378654</c:v>
                </c:pt>
                <c:pt idx="1122">
                  <c:v>1.715360138848713</c:v>
                </c:pt>
                <c:pt idx="1123">
                  <c:v>1.7186144055539487</c:v>
                </c:pt>
                <c:pt idx="1124">
                  <c:v>1.7355076656060169</c:v>
                </c:pt>
                <c:pt idx="1125">
                  <c:v>1.7561324848134221</c:v>
                </c:pt>
                <c:pt idx="1126">
                  <c:v>1.7750723170378944</c:v>
                </c:pt>
                <c:pt idx="1127">
                  <c:v>1.8087575932889792</c:v>
                </c:pt>
                <c:pt idx="1128">
                  <c:v>1.7978304888631762</c:v>
                </c:pt>
                <c:pt idx="1129">
                  <c:v>1.8244576222157942</c:v>
                </c:pt>
                <c:pt idx="1130">
                  <c:v>1.8222953427827595</c:v>
                </c:pt>
                <c:pt idx="1131">
                  <c:v>1.8398973098061906</c:v>
                </c:pt>
                <c:pt idx="1132">
                  <c:v>1.8899913219554527</c:v>
                </c:pt>
                <c:pt idx="1133">
                  <c:v>1.8220783916690773</c:v>
                </c:pt>
                <c:pt idx="1134">
                  <c:v>1.8118961527335844</c:v>
                </c:pt>
                <c:pt idx="1135">
                  <c:v>1.7556479606595317</c:v>
                </c:pt>
                <c:pt idx="1136">
                  <c:v>1.749349146658953</c:v>
                </c:pt>
                <c:pt idx="1137">
                  <c:v>1.7631617008967315</c:v>
                </c:pt>
                <c:pt idx="1138">
                  <c:v>1.7642681515765117</c:v>
                </c:pt>
                <c:pt idx="1139">
                  <c:v>1.7657144923343941</c:v>
                </c:pt>
                <c:pt idx="1140">
                  <c:v>1.7687807347411051</c:v>
                </c:pt>
                <c:pt idx="1141">
                  <c:v>1.7745154758461097</c:v>
                </c:pt>
                <c:pt idx="1142">
                  <c:v>1.7887040786809374</c:v>
                </c:pt>
                <c:pt idx="1143">
                  <c:v>1.7923705525021698</c:v>
                </c:pt>
                <c:pt idx="1144">
                  <c:v>1.7973098061903385</c:v>
                </c:pt>
                <c:pt idx="1145">
                  <c:v>1.805850448365635</c:v>
                </c:pt>
                <c:pt idx="1146">
                  <c:v>1.8054165461382703</c:v>
                </c:pt>
                <c:pt idx="1147">
                  <c:v>1.811158518947064</c:v>
                </c:pt>
                <c:pt idx="1148">
                  <c:v>1.8282759618166045</c:v>
                </c:pt>
                <c:pt idx="1149">
                  <c:v>1.8339094590685567</c:v>
                </c:pt>
                <c:pt idx="1150">
                  <c:v>1.8405120046282908</c:v>
                </c:pt>
                <c:pt idx="1151">
                  <c:v>1.8354136534567547</c:v>
                </c:pt>
                <c:pt idx="1152">
                  <c:v>1.8088805322533992</c:v>
                </c:pt>
                <c:pt idx="1153">
                  <c:v>1.7750506219265261</c:v>
                </c:pt>
                <c:pt idx="1154">
                  <c:v>1.7971000867804456</c:v>
                </c:pt>
                <c:pt idx="1155">
                  <c:v>1.8013884871275676</c:v>
                </c:pt>
                <c:pt idx="1156">
                  <c:v>1.8087937518079262</c:v>
                </c:pt>
                <c:pt idx="1157">
                  <c:v>1.8115779577668498</c:v>
                </c:pt>
                <c:pt idx="1158">
                  <c:v>1.8020971940989299</c:v>
                </c:pt>
                <c:pt idx="1159">
                  <c:v>1.8084827885449812</c:v>
                </c:pt>
                <c:pt idx="1160">
                  <c:v>1.7983584032398034</c:v>
                </c:pt>
                <c:pt idx="1161">
                  <c:v>1.7935782470350017</c:v>
                </c:pt>
                <c:pt idx="1162">
                  <c:v>1.7943158808215218</c:v>
                </c:pt>
                <c:pt idx="1163">
                  <c:v>1.7950607463118313</c:v>
                </c:pt>
                <c:pt idx="1164">
                  <c:v>1.7958779288400348</c:v>
                </c:pt>
                <c:pt idx="1165">
                  <c:v>1.7946413074920453</c:v>
                </c:pt>
                <c:pt idx="1166">
                  <c:v>1.7907361874457626</c:v>
                </c:pt>
                <c:pt idx="1167">
                  <c:v>1.7706320509111948</c:v>
                </c:pt>
                <c:pt idx="1168">
                  <c:v>1.7363031530228521</c:v>
                </c:pt>
                <c:pt idx="1169">
                  <c:v>1.6759835117153603</c:v>
                </c:pt>
                <c:pt idx="1170">
                  <c:v>1.7223315013017069</c:v>
                </c:pt>
                <c:pt idx="1171">
                  <c:v>1.7719771478160256</c:v>
                </c:pt>
                <c:pt idx="1172">
                  <c:v>1.8139210297946196</c:v>
                </c:pt>
                <c:pt idx="1173">
                  <c:v>1.8180214058432169</c:v>
                </c:pt>
                <c:pt idx="1174">
                  <c:v>1.8294402661266997</c:v>
                </c:pt>
                <c:pt idx="1175">
                  <c:v>1.7636896152733588</c:v>
                </c:pt>
                <c:pt idx="1176">
                  <c:v>1.7495805611802142</c:v>
                </c:pt>
                <c:pt idx="1177">
                  <c:v>1.753521839745444</c:v>
                </c:pt>
                <c:pt idx="1178">
                  <c:v>1.752798669366503</c:v>
                </c:pt>
                <c:pt idx="1179">
                  <c:v>1.7531024009256584</c:v>
                </c:pt>
                <c:pt idx="1180">
                  <c:v>1.7512800115707261</c:v>
                </c:pt>
                <c:pt idx="1181">
                  <c:v>1.7275889499566099</c:v>
                </c:pt>
                <c:pt idx="1182">
                  <c:v>1.7028420595892395</c:v>
                </c:pt>
                <c:pt idx="1183">
                  <c:v>1.680901070292161</c:v>
                </c:pt>
                <c:pt idx="1184">
                  <c:v>1.6740526468035872</c:v>
                </c:pt>
                <c:pt idx="1185">
                  <c:v>1.6811035579982645</c:v>
                </c:pt>
                <c:pt idx="1186">
                  <c:v>1.6746239514029506</c:v>
                </c:pt>
                <c:pt idx="1187">
                  <c:v>1.6763017066820944</c:v>
                </c:pt>
                <c:pt idx="1188">
                  <c:v>1.6513161700896732</c:v>
                </c:pt>
                <c:pt idx="1189">
                  <c:v>1.676417413942725</c:v>
                </c:pt>
                <c:pt idx="1190">
                  <c:v>1.6745805611802143</c:v>
                </c:pt>
                <c:pt idx="1191">
                  <c:v>1.6727220133063352</c:v>
                </c:pt>
                <c:pt idx="1192">
                  <c:v>1.6597555684119181</c:v>
                </c:pt>
                <c:pt idx="1193">
                  <c:v>1.6564651431877353</c:v>
                </c:pt>
                <c:pt idx="1194">
                  <c:v>1.6509039629736768</c:v>
                </c:pt>
                <c:pt idx="1195">
                  <c:v>1.653550766560602</c:v>
                </c:pt>
                <c:pt idx="1196">
                  <c:v>1.65308070581429</c:v>
                </c:pt>
                <c:pt idx="1197">
                  <c:v>1.6368021405843218</c:v>
                </c:pt>
                <c:pt idx="1198">
                  <c:v>1.6055901070292165</c:v>
                </c:pt>
                <c:pt idx="1199">
                  <c:v>1.5972302574486552</c:v>
                </c:pt>
                <c:pt idx="1200">
                  <c:v>1.6016415967601969</c:v>
                </c:pt>
                <c:pt idx="1201">
                  <c:v>1.5911773213769165</c:v>
                </c:pt>
                <c:pt idx="1202">
                  <c:v>1.5785218397454441</c:v>
                </c:pt>
                <c:pt idx="1203">
                  <c:v>1.5844084466300261</c:v>
                </c:pt>
                <c:pt idx="1204">
                  <c:v>1.5842421174428698</c:v>
                </c:pt>
                <c:pt idx="1205">
                  <c:v>1.5969771478160255</c:v>
                </c:pt>
                <c:pt idx="1206">
                  <c:v>1.5945039051200465</c:v>
                </c:pt>
                <c:pt idx="1207">
                  <c:v>1.5928840034712179</c:v>
                </c:pt>
                <c:pt idx="1208">
                  <c:v>1.5969771478160255</c:v>
                </c:pt>
                <c:pt idx="1209">
                  <c:v>1.5909531385594446</c:v>
                </c:pt>
                <c:pt idx="1210">
                  <c:v>1.6112308359849583</c:v>
                </c:pt>
                <c:pt idx="1211">
                  <c:v>1.6268947063928263</c:v>
                </c:pt>
                <c:pt idx="1212">
                  <c:v>1.6436216372577381</c:v>
                </c:pt>
                <c:pt idx="1213">
                  <c:v>1.6645429563205092</c:v>
                </c:pt>
                <c:pt idx="1214">
                  <c:v>1.6592855076656063</c:v>
                </c:pt>
                <c:pt idx="1215">
                  <c:v>1.6434770031819497</c:v>
                </c:pt>
                <c:pt idx="1216">
                  <c:v>1.6305033265837434</c:v>
                </c:pt>
                <c:pt idx="1217">
                  <c:v>1.6165244431588084</c:v>
                </c:pt>
                <c:pt idx="1218">
                  <c:v>1.6086201909169802</c:v>
                </c:pt>
                <c:pt idx="1219">
                  <c:v>1.602885449811976</c:v>
                </c:pt>
                <c:pt idx="1220">
                  <c:v>1.6004411339311544</c:v>
                </c:pt>
                <c:pt idx="1221">
                  <c:v>1.6106956899045417</c:v>
                </c:pt>
                <c:pt idx="1222">
                  <c:v>1.6053876193231127</c:v>
                </c:pt>
                <c:pt idx="1223">
                  <c:v>1.612134798958635</c:v>
                </c:pt>
                <c:pt idx="1224">
                  <c:v>1.6350086780445474</c:v>
                </c:pt>
                <c:pt idx="1225">
                  <c:v>1.6391596760196705</c:v>
                </c:pt>
                <c:pt idx="1226">
                  <c:v>1.640866358113972</c:v>
                </c:pt>
                <c:pt idx="1227">
                  <c:v>1.6367153601388489</c:v>
                </c:pt>
                <c:pt idx="1228">
                  <c:v>1.6367659820653746</c:v>
                </c:pt>
                <c:pt idx="1229">
                  <c:v>1.6118816893260055</c:v>
                </c:pt>
                <c:pt idx="1230">
                  <c:v>1.602306913508823</c:v>
                </c:pt>
                <c:pt idx="1231">
                  <c:v>1.6118310673994796</c:v>
                </c:pt>
                <c:pt idx="1232">
                  <c:v>1.5943303442291006</c:v>
                </c:pt>
                <c:pt idx="1233">
                  <c:v>1.5852545559733875</c:v>
                </c:pt>
                <c:pt idx="1234">
                  <c:v>1.5723387330054963</c:v>
                </c:pt>
                <c:pt idx="1235">
                  <c:v>1.5636751518657797</c:v>
                </c:pt>
                <c:pt idx="1236">
                  <c:v>1.5626554816314726</c:v>
                </c:pt>
                <c:pt idx="1237">
                  <c:v>1.5757448654903097</c:v>
                </c:pt>
                <c:pt idx="1238">
                  <c:v>1.5821593867515189</c:v>
                </c:pt>
                <c:pt idx="1239">
                  <c:v>1.580221290135956</c:v>
                </c:pt>
                <c:pt idx="1240">
                  <c:v>1.5702560023141454</c:v>
                </c:pt>
                <c:pt idx="1241">
                  <c:v>1.5694388197859419</c:v>
                </c:pt>
                <c:pt idx="1242">
                  <c:v>1.5773213769164016</c:v>
                </c:pt>
                <c:pt idx="1243">
                  <c:v>1.5861440555394852</c:v>
                </c:pt>
                <c:pt idx="1244">
                  <c:v>1.6039051200462831</c:v>
                </c:pt>
                <c:pt idx="1245">
                  <c:v>1.6047801562048021</c:v>
                </c:pt>
                <c:pt idx="1246">
                  <c:v>1.5984524153890658</c:v>
                </c:pt>
                <c:pt idx="1247">
                  <c:v>1.6062698871854211</c:v>
                </c:pt>
                <c:pt idx="1248">
                  <c:v>1.6156204801851319</c:v>
                </c:pt>
                <c:pt idx="1249">
                  <c:v>1.6228811107897021</c:v>
                </c:pt>
                <c:pt idx="1250">
                  <c:v>1.6331573618744579</c:v>
                </c:pt>
                <c:pt idx="1251">
                  <c:v>1.6223098061903387</c:v>
                </c:pt>
                <c:pt idx="1252">
                  <c:v>1.6305828753254268</c:v>
                </c:pt>
                <c:pt idx="1253">
                  <c:v>1.6316097772635236</c:v>
                </c:pt>
                <c:pt idx="1254">
                  <c:v>1.6247468903673705</c:v>
                </c:pt>
                <c:pt idx="1255">
                  <c:v>1.6281457911483947</c:v>
                </c:pt>
                <c:pt idx="1256">
                  <c:v>1.6316748625976281</c:v>
                </c:pt>
                <c:pt idx="1257">
                  <c:v>1.6383931154179927</c:v>
                </c:pt>
                <c:pt idx="1258">
                  <c:v>1.6426525889499568</c:v>
                </c:pt>
                <c:pt idx="1259">
                  <c:v>1.6549320219843797</c:v>
                </c:pt>
                <c:pt idx="1260">
                  <c:v>1.6526540352907146</c:v>
                </c:pt>
                <c:pt idx="1261">
                  <c:v>1.6511498409025167</c:v>
                </c:pt>
                <c:pt idx="1262">
                  <c:v>1.6532831935203935</c:v>
                </c:pt>
                <c:pt idx="1263">
                  <c:v>1.658808215215505</c:v>
                </c:pt>
                <c:pt idx="1264">
                  <c:v>1.6564145212612094</c:v>
                </c:pt>
                <c:pt idx="1265">
                  <c:v>1.6459140873589819</c:v>
                </c:pt>
                <c:pt idx="1266">
                  <c:v>1.6431805033265838</c:v>
                </c:pt>
                <c:pt idx="1267">
                  <c:v>1.6254555973387332</c:v>
                </c:pt>
                <c:pt idx="1268">
                  <c:v>1.6349725195256004</c:v>
                </c:pt>
                <c:pt idx="1269">
                  <c:v>1.6346832513740239</c:v>
                </c:pt>
                <c:pt idx="1270">
                  <c:v>1.6316748625976281</c:v>
                </c:pt>
                <c:pt idx="1271">
                  <c:v>1.6173705525021695</c:v>
                </c:pt>
                <c:pt idx="1272">
                  <c:v>1.6256002314145213</c:v>
                </c:pt>
                <c:pt idx="1273">
                  <c:v>1.6239007810240094</c:v>
                </c:pt>
                <c:pt idx="1274">
                  <c:v>1.6293100954584903</c:v>
                </c:pt>
                <c:pt idx="1275">
                  <c:v>1.6431515765114262</c:v>
                </c:pt>
                <c:pt idx="1276">
                  <c:v>1.6458056118021407</c:v>
                </c:pt>
                <c:pt idx="1277">
                  <c:v>1.6500940121492624</c:v>
                </c:pt>
                <c:pt idx="1278">
                  <c:v>1.6548741683540644</c:v>
                </c:pt>
                <c:pt idx="1279">
                  <c:v>1.6620697136245302</c:v>
                </c:pt>
                <c:pt idx="1280">
                  <c:v>1.6766632918715652</c:v>
                </c:pt>
                <c:pt idx="1281">
                  <c:v>1.6687301128145793</c:v>
                </c:pt>
                <c:pt idx="1282">
                  <c:v>1.6837792884003473</c:v>
                </c:pt>
                <c:pt idx="1283">
                  <c:v>1.6940555394851027</c:v>
                </c:pt>
                <c:pt idx="1284">
                  <c:v>1.6919511136823837</c:v>
                </c:pt>
                <c:pt idx="1285">
                  <c:v>1.6964275383280303</c:v>
                </c:pt>
                <c:pt idx="1286">
                  <c:v>1.6914665895284933</c:v>
                </c:pt>
                <c:pt idx="1287">
                  <c:v>1.6984451836852765</c:v>
                </c:pt>
                <c:pt idx="1288">
                  <c:v>1.7027408157361876</c:v>
                </c:pt>
                <c:pt idx="1289">
                  <c:v>1.7113393115417994</c:v>
                </c:pt>
                <c:pt idx="1290">
                  <c:v>1.7143910905409319</c:v>
                </c:pt>
                <c:pt idx="1291">
                  <c:v>1.7178189181371133</c:v>
                </c:pt>
                <c:pt idx="1292">
                  <c:v>1.7203934046861442</c:v>
                </c:pt>
                <c:pt idx="1293">
                  <c:v>1.7209502458779289</c:v>
                </c:pt>
                <c:pt idx="1294">
                  <c:v>1.7214998553659244</c:v>
                </c:pt>
                <c:pt idx="1295">
                  <c:v>1.7269236332079838</c:v>
                </c:pt>
                <c:pt idx="1296">
                  <c:v>1.7313422042233151</c:v>
                </c:pt>
                <c:pt idx="1297">
                  <c:v>1.7157868093722883</c:v>
                </c:pt>
                <c:pt idx="1298">
                  <c:v>1.7101460804165463</c:v>
                </c:pt>
                <c:pt idx="1299">
                  <c:v>1.7212756725484526</c:v>
                </c:pt>
                <c:pt idx="1300">
                  <c:v>1.7264608041654617</c:v>
                </c:pt>
                <c:pt idx="1301">
                  <c:v>1.7267139137980909</c:v>
                </c:pt>
                <c:pt idx="1302">
                  <c:v>1.7211816603991901</c:v>
                </c:pt>
                <c:pt idx="1303">
                  <c:v>1.7227943303442292</c:v>
                </c:pt>
                <c:pt idx="1304">
                  <c:v>1.7297150708706974</c:v>
                </c:pt>
                <c:pt idx="1305">
                  <c:v>1.7151431877350305</c:v>
                </c:pt>
                <c:pt idx="1306">
                  <c:v>1.7145284929129305</c:v>
                </c:pt>
                <c:pt idx="1307">
                  <c:v>1.7146297367659822</c:v>
                </c:pt>
                <c:pt idx="1308">
                  <c:v>1.7102617876771771</c:v>
                </c:pt>
                <c:pt idx="1309">
                  <c:v>1.7173777842059592</c:v>
                </c:pt>
                <c:pt idx="1310">
                  <c:v>1.7119901648828466</c:v>
                </c:pt>
                <c:pt idx="1311">
                  <c:v>1.7022707549898759</c:v>
                </c:pt>
                <c:pt idx="1312">
                  <c:v>1.6995733294764248</c:v>
                </c:pt>
                <c:pt idx="1313">
                  <c:v>1.7114043968759038</c:v>
                </c:pt>
                <c:pt idx="1314">
                  <c:v>1.7094807636679203</c:v>
                </c:pt>
                <c:pt idx="1315">
                  <c:v>1.7041509979751233</c:v>
                </c:pt>
                <c:pt idx="1316">
                  <c:v>1.7030011570726065</c:v>
                </c:pt>
                <c:pt idx="1317">
                  <c:v>1.6942869540063641</c:v>
                </c:pt>
                <c:pt idx="1318">
                  <c:v>1.6976063060457045</c:v>
                </c:pt>
                <c:pt idx="1319">
                  <c:v>1.6897743708417703</c:v>
                </c:pt>
                <c:pt idx="1320">
                  <c:v>1.6840251663291872</c:v>
                </c:pt>
                <c:pt idx="1321">
                  <c:v>1.679375180792595</c:v>
                </c:pt>
                <c:pt idx="1322">
                  <c:v>1.6839166907723462</c:v>
                </c:pt>
                <c:pt idx="1323">
                  <c:v>1.6729028059010704</c:v>
                </c:pt>
                <c:pt idx="1324">
                  <c:v>1.6528203644778712</c:v>
                </c:pt>
                <c:pt idx="1325">
                  <c:v>1.6482065374602259</c:v>
                </c:pt>
                <c:pt idx="1326">
                  <c:v>1.6657940410760779</c:v>
                </c:pt>
                <c:pt idx="1327">
                  <c:v>1.6721073184842352</c:v>
                </c:pt>
                <c:pt idx="1328">
                  <c:v>1.6837142030662426</c:v>
                </c:pt>
                <c:pt idx="1329">
                  <c:v>1.6678840034712181</c:v>
                </c:pt>
                <c:pt idx="1330">
                  <c:v>1.6571159965287823</c:v>
                </c:pt>
                <c:pt idx="1331">
                  <c:v>1.6533121203355512</c:v>
                </c:pt>
                <c:pt idx="1332">
                  <c:v>1.6558432166618455</c:v>
                </c:pt>
                <c:pt idx="1333">
                  <c:v>1.6555973387330056</c:v>
                </c:pt>
                <c:pt idx="1334">
                  <c:v>1.6606812264969628</c:v>
                </c:pt>
                <c:pt idx="1335">
                  <c:v>1.6610138848712759</c:v>
                </c:pt>
                <c:pt idx="1336">
                  <c:v>1.6438892102979463</c:v>
                </c:pt>
                <c:pt idx="1337">
                  <c:v>1.6579476424645649</c:v>
                </c:pt>
                <c:pt idx="1338">
                  <c:v>1.6564217529649987</c:v>
                </c:pt>
                <c:pt idx="1339">
                  <c:v>1.6191567833381548</c:v>
                </c:pt>
                <c:pt idx="1340">
                  <c:v>1.5377567254845244</c:v>
                </c:pt>
                <c:pt idx="1341">
                  <c:v>1.5913942724905989</c:v>
                </c:pt>
                <c:pt idx="1342">
                  <c:v>1.6372288111078972</c:v>
                </c:pt>
                <c:pt idx="1343">
                  <c:v>1.6282831935203936</c:v>
                </c:pt>
                <c:pt idx="1344">
                  <c:v>1.6258678044547299</c:v>
                </c:pt>
                <c:pt idx="1345">
                  <c:v>1.6351822389354935</c:v>
                </c:pt>
                <c:pt idx="1346">
                  <c:v>1.5831067399479322</c:v>
                </c:pt>
                <c:pt idx="1347">
                  <c:v>1.5975484524153893</c:v>
                </c:pt>
                <c:pt idx="1348">
                  <c:v>1.6268296210587216</c:v>
                </c:pt>
                <c:pt idx="1349">
                  <c:v>1.6393549320219845</c:v>
                </c:pt>
                <c:pt idx="1350">
                  <c:v>1.6382484813422045</c:v>
                </c:pt>
                <c:pt idx="1351">
                  <c:v>1.6425513450969049</c:v>
                </c:pt>
                <c:pt idx="1352">
                  <c:v>1.6428189181371131</c:v>
                </c:pt>
                <c:pt idx="1353">
                  <c:v>1.643831356667631</c:v>
                </c:pt>
                <c:pt idx="1354">
                  <c:v>1.6401938096615563</c:v>
                </c:pt>
                <c:pt idx="1355">
                  <c:v>1.637944749783049</c:v>
                </c:pt>
                <c:pt idx="1356">
                  <c:v>1.6380532253398901</c:v>
                </c:pt>
                <c:pt idx="1357">
                  <c:v>1.6353847266415971</c:v>
                </c:pt>
                <c:pt idx="1358">
                  <c:v>1.6373951402950537</c:v>
                </c:pt>
                <c:pt idx="1359">
                  <c:v>1.6455741972808795</c:v>
                </c:pt>
                <c:pt idx="1360">
                  <c:v>1.6408301995950247</c:v>
                </c:pt>
                <c:pt idx="1361">
                  <c:v>1.6379013595603127</c:v>
                </c:pt>
                <c:pt idx="1362">
                  <c:v>1.6390005785363033</c:v>
                </c:pt>
                <c:pt idx="1363">
                  <c:v>1.6371420306624243</c:v>
                </c:pt>
                <c:pt idx="1364">
                  <c:v>1.6274949378073476</c:v>
                </c:pt>
                <c:pt idx="1365">
                  <c:v>1.6115417992479031</c:v>
                </c:pt>
                <c:pt idx="1366">
                  <c:v>1.5923560890945909</c:v>
                </c:pt>
                <c:pt idx="1367">
                  <c:v>1.5931515765114261</c:v>
                </c:pt>
                <c:pt idx="1368">
                  <c:v>1.6147092855076657</c:v>
                </c:pt>
                <c:pt idx="1369">
                  <c:v>1.6074775817182529</c:v>
                </c:pt>
                <c:pt idx="1370">
                  <c:v>1.6045198148683832</c:v>
                </c:pt>
                <c:pt idx="1371">
                  <c:v>1.5995660977726354</c:v>
                </c:pt>
                <c:pt idx="1372">
                  <c:v>1.5979751229389647</c:v>
                </c:pt>
                <c:pt idx="1373">
                  <c:v>1.5841770321087649</c:v>
                </c:pt>
                <c:pt idx="1374">
                  <c:v>1.5864767139137981</c:v>
                </c:pt>
                <c:pt idx="1375">
                  <c:v>1.6031674862597631</c:v>
                </c:pt>
                <c:pt idx="1376">
                  <c:v>1.6113465432455889</c:v>
                </c:pt>
                <c:pt idx="1377">
                  <c:v>1.6391018223893552</c:v>
                </c:pt>
                <c:pt idx="1378">
                  <c:v>1.6753543534856812</c:v>
                </c:pt>
                <c:pt idx="1379">
                  <c:v>1.7242623662134802</c:v>
                </c:pt>
                <c:pt idx="1380">
                  <c:v>1.6757448654903098</c:v>
                </c:pt>
                <c:pt idx="1381">
                  <c:v>1.6539051200462831</c:v>
                </c:pt>
                <c:pt idx="1382">
                  <c:v>1.6565591553369976</c:v>
                </c:pt>
                <c:pt idx="1383">
                  <c:v>1.6682455886606886</c:v>
                </c:pt>
                <c:pt idx="1384">
                  <c:v>1.6899623951402953</c:v>
                </c:pt>
                <c:pt idx="1385">
                  <c:v>1.7073040208273069</c:v>
                </c:pt>
                <c:pt idx="1386">
                  <c:v>1.7014680358692509</c:v>
                </c:pt>
                <c:pt idx="1387">
                  <c:v>1.7071232282325719</c:v>
                </c:pt>
                <c:pt idx="1388">
                  <c:v>1.7100448365634946</c:v>
                </c:pt>
                <c:pt idx="1389">
                  <c:v>1.7058432166618458</c:v>
                </c:pt>
                <c:pt idx="1390">
                  <c:v>1.7047801562048019</c:v>
                </c:pt>
                <c:pt idx="1391">
                  <c:v>1.7052285218397454</c:v>
                </c:pt>
                <c:pt idx="1392">
                  <c:v>1.701641596760197</c:v>
                </c:pt>
                <c:pt idx="1393">
                  <c:v>1.6790425224182819</c:v>
                </c:pt>
                <c:pt idx="1394">
                  <c:v>1.6542233150130172</c:v>
                </c:pt>
                <c:pt idx="1395">
                  <c:v>1.6590757882557132</c:v>
                </c:pt>
                <c:pt idx="1396">
                  <c:v>1.6749710731848426</c:v>
                </c:pt>
                <c:pt idx="1397">
                  <c:v>1.6780879375180795</c:v>
                </c:pt>
                <c:pt idx="1398">
                  <c:v>1.6883352617876775</c:v>
                </c:pt>
                <c:pt idx="1399">
                  <c:v>1.7016199016488287</c:v>
                </c:pt>
                <c:pt idx="1400">
                  <c:v>1.7042450101243853</c:v>
                </c:pt>
                <c:pt idx="1401">
                  <c:v>1.7013378652010416</c:v>
                </c:pt>
                <c:pt idx="1402">
                  <c:v>1.6982426959791728</c:v>
                </c:pt>
                <c:pt idx="1403">
                  <c:v>1.7022996818050333</c:v>
                </c:pt>
                <c:pt idx="1404">
                  <c:v>1.7058070581428986</c:v>
                </c:pt>
                <c:pt idx="1405">
                  <c:v>1.7126193231125253</c:v>
                </c:pt>
                <c:pt idx="1406">
                  <c:v>1.7288255713045995</c:v>
                </c:pt>
                <c:pt idx="1407">
                  <c:v>1.728883424934915</c:v>
                </c:pt>
                <c:pt idx="1408">
                  <c:v>1.7326439109054095</c:v>
                </c:pt>
                <c:pt idx="1409">
                  <c:v>1.7336635811397167</c:v>
                </c:pt>
                <c:pt idx="1410">
                  <c:v>1.7241900491755859</c:v>
                </c:pt>
                <c:pt idx="1411">
                  <c:v>1.7247685854787391</c:v>
                </c:pt>
                <c:pt idx="1412">
                  <c:v>1.7310529360717386</c:v>
                </c:pt>
                <c:pt idx="1413">
                  <c:v>1.7407000289268153</c:v>
                </c:pt>
                <c:pt idx="1414">
                  <c:v>1.7440483077813136</c:v>
                </c:pt>
                <c:pt idx="1415">
                  <c:v>1.7651576511426093</c:v>
                </c:pt>
                <c:pt idx="1416">
                  <c:v>1.7754845241538908</c:v>
                </c:pt>
                <c:pt idx="1417">
                  <c:v>1.7728377205669659</c:v>
                </c:pt>
                <c:pt idx="1418">
                  <c:v>1.7954512583164595</c:v>
                </c:pt>
                <c:pt idx="1419">
                  <c:v>1.7939832224472088</c:v>
                </c:pt>
                <c:pt idx="1420">
                  <c:v>1.811353774949378</c:v>
                </c:pt>
                <c:pt idx="1421">
                  <c:v>1.8163653456754416</c:v>
                </c:pt>
                <c:pt idx="1422">
                  <c:v>1.7944026612669945</c:v>
                </c:pt>
                <c:pt idx="1423">
                  <c:v>1.7952126120914091</c:v>
                </c:pt>
                <c:pt idx="1424">
                  <c:v>1.8118889210297948</c:v>
                </c:pt>
                <c:pt idx="1425">
                  <c:v>1.8160833092276543</c:v>
                </c:pt>
                <c:pt idx="1426">
                  <c:v>1.8131833960080999</c:v>
                </c:pt>
                <c:pt idx="1427">
                  <c:v>1.8005423777842062</c:v>
                </c:pt>
                <c:pt idx="1428">
                  <c:v>1.7948944171246748</c:v>
                </c:pt>
                <c:pt idx="1429">
                  <c:v>1.803991900491756</c:v>
                </c:pt>
                <c:pt idx="1430">
                  <c:v>1.8027118889210301</c:v>
                </c:pt>
                <c:pt idx="1431">
                  <c:v>1.8070870697136248</c:v>
                </c:pt>
                <c:pt idx="1432">
                  <c:v>1.8051851316170091</c:v>
                </c:pt>
                <c:pt idx="1433">
                  <c:v>1.8162857969337578</c:v>
                </c:pt>
                <c:pt idx="1434">
                  <c:v>1.8184119178478453</c:v>
                </c:pt>
                <c:pt idx="1435">
                  <c:v>1.8133569568990455</c:v>
                </c:pt>
                <c:pt idx="1436">
                  <c:v>1.8101171536013887</c:v>
                </c:pt>
                <c:pt idx="1437">
                  <c:v>1.8200245877928845</c:v>
                </c:pt>
                <c:pt idx="1438">
                  <c:v>1.8220711599652881</c:v>
                </c:pt>
                <c:pt idx="1439">
                  <c:v>1.8311975701475269</c:v>
                </c:pt>
                <c:pt idx="1440">
                  <c:v>1.8337575932889789</c:v>
                </c:pt>
                <c:pt idx="1441">
                  <c:v>1.8315519236332078</c:v>
                </c:pt>
                <c:pt idx="1442">
                  <c:v>1.8264246456465145</c:v>
                </c:pt>
                <c:pt idx="1443">
                  <c:v>1.8287387908591266</c:v>
                </c:pt>
                <c:pt idx="1444">
                  <c:v>1.8280517789991326</c:v>
                </c:pt>
                <c:pt idx="1445">
                  <c:v>1.8350376048597052</c:v>
                </c:pt>
                <c:pt idx="1446">
                  <c:v>1.8472519525600233</c:v>
                </c:pt>
                <c:pt idx="1447">
                  <c:v>1.8625903962973678</c:v>
                </c:pt>
                <c:pt idx="1448">
                  <c:v>1.8585189470639285</c:v>
                </c:pt>
                <c:pt idx="1449">
                  <c:v>1.859842348857391</c:v>
                </c:pt>
                <c:pt idx="1450">
                  <c:v>1.8622143477003184</c:v>
                </c:pt>
                <c:pt idx="1451">
                  <c:v>1.8695256002314149</c:v>
                </c:pt>
                <c:pt idx="1452">
                  <c:v>1.903225339890078</c:v>
                </c:pt>
                <c:pt idx="1453">
                  <c:v>1.9238863176164307</c:v>
                </c:pt>
                <c:pt idx="1454">
                  <c:v>1.9437301128145792</c:v>
                </c:pt>
                <c:pt idx="1455">
                  <c:v>1.9944822100086783</c:v>
                </c:pt>
                <c:pt idx="1456">
                  <c:v>2.0165316748625979</c:v>
                </c:pt>
                <c:pt idx="1457">
                  <c:v>1.9743346832513742</c:v>
                </c:pt>
                <c:pt idx="1458">
                  <c:v>1.9479823546427537</c:v>
                </c:pt>
                <c:pt idx="1459">
                  <c:v>1.921767428406133</c:v>
                </c:pt>
                <c:pt idx="1460">
                  <c:v>1.8717818918137115</c:v>
                </c:pt>
                <c:pt idx="1461">
                  <c:v>1.85504772924501</c:v>
                </c:pt>
                <c:pt idx="1462">
                  <c:v>1.7915967601967027</c:v>
                </c:pt>
                <c:pt idx="1463">
                  <c:v>1.8158012727798671</c:v>
                </c:pt>
                <c:pt idx="1464">
                  <c:v>1.8320075209719411</c:v>
                </c:pt>
                <c:pt idx="1465">
                  <c:v>1.8938096615562627</c:v>
                </c:pt>
                <c:pt idx="1466">
                  <c:v>1.9064579114839457</c:v>
                </c:pt>
                <c:pt idx="1467">
                  <c:v>1.8983728666473823</c:v>
                </c:pt>
                <c:pt idx="1468">
                  <c:v>1.88978160254556</c:v>
                </c:pt>
                <c:pt idx="1469">
                  <c:v>1.8876554816314726</c:v>
                </c:pt>
                <c:pt idx="1470">
                  <c:v>1.8834538617298238</c:v>
                </c:pt>
                <c:pt idx="1471">
                  <c:v>1.8938675151865783</c:v>
                </c:pt>
                <c:pt idx="1472">
                  <c:v>1.8734813422042234</c:v>
                </c:pt>
                <c:pt idx="1473">
                  <c:v>1.8576366792016201</c:v>
                </c:pt>
                <c:pt idx="1474">
                  <c:v>1.8250216951113682</c:v>
                </c:pt>
                <c:pt idx="1475">
                  <c:v>1.8188385883714204</c:v>
                </c:pt>
                <c:pt idx="1476">
                  <c:v>1.8112959213190631</c:v>
                </c:pt>
                <c:pt idx="1477">
                  <c:v>1.8336129592131909</c:v>
                </c:pt>
                <c:pt idx="1478">
                  <c:v>1.8546138270176458</c:v>
                </c:pt>
                <c:pt idx="1479">
                  <c:v>1.8640295053514608</c:v>
                </c:pt>
                <c:pt idx="1480">
                  <c:v>1.8572100086780448</c:v>
                </c:pt>
                <c:pt idx="1481">
                  <c:v>1.8698799537170958</c:v>
                </c:pt>
                <c:pt idx="1482">
                  <c:v>1.8805177899913221</c:v>
                </c:pt>
                <c:pt idx="1483">
                  <c:v>1.8676091987272203</c:v>
                </c:pt>
                <c:pt idx="1484">
                  <c:v>1.859719409892971</c:v>
                </c:pt>
                <c:pt idx="1485">
                  <c:v>1.8564868382991035</c:v>
                </c:pt>
                <c:pt idx="1486">
                  <c:v>1.8496094879953717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A07-487F-914B-5C969AA56F2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Азербайджанский манат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Лист1!$A$2:$A$1488</c:f>
              <c:numCache>
                <c:formatCode>mmm\-yy</c:formatCode>
                <c:ptCount val="1487"/>
                <c:pt idx="0">
                  <c:v>43475</c:v>
                </c:pt>
                <c:pt idx="1">
                  <c:v>43476</c:v>
                </c:pt>
                <c:pt idx="2">
                  <c:v>43477</c:v>
                </c:pt>
                <c:pt idx="3">
                  <c:v>43480</c:v>
                </c:pt>
                <c:pt idx="4">
                  <c:v>43481</c:v>
                </c:pt>
                <c:pt idx="5">
                  <c:v>43482</c:v>
                </c:pt>
                <c:pt idx="6">
                  <c:v>43483</c:v>
                </c:pt>
                <c:pt idx="7">
                  <c:v>43484</c:v>
                </c:pt>
                <c:pt idx="8">
                  <c:v>43487</c:v>
                </c:pt>
                <c:pt idx="9">
                  <c:v>43488</c:v>
                </c:pt>
                <c:pt idx="10">
                  <c:v>43489</c:v>
                </c:pt>
                <c:pt idx="11">
                  <c:v>43490</c:v>
                </c:pt>
                <c:pt idx="12">
                  <c:v>43491</c:v>
                </c:pt>
                <c:pt idx="13">
                  <c:v>43494</c:v>
                </c:pt>
                <c:pt idx="14">
                  <c:v>43495</c:v>
                </c:pt>
                <c:pt idx="15">
                  <c:v>43496</c:v>
                </c:pt>
                <c:pt idx="16">
                  <c:v>43497</c:v>
                </c:pt>
                <c:pt idx="17">
                  <c:v>43498</c:v>
                </c:pt>
                <c:pt idx="18">
                  <c:v>43501</c:v>
                </c:pt>
                <c:pt idx="19">
                  <c:v>43502</c:v>
                </c:pt>
                <c:pt idx="20">
                  <c:v>43503</c:v>
                </c:pt>
                <c:pt idx="21">
                  <c:v>43504</c:v>
                </c:pt>
                <c:pt idx="22">
                  <c:v>43505</c:v>
                </c:pt>
                <c:pt idx="23">
                  <c:v>43508</c:v>
                </c:pt>
                <c:pt idx="24">
                  <c:v>43509</c:v>
                </c:pt>
                <c:pt idx="25">
                  <c:v>43510</c:v>
                </c:pt>
                <c:pt idx="26">
                  <c:v>43511</c:v>
                </c:pt>
                <c:pt idx="27">
                  <c:v>43512</c:v>
                </c:pt>
                <c:pt idx="28">
                  <c:v>43515</c:v>
                </c:pt>
                <c:pt idx="29">
                  <c:v>43516</c:v>
                </c:pt>
                <c:pt idx="30">
                  <c:v>43517</c:v>
                </c:pt>
                <c:pt idx="31">
                  <c:v>43518</c:v>
                </c:pt>
                <c:pt idx="32">
                  <c:v>43519</c:v>
                </c:pt>
                <c:pt idx="33">
                  <c:v>43522</c:v>
                </c:pt>
                <c:pt idx="34">
                  <c:v>43523</c:v>
                </c:pt>
                <c:pt idx="35">
                  <c:v>43524</c:v>
                </c:pt>
                <c:pt idx="36">
                  <c:v>43525</c:v>
                </c:pt>
                <c:pt idx="37">
                  <c:v>43526</c:v>
                </c:pt>
                <c:pt idx="38">
                  <c:v>43529</c:v>
                </c:pt>
                <c:pt idx="39">
                  <c:v>43530</c:v>
                </c:pt>
                <c:pt idx="40">
                  <c:v>43531</c:v>
                </c:pt>
                <c:pt idx="41">
                  <c:v>43532</c:v>
                </c:pt>
                <c:pt idx="42">
                  <c:v>43536</c:v>
                </c:pt>
                <c:pt idx="43">
                  <c:v>43537</c:v>
                </c:pt>
                <c:pt idx="44">
                  <c:v>43538</c:v>
                </c:pt>
                <c:pt idx="45">
                  <c:v>43539</c:v>
                </c:pt>
                <c:pt idx="46">
                  <c:v>43540</c:v>
                </c:pt>
                <c:pt idx="47">
                  <c:v>43543</c:v>
                </c:pt>
                <c:pt idx="48">
                  <c:v>43544</c:v>
                </c:pt>
                <c:pt idx="49">
                  <c:v>43545</c:v>
                </c:pt>
                <c:pt idx="50">
                  <c:v>43546</c:v>
                </c:pt>
                <c:pt idx="51">
                  <c:v>43547</c:v>
                </c:pt>
                <c:pt idx="52">
                  <c:v>43550</c:v>
                </c:pt>
                <c:pt idx="53">
                  <c:v>43551</c:v>
                </c:pt>
                <c:pt idx="54">
                  <c:v>43552</c:v>
                </c:pt>
                <c:pt idx="55">
                  <c:v>43553</c:v>
                </c:pt>
                <c:pt idx="56">
                  <c:v>43554</c:v>
                </c:pt>
                <c:pt idx="57">
                  <c:v>43557</c:v>
                </c:pt>
                <c:pt idx="58">
                  <c:v>43558</c:v>
                </c:pt>
                <c:pt idx="59">
                  <c:v>43559</c:v>
                </c:pt>
                <c:pt idx="60">
                  <c:v>43560</c:v>
                </c:pt>
                <c:pt idx="61">
                  <c:v>43561</c:v>
                </c:pt>
                <c:pt idx="62">
                  <c:v>43564</c:v>
                </c:pt>
                <c:pt idx="63">
                  <c:v>43565</c:v>
                </c:pt>
                <c:pt idx="64">
                  <c:v>43566</c:v>
                </c:pt>
                <c:pt idx="65">
                  <c:v>43567</c:v>
                </c:pt>
                <c:pt idx="66">
                  <c:v>43568</c:v>
                </c:pt>
                <c:pt idx="67">
                  <c:v>43571</c:v>
                </c:pt>
                <c:pt idx="68">
                  <c:v>43572</c:v>
                </c:pt>
                <c:pt idx="69">
                  <c:v>43573</c:v>
                </c:pt>
                <c:pt idx="70">
                  <c:v>43574</c:v>
                </c:pt>
                <c:pt idx="71">
                  <c:v>43575</c:v>
                </c:pt>
                <c:pt idx="72">
                  <c:v>43578</c:v>
                </c:pt>
                <c:pt idx="73">
                  <c:v>43579</c:v>
                </c:pt>
                <c:pt idx="74">
                  <c:v>43580</c:v>
                </c:pt>
                <c:pt idx="75">
                  <c:v>43581</c:v>
                </c:pt>
                <c:pt idx="76">
                  <c:v>43582</c:v>
                </c:pt>
                <c:pt idx="77">
                  <c:v>43585</c:v>
                </c:pt>
                <c:pt idx="78">
                  <c:v>43586</c:v>
                </c:pt>
                <c:pt idx="79">
                  <c:v>43592</c:v>
                </c:pt>
                <c:pt idx="80">
                  <c:v>43593</c:v>
                </c:pt>
                <c:pt idx="81">
                  <c:v>43594</c:v>
                </c:pt>
                <c:pt idx="82">
                  <c:v>43599</c:v>
                </c:pt>
                <c:pt idx="83">
                  <c:v>43600</c:v>
                </c:pt>
                <c:pt idx="84">
                  <c:v>43601</c:v>
                </c:pt>
                <c:pt idx="85">
                  <c:v>43602</c:v>
                </c:pt>
                <c:pt idx="86">
                  <c:v>43603</c:v>
                </c:pt>
                <c:pt idx="87">
                  <c:v>43606</c:v>
                </c:pt>
                <c:pt idx="88">
                  <c:v>43607</c:v>
                </c:pt>
                <c:pt idx="89">
                  <c:v>43608</c:v>
                </c:pt>
                <c:pt idx="90">
                  <c:v>43609</c:v>
                </c:pt>
                <c:pt idx="91">
                  <c:v>43610</c:v>
                </c:pt>
                <c:pt idx="92">
                  <c:v>43613</c:v>
                </c:pt>
                <c:pt idx="93">
                  <c:v>43614</c:v>
                </c:pt>
                <c:pt idx="94">
                  <c:v>43615</c:v>
                </c:pt>
                <c:pt idx="95">
                  <c:v>43616</c:v>
                </c:pt>
                <c:pt idx="96">
                  <c:v>43617</c:v>
                </c:pt>
                <c:pt idx="97">
                  <c:v>43620</c:v>
                </c:pt>
                <c:pt idx="98">
                  <c:v>43621</c:v>
                </c:pt>
                <c:pt idx="99">
                  <c:v>43622</c:v>
                </c:pt>
                <c:pt idx="100">
                  <c:v>43623</c:v>
                </c:pt>
                <c:pt idx="101">
                  <c:v>43624</c:v>
                </c:pt>
                <c:pt idx="102">
                  <c:v>43627</c:v>
                </c:pt>
                <c:pt idx="103">
                  <c:v>43628</c:v>
                </c:pt>
                <c:pt idx="104">
                  <c:v>43630</c:v>
                </c:pt>
                <c:pt idx="105">
                  <c:v>43631</c:v>
                </c:pt>
                <c:pt idx="106">
                  <c:v>43634</c:v>
                </c:pt>
                <c:pt idx="107">
                  <c:v>43635</c:v>
                </c:pt>
                <c:pt idx="108">
                  <c:v>43636</c:v>
                </c:pt>
                <c:pt idx="109">
                  <c:v>43637</c:v>
                </c:pt>
                <c:pt idx="110">
                  <c:v>43638</c:v>
                </c:pt>
                <c:pt idx="111">
                  <c:v>43641</c:v>
                </c:pt>
                <c:pt idx="112">
                  <c:v>43642</c:v>
                </c:pt>
                <c:pt idx="113">
                  <c:v>43643</c:v>
                </c:pt>
                <c:pt idx="114">
                  <c:v>43644</c:v>
                </c:pt>
                <c:pt idx="115">
                  <c:v>43645</c:v>
                </c:pt>
                <c:pt idx="116">
                  <c:v>43648</c:v>
                </c:pt>
                <c:pt idx="117">
                  <c:v>43649</c:v>
                </c:pt>
                <c:pt idx="118">
                  <c:v>43650</c:v>
                </c:pt>
                <c:pt idx="119">
                  <c:v>43651</c:v>
                </c:pt>
                <c:pt idx="120">
                  <c:v>43652</c:v>
                </c:pt>
                <c:pt idx="121">
                  <c:v>43655</c:v>
                </c:pt>
                <c:pt idx="122">
                  <c:v>43656</c:v>
                </c:pt>
                <c:pt idx="123">
                  <c:v>43657</c:v>
                </c:pt>
                <c:pt idx="124">
                  <c:v>43658</c:v>
                </c:pt>
                <c:pt idx="125">
                  <c:v>43659</c:v>
                </c:pt>
                <c:pt idx="126">
                  <c:v>43662</c:v>
                </c:pt>
                <c:pt idx="127">
                  <c:v>43663</c:v>
                </c:pt>
                <c:pt idx="128">
                  <c:v>43664</c:v>
                </c:pt>
                <c:pt idx="129">
                  <c:v>43665</c:v>
                </c:pt>
                <c:pt idx="130">
                  <c:v>43666</c:v>
                </c:pt>
                <c:pt idx="131">
                  <c:v>43669</c:v>
                </c:pt>
                <c:pt idx="132">
                  <c:v>43670</c:v>
                </c:pt>
                <c:pt idx="133">
                  <c:v>43671</c:v>
                </c:pt>
                <c:pt idx="134">
                  <c:v>43672</c:v>
                </c:pt>
                <c:pt idx="135">
                  <c:v>43673</c:v>
                </c:pt>
                <c:pt idx="136">
                  <c:v>43676</c:v>
                </c:pt>
                <c:pt idx="137">
                  <c:v>43677</c:v>
                </c:pt>
                <c:pt idx="138">
                  <c:v>43678</c:v>
                </c:pt>
                <c:pt idx="139">
                  <c:v>43679</c:v>
                </c:pt>
                <c:pt idx="140">
                  <c:v>43680</c:v>
                </c:pt>
                <c:pt idx="141">
                  <c:v>43683</c:v>
                </c:pt>
                <c:pt idx="142">
                  <c:v>43684</c:v>
                </c:pt>
                <c:pt idx="143">
                  <c:v>43685</c:v>
                </c:pt>
                <c:pt idx="144">
                  <c:v>43686</c:v>
                </c:pt>
                <c:pt idx="145">
                  <c:v>43687</c:v>
                </c:pt>
                <c:pt idx="146">
                  <c:v>43690</c:v>
                </c:pt>
                <c:pt idx="147">
                  <c:v>43691</c:v>
                </c:pt>
                <c:pt idx="148">
                  <c:v>43692</c:v>
                </c:pt>
                <c:pt idx="149">
                  <c:v>43693</c:v>
                </c:pt>
                <c:pt idx="150">
                  <c:v>43694</c:v>
                </c:pt>
                <c:pt idx="151">
                  <c:v>43697</c:v>
                </c:pt>
                <c:pt idx="152">
                  <c:v>43698</c:v>
                </c:pt>
                <c:pt idx="153">
                  <c:v>43699</c:v>
                </c:pt>
                <c:pt idx="154">
                  <c:v>43700</c:v>
                </c:pt>
                <c:pt idx="155">
                  <c:v>43701</c:v>
                </c:pt>
                <c:pt idx="156">
                  <c:v>43704</c:v>
                </c:pt>
                <c:pt idx="157">
                  <c:v>43705</c:v>
                </c:pt>
                <c:pt idx="158">
                  <c:v>43706</c:v>
                </c:pt>
                <c:pt idx="159">
                  <c:v>43707</c:v>
                </c:pt>
                <c:pt idx="160">
                  <c:v>43708</c:v>
                </c:pt>
                <c:pt idx="161">
                  <c:v>43711</c:v>
                </c:pt>
                <c:pt idx="162">
                  <c:v>43712</c:v>
                </c:pt>
                <c:pt idx="163">
                  <c:v>43713</c:v>
                </c:pt>
                <c:pt idx="164">
                  <c:v>43714</c:v>
                </c:pt>
                <c:pt idx="165">
                  <c:v>43715</c:v>
                </c:pt>
                <c:pt idx="166">
                  <c:v>43718</c:v>
                </c:pt>
                <c:pt idx="167">
                  <c:v>43719</c:v>
                </c:pt>
                <c:pt idx="168">
                  <c:v>43720</c:v>
                </c:pt>
                <c:pt idx="169">
                  <c:v>43721</c:v>
                </c:pt>
                <c:pt idx="170">
                  <c:v>43722</c:v>
                </c:pt>
                <c:pt idx="171">
                  <c:v>43725</c:v>
                </c:pt>
                <c:pt idx="172">
                  <c:v>43726</c:v>
                </c:pt>
                <c:pt idx="173">
                  <c:v>43727</c:v>
                </c:pt>
                <c:pt idx="174">
                  <c:v>43728</c:v>
                </c:pt>
                <c:pt idx="175">
                  <c:v>43729</c:v>
                </c:pt>
                <c:pt idx="176">
                  <c:v>43732</c:v>
                </c:pt>
                <c:pt idx="177">
                  <c:v>43733</c:v>
                </c:pt>
                <c:pt idx="178">
                  <c:v>43734</c:v>
                </c:pt>
                <c:pt idx="179">
                  <c:v>43735</c:v>
                </c:pt>
                <c:pt idx="180">
                  <c:v>43736</c:v>
                </c:pt>
                <c:pt idx="181">
                  <c:v>43739</c:v>
                </c:pt>
                <c:pt idx="182">
                  <c:v>43740</c:v>
                </c:pt>
                <c:pt idx="183">
                  <c:v>43741</c:v>
                </c:pt>
                <c:pt idx="184">
                  <c:v>43742</c:v>
                </c:pt>
                <c:pt idx="185">
                  <c:v>43743</c:v>
                </c:pt>
                <c:pt idx="186">
                  <c:v>43746</c:v>
                </c:pt>
                <c:pt idx="187">
                  <c:v>43747</c:v>
                </c:pt>
                <c:pt idx="188">
                  <c:v>43748</c:v>
                </c:pt>
                <c:pt idx="189">
                  <c:v>43749</c:v>
                </c:pt>
                <c:pt idx="190">
                  <c:v>43750</c:v>
                </c:pt>
                <c:pt idx="191">
                  <c:v>43753</c:v>
                </c:pt>
                <c:pt idx="192">
                  <c:v>43754</c:v>
                </c:pt>
                <c:pt idx="193">
                  <c:v>43755</c:v>
                </c:pt>
                <c:pt idx="194">
                  <c:v>43756</c:v>
                </c:pt>
                <c:pt idx="195">
                  <c:v>43757</c:v>
                </c:pt>
                <c:pt idx="196">
                  <c:v>43760</c:v>
                </c:pt>
                <c:pt idx="197">
                  <c:v>43761</c:v>
                </c:pt>
                <c:pt idx="198">
                  <c:v>43762</c:v>
                </c:pt>
                <c:pt idx="199">
                  <c:v>43763</c:v>
                </c:pt>
                <c:pt idx="200">
                  <c:v>43764</c:v>
                </c:pt>
                <c:pt idx="201">
                  <c:v>43767</c:v>
                </c:pt>
                <c:pt idx="202">
                  <c:v>43768</c:v>
                </c:pt>
                <c:pt idx="203">
                  <c:v>43769</c:v>
                </c:pt>
                <c:pt idx="204">
                  <c:v>43770</c:v>
                </c:pt>
                <c:pt idx="205">
                  <c:v>43771</c:v>
                </c:pt>
                <c:pt idx="206">
                  <c:v>43775</c:v>
                </c:pt>
                <c:pt idx="207">
                  <c:v>43776</c:v>
                </c:pt>
                <c:pt idx="208">
                  <c:v>43777</c:v>
                </c:pt>
                <c:pt idx="209">
                  <c:v>43778</c:v>
                </c:pt>
                <c:pt idx="210">
                  <c:v>43781</c:v>
                </c:pt>
                <c:pt idx="211">
                  <c:v>43782</c:v>
                </c:pt>
                <c:pt idx="212">
                  <c:v>43783</c:v>
                </c:pt>
                <c:pt idx="213">
                  <c:v>43784</c:v>
                </c:pt>
                <c:pt idx="214">
                  <c:v>43785</c:v>
                </c:pt>
                <c:pt idx="215">
                  <c:v>43788</c:v>
                </c:pt>
                <c:pt idx="216">
                  <c:v>43789</c:v>
                </c:pt>
                <c:pt idx="217">
                  <c:v>43790</c:v>
                </c:pt>
                <c:pt idx="218">
                  <c:v>43791</c:v>
                </c:pt>
                <c:pt idx="219">
                  <c:v>43792</c:v>
                </c:pt>
                <c:pt idx="220">
                  <c:v>43795</c:v>
                </c:pt>
                <c:pt idx="221">
                  <c:v>43796</c:v>
                </c:pt>
                <c:pt idx="222">
                  <c:v>43797</c:v>
                </c:pt>
                <c:pt idx="223">
                  <c:v>43798</c:v>
                </c:pt>
                <c:pt idx="224">
                  <c:v>43799</c:v>
                </c:pt>
                <c:pt idx="225">
                  <c:v>43802</c:v>
                </c:pt>
                <c:pt idx="226">
                  <c:v>43803</c:v>
                </c:pt>
                <c:pt idx="227">
                  <c:v>43804</c:v>
                </c:pt>
                <c:pt idx="228">
                  <c:v>43805</c:v>
                </c:pt>
                <c:pt idx="229">
                  <c:v>43806</c:v>
                </c:pt>
                <c:pt idx="230">
                  <c:v>43809</c:v>
                </c:pt>
                <c:pt idx="231">
                  <c:v>43810</c:v>
                </c:pt>
                <c:pt idx="232">
                  <c:v>43811</c:v>
                </c:pt>
                <c:pt idx="233">
                  <c:v>43812</c:v>
                </c:pt>
                <c:pt idx="234">
                  <c:v>43813</c:v>
                </c:pt>
                <c:pt idx="235">
                  <c:v>43816</c:v>
                </c:pt>
                <c:pt idx="236">
                  <c:v>43817</c:v>
                </c:pt>
                <c:pt idx="237">
                  <c:v>43818</c:v>
                </c:pt>
                <c:pt idx="238">
                  <c:v>43819</c:v>
                </c:pt>
                <c:pt idx="239">
                  <c:v>43820</c:v>
                </c:pt>
                <c:pt idx="240">
                  <c:v>43823</c:v>
                </c:pt>
                <c:pt idx="241">
                  <c:v>43824</c:v>
                </c:pt>
                <c:pt idx="242">
                  <c:v>43825</c:v>
                </c:pt>
                <c:pt idx="243">
                  <c:v>43826</c:v>
                </c:pt>
                <c:pt idx="244">
                  <c:v>43827</c:v>
                </c:pt>
                <c:pt idx="245">
                  <c:v>43830</c:v>
                </c:pt>
                <c:pt idx="246">
                  <c:v>43831</c:v>
                </c:pt>
                <c:pt idx="247">
                  <c:v>43840</c:v>
                </c:pt>
                <c:pt idx="248">
                  <c:v>43841</c:v>
                </c:pt>
                <c:pt idx="249">
                  <c:v>43844</c:v>
                </c:pt>
                <c:pt idx="250">
                  <c:v>43845</c:v>
                </c:pt>
                <c:pt idx="251">
                  <c:v>43846</c:v>
                </c:pt>
                <c:pt idx="252">
                  <c:v>43847</c:v>
                </c:pt>
                <c:pt idx="253">
                  <c:v>43848</c:v>
                </c:pt>
                <c:pt idx="254">
                  <c:v>43851</c:v>
                </c:pt>
                <c:pt idx="255">
                  <c:v>43852</c:v>
                </c:pt>
                <c:pt idx="256">
                  <c:v>43853</c:v>
                </c:pt>
                <c:pt idx="257">
                  <c:v>43854</c:v>
                </c:pt>
                <c:pt idx="258">
                  <c:v>43855</c:v>
                </c:pt>
                <c:pt idx="259">
                  <c:v>43858</c:v>
                </c:pt>
                <c:pt idx="260">
                  <c:v>43859</c:v>
                </c:pt>
                <c:pt idx="261">
                  <c:v>43860</c:v>
                </c:pt>
                <c:pt idx="262">
                  <c:v>43861</c:v>
                </c:pt>
                <c:pt idx="263">
                  <c:v>43862</c:v>
                </c:pt>
                <c:pt idx="264">
                  <c:v>43865</c:v>
                </c:pt>
                <c:pt idx="265">
                  <c:v>43866</c:v>
                </c:pt>
                <c:pt idx="266">
                  <c:v>43867</c:v>
                </c:pt>
                <c:pt idx="267">
                  <c:v>43868</c:v>
                </c:pt>
                <c:pt idx="268">
                  <c:v>43869</c:v>
                </c:pt>
                <c:pt idx="269">
                  <c:v>43872</c:v>
                </c:pt>
                <c:pt idx="270">
                  <c:v>43873</c:v>
                </c:pt>
                <c:pt idx="271">
                  <c:v>43874</c:v>
                </c:pt>
                <c:pt idx="272">
                  <c:v>43875</c:v>
                </c:pt>
                <c:pt idx="273">
                  <c:v>43876</c:v>
                </c:pt>
                <c:pt idx="274">
                  <c:v>43879</c:v>
                </c:pt>
                <c:pt idx="275">
                  <c:v>43880</c:v>
                </c:pt>
                <c:pt idx="276">
                  <c:v>43881</c:v>
                </c:pt>
                <c:pt idx="277">
                  <c:v>43882</c:v>
                </c:pt>
                <c:pt idx="278">
                  <c:v>43883</c:v>
                </c:pt>
                <c:pt idx="279">
                  <c:v>43887</c:v>
                </c:pt>
                <c:pt idx="280">
                  <c:v>43888</c:v>
                </c:pt>
                <c:pt idx="281">
                  <c:v>43889</c:v>
                </c:pt>
                <c:pt idx="282">
                  <c:v>43890</c:v>
                </c:pt>
                <c:pt idx="283">
                  <c:v>43893</c:v>
                </c:pt>
                <c:pt idx="284">
                  <c:v>43894</c:v>
                </c:pt>
                <c:pt idx="285">
                  <c:v>43895</c:v>
                </c:pt>
                <c:pt idx="286">
                  <c:v>43896</c:v>
                </c:pt>
                <c:pt idx="287">
                  <c:v>43897</c:v>
                </c:pt>
                <c:pt idx="288">
                  <c:v>43901</c:v>
                </c:pt>
                <c:pt idx="289">
                  <c:v>43902</c:v>
                </c:pt>
                <c:pt idx="290">
                  <c:v>43903</c:v>
                </c:pt>
                <c:pt idx="291">
                  <c:v>43904</c:v>
                </c:pt>
                <c:pt idx="292">
                  <c:v>43907</c:v>
                </c:pt>
                <c:pt idx="293">
                  <c:v>43908</c:v>
                </c:pt>
                <c:pt idx="294">
                  <c:v>43909</c:v>
                </c:pt>
                <c:pt idx="295">
                  <c:v>43910</c:v>
                </c:pt>
                <c:pt idx="296">
                  <c:v>43911</c:v>
                </c:pt>
                <c:pt idx="297">
                  <c:v>43914</c:v>
                </c:pt>
                <c:pt idx="298">
                  <c:v>43915</c:v>
                </c:pt>
                <c:pt idx="299">
                  <c:v>43916</c:v>
                </c:pt>
                <c:pt idx="300">
                  <c:v>43917</c:v>
                </c:pt>
                <c:pt idx="301">
                  <c:v>43918</c:v>
                </c:pt>
                <c:pt idx="302">
                  <c:v>43928</c:v>
                </c:pt>
                <c:pt idx="303">
                  <c:v>43929</c:v>
                </c:pt>
                <c:pt idx="304">
                  <c:v>43930</c:v>
                </c:pt>
                <c:pt idx="305">
                  <c:v>43931</c:v>
                </c:pt>
                <c:pt idx="306">
                  <c:v>43932</c:v>
                </c:pt>
                <c:pt idx="307">
                  <c:v>43935</c:v>
                </c:pt>
                <c:pt idx="308">
                  <c:v>43936</c:v>
                </c:pt>
                <c:pt idx="309">
                  <c:v>43937</c:v>
                </c:pt>
                <c:pt idx="310">
                  <c:v>43938</c:v>
                </c:pt>
                <c:pt idx="311">
                  <c:v>43939</c:v>
                </c:pt>
                <c:pt idx="312">
                  <c:v>43942</c:v>
                </c:pt>
                <c:pt idx="313">
                  <c:v>43943</c:v>
                </c:pt>
                <c:pt idx="314">
                  <c:v>43944</c:v>
                </c:pt>
                <c:pt idx="315">
                  <c:v>43945</c:v>
                </c:pt>
                <c:pt idx="316">
                  <c:v>43946</c:v>
                </c:pt>
                <c:pt idx="317">
                  <c:v>43949</c:v>
                </c:pt>
                <c:pt idx="318">
                  <c:v>43950</c:v>
                </c:pt>
                <c:pt idx="319">
                  <c:v>43951</c:v>
                </c:pt>
                <c:pt idx="320">
                  <c:v>43952</c:v>
                </c:pt>
                <c:pt idx="321">
                  <c:v>43958</c:v>
                </c:pt>
                <c:pt idx="322">
                  <c:v>43959</c:v>
                </c:pt>
                <c:pt idx="323">
                  <c:v>43960</c:v>
                </c:pt>
                <c:pt idx="324">
                  <c:v>43964</c:v>
                </c:pt>
                <c:pt idx="325">
                  <c:v>43965</c:v>
                </c:pt>
                <c:pt idx="326">
                  <c:v>43966</c:v>
                </c:pt>
                <c:pt idx="327">
                  <c:v>43967</c:v>
                </c:pt>
                <c:pt idx="328">
                  <c:v>43970</c:v>
                </c:pt>
                <c:pt idx="329">
                  <c:v>43971</c:v>
                </c:pt>
                <c:pt idx="330">
                  <c:v>43972</c:v>
                </c:pt>
                <c:pt idx="331">
                  <c:v>43973</c:v>
                </c:pt>
                <c:pt idx="332">
                  <c:v>43974</c:v>
                </c:pt>
                <c:pt idx="333">
                  <c:v>43977</c:v>
                </c:pt>
                <c:pt idx="334">
                  <c:v>43978</c:v>
                </c:pt>
                <c:pt idx="335">
                  <c:v>43979</c:v>
                </c:pt>
                <c:pt idx="336">
                  <c:v>43980</c:v>
                </c:pt>
                <c:pt idx="337">
                  <c:v>43981</c:v>
                </c:pt>
                <c:pt idx="338">
                  <c:v>43984</c:v>
                </c:pt>
                <c:pt idx="339">
                  <c:v>43985</c:v>
                </c:pt>
                <c:pt idx="340">
                  <c:v>43986</c:v>
                </c:pt>
                <c:pt idx="341">
                  <c:v>43987</c:v>
                </c:pt>
                <c:pt idx="342">
                  <c:v>43988</c:v>
                </c:pt>
                <c:pt idx="343">
                  <c:v>43991</c:v>
                </c:pt>
                <c:pt idx="344">
                  <c:v>43992</c:v>
                </c:pt>
                <c:pt idx="345">
                  <c:v>43993</c:v>
                </c:pt>
                <c:pt idx="346">
                  <c:v>43994</c:v>
                </c:pt>
                <c:pt idx="347">
                  <c:v>43998</c:v>
                </c:pt>
                <c:pt idx="348">
                  <c:v>43999</c:v>
                </c:pt>
                <c:pt idx="349">
                  <c:v>44000</c:v>
                </c:pt>
                <c:pt idx="350">
                  <c:v>44001</c:v>
                </c:pt>
                <c:pt idx="351">
                  <c:v>44002</c:v>
                </c:pt>
                <c:pt idx="352">
                  <c:v>44005</c:v>
                </c:pt>
                <c:pt idx="353">
                  <c:v>44006</c:v>
                </c:pt>
                <c:pt idx="354">
                  <c:v>44007</c:v>
                </c:pt>
                <c:pt idx="355">
                  <c:v>44008</c:v>
                </c:pt>
                <c:pt idx="356">
                  <c:v>44009</c:v>
                </c:pt>
                <c:pt idx="357">
                  <c:v>44012</c:v>
                </c:pt>
                <c:pt idx="358">
                  <c:v>44013</c:v>
                </c:pt>
                <c:pt idx="359">
                  <c:v>44014</c:v>
                </c:pt>
                <c:pt idx="360">
                  <c:v>44015</c:v>
                </c:pt>
                <c:pt idx="361">
                  <c:v>44016</c:v>
                </c:pt>
                <c:pt idx="362">
                  <c:v>44019</c:v>
                </c:pt>
                <c:pt idx="363">
                  <c:v>44020</c:v>
                </c:pt>
                <c:pt idx="364">
                  <c:v>44021</c:v>
                </c:pt>
                <c:pt idx="365">
                  <c:v>44022</c:v>
                </c:pt>
                <c:pt idx="366">
                  <c:v>44023</c:v>
                </c:pt>
                <c:pt idx="367">
                  <c:v>44026</c:v>
                </c:pt>
                <c:pt idx="368">
                  <c:v>44027</c:v>
                </c:pt>
                <c:pt idx="369">
                  <c:v>44028</c:v>
                </c:pt>
                <c:pt idx="370">
                  <c:v>44029</c:v>
                </c:pt>
                <c:pt idx="371">
                  <c:v>44030</c:v>
                </c:pt>
                <c:pt idx="372">
                  <c:v>44033</c:v>
                </c:pt>
                <c:pt idx="373">
                  <c:v>44034</c:v>
                </c:pt>
                <c:pt idx="374">
                  <c:v>44035</c:v>
                </c:pt>
                <c:pt idx="375">
                  <c:v>44036</c:v>
                </c:pt>
                <c:pt idx="376">
                  <c:v>44037</c:v>
                </c:pt>
                <c:pt idx="377">
                  <c:v>44040</c:v>
                </c:pt>
                <c:pt idx="378">
                  <c:v>44041</c:v>
                </c:pt>
                <c:pt idx="379">
                  <c:v>44042</c:v>
                </c:pt>
                <c:pt idx="380">
                  <c:v>44043</c:v>
                </c:pt>
                <c:pt idx="381">
                  <c:v>44044</c:v>
                </c:pt>
                <c:pt idx="382">
                  <c:v>44047</c:v>
                </c:pt>
                <c:pt idx="383">
                  <c:v>44048</c:v>
                </c:pt>
                <c:pt idx="384">
                  <c:v>44049</c:v>
                </c:pt>
                <c:pt idx="385">
                  <c:v>44050</c:v>
                </c:pt>
                <c:pt idx="386">
                  <c:v>44051</c:v>
                </c:pt>
                <c:pt idx="387">
                  <c:v>44054</c:v>
                </c:pt>
                <c:pt idx="388">
                  <c:v>44055</c:v>
                </c:pt>
                <c:pt idx="389">
                  <c:v>44056</c:v>
                </c:pt>
                <c:pt idx="390">
                  <c:v>44057</c:v>
                </c:pt>
                <c:pt idx="391">
                  <c:v>44058</c:v>
                </c:pt>
                <c:pt idx="392">
                  <c:v>44061</c:v>
                </c:pt>
                <c:pt idx="393">
                  <c:v>44062</c:v>
                </c:pt>
                <c:pt idx="394">
                  <c:v>44063</c:v>
                </c:pt>
                <c:pt idx="395">
                  <c:v>44064</c:v>
                </c:pt>
                <c:pt idx="396">
                  <c:v>44065</c:v>
                </c:pt>
                <c:pt idx="397">
                  <c:v>44068</c:v>
                </c:pt>
                <c:pt idx="398">
                  <c:v>44069</c:v>
                </c:pt>
                <c:pt idx="399">
                  <c:v>44070</c:v>
                </c:pt>
                <c:pt idx="400">
                  <c:v>44071</c:v>
                </c:pt>
                <c:pt idx="401">
                  <c:v>44072</c:v>
                </c:pt>
                <c:pt idx="402">
                  <c:v>44075</c:v>
                </c:pt>
                <c:pt idx="403">
                  <c:v>44076</c:v>
                </c:pt>
                <c:pt idx="404">
                  <c:v>44077</c:v>
                </c:pt>
                <c:pt idx="405">
                  <c:v>44078</c:v>
                </c:pt>
                <c:pt idx="406">
                  <c:v>44079</c:v>
                </c:pt>
                <c:pt idx="407">
                  <c:v>44082</c:v>
                </c:pt>
                <c:pt idx="408">
                  <c:v>44083</c:v>
                </c:pt>
                <c:pt idx="409">
                  <c:v>44084</c:v>
                </c:pt>
                <c:pt idx="410">
                  <c:v>44085</c:v>
                </c:pt>
                <c:pt idx="411">
                  <c:v>44086</c:v>
                </c:pt>
                <c:pt idx="412">
                  <c:v>44089</c:v>
                </c:pt>
                <c:pt idx="413">
                  <c:v>44090</c:v>
                </c:pt>
                <c:pt idx="414">
                  <c:v>44091</c:v>
                </c:pt>
                <c:pt idx="415">
                  <c:v>44092</c:v>
                </c:pt>
                <c:pt idx="416">
                  <c:v>44093</c:v>
                </c:pt>
                <c:pt idx="417">
                  <c:v>44096</c:v>
                </c:pt>
                <c:pt idx="418">
                  <c:v>44097</c:v>
                </c:pt>
                <c:pt idx="419">
                  <c:v>44098</c:v>
                </c:pt>
                <c:pt idx="420">
                  <c:v>44099</c:v>
                </c:pt>
                <c:pt idx="421">
                  <c:v>44100</c:v>
                </c:pt>
                <c:pt idx="422">
                  <c:v>44103</c:v>
                </c:pt>
                <c:pt idx="423">
                  <c:v>44104</c:v>
                </c:pt>
                <c:pt idx="424">
                  <c:v>44105</c:v>
                </c:pt>
                <c:pt idx="425">
                  <c:v>44106</c:v>
                </c:pt>
                <c:pt idx="426">
                  <c:v>44107</c:v>
                </c:pt>
                <c:pt idx="427">
                  <c:v>44110</c:v>
                </c:pt>
                <c:pt idx="428">
                  <c:v>44111</c:v>
                </c:pt>
                <c:pt idx="429">
                  <c:v>44112</c:v>
                </c:pt>
                <c:pt idx="430">
                  <c:v>44113</c:v>
                </c:pt>
                <c:pt idx="431">
                  <c:v>44114</c:v>
                </c:pt>
                <c:pt idx="432">
                  <c:v>44117</c:v>
                </c:pt>
                <c:pt idx="433">
                  <c:v>44118</c:v>
                </c:pt>
                <c:pt idx="434">
                  <c:v>44119</c:v>
                </c:pt>
                <c:pt idx="435">
                  <c:v>44120</c:v>
                </c:pt>
                <c:pt idx="436">
                  <c:v>44121</c:v>
                </c:pt>
                <c:pt idx="437">
                  <c:v>44124</c:v>
                </c:pt>
                <c:pt idx="438">
                  <c:v>44125</c:v>
                </c:pt>
                <c:pt idx="439">
                  <c:v>44126</c:v>
                </c:pt>
                <c:pt idx="440">
                  <c:v>44127</c:v>
                </c:pt>
                <c:pt idx="441">
                  <c:v>44128</c:v>
                </c:pt>
                <c:pt idx="442">
                  <c:v>44131</c:v>
                </c:pt>
                <c:pt idx="443">
                  <c:v>44132</c:v>
                </c:pt>
                <c:pt idx="444">
                  <c:v>44133</c:v>
                </c:pt>
                <c:pt idx="445">
                  <c:v>44134</c:v>
                </c:pt>
                <c:pt idx="446">
                  <c:v>44135</c:v>
                </c:pt>
                <c:pt idx="447">
                  <c:v>44138</c:v>
                </c:pt>
                <c:pt idx="448">
                  <c:v>44139</c:v>
                </c:pt>
                <c:pt idx="449">
                  <c:v>44141</c:v>
                </c:pt>
                <c:pt idx="450">
                  <c:v>44142</c:v>
                </c:pt>
                <c:pt idx="451">
                  <c:v>44145</c:v>
                </c:pt>
                <c:pt idx="452">
                  <c:v>44146</c:v>
                </c:pt>
                <c:pt idx="453">
                  <c:v>44147</c:v>
                </c:pt>
                <c:pt idx="454">
                  <c:v>44148</c:v>
                </c:pt>
                <c:pt idx="455">
                  <c:v>44149</c:v>
                </c:pt>
                <c:pt idx="456">
                  <c:v>44152</c:v>
                </c:pt>
                <c:pt idx="457">
                  <c:v>44153</c:v>
                </c:pt>
                <c:pt idx="458">
                  <c:v>44154</c:v>
                </c:pt>
                <c:pt idx="459">
                  <c:v>44155</c:v>
                </c:pt>
                <c:pt idx="460">
                  <c:v>44156</c:v>
                </c:pt>
                <c:pt idx="461">
                  <c:v>44159</c:v>
                </c:pt>
                <c:pt idx="462">
                  <c:v>44160</c:v>
                </c:pt>
                <c:pt idx="463">
                  <c:v>44161</c:v>
                </c:pt>
                <c:pt idx="464">
                  <c:v>44162</c:v>
                </c:pt>
                <c:pt idx="465">
                  <c:v>44163</c:v>
                </c:pt>
                <c:pt idx="466">
                  <c:v>44166</c:v>
                </c:pt>
                <c:pt idx="467">
                  <c:v>44167</c:v>
                </c:pt>
                <c:pt idx="468">
                  <c:v>44168</c:v>
                </c:pt>
                <c:pt idx="469">
                  <c:v>44169</c:v>
                </c:pt>
                <c:pt idx="470">
                  <c:v>44170</c:v>
                </c:pt>
                <c:pt idx="471">
                  <c:v>44173</c:v>
                </c:pt>
                <c:pt idx="472">
                  <c:v>44174</c:v>
                </c:pt>
                <c:pt idx="473">
                  <c:v>44175</c:v>
                </c:pt>
                <c:pt idx="474">
                  <c:v>44176</c:v>
                </c:pt>
                <c:pt idx="475">
                  <c:v>44177</c:v>
                </c:pt>
                <c:pt idx="476">
                  <c:v>44180</c:v>
                </c:pt>
                <c:pt idx="477">
                  <c:v>44181</c:v>
                </c:pt>
                <c:pt idx="478">
                  <c:v>44182</c:v>
                </c:pt>
                <c:pt idx="479">
                  <c:v>44183</c:v>
                </c:pt>
                <c:pt idx="480">
                  <c:v>44184</c:v>
                </c:pt>
                <c:pt idx="481">
                  <c:v>44187</c:v>
                </c:pt>
                <c:pt idx="482">
                  <c:v>44188</c:v>
                </c:pt>
                <c:pt idx="483">
                  <c:v>44189</c:v>
                </c:pt>
                <c:pt idx="484">
                  <c:v>44190</c:v>
                </c:pt>
                <c:pt idx="485">
                  <c:v>44191</c:v>
                </c:pt>
                <c:pt idx="486">
                  <c:v>44194</c:v>
                </c:pt>
                <c:pt idx="487">
                  <c:v>44195</c:v>
                </c:pt>
                <c:pt idx="488">
                  <c:v>44196</c:v>
                </c:pt>
                <c:pt idx="489">
                  <c:v>44197</c:v>
                </c:pt>
                <c:pt idx="490">
                  <c:v>44208</c:v>
                </c:pt>
                <c:pt idx="491">
                  <c:v>44209</c:v>
                </c:pt>
                <c:pt idx="492">
                  <c:v>44210</c:v>
                </c:pt>
                <c:pt idx="493">
                  <c:v>44211</c:v>
                </c:pt>
                <c:pt idx="494">
                  <c:v>44212</c:v>
                </c:pt>
                <c:pt idx="495">
                  <c:v>44215</c:v>
                </c:pt>
                <c:pt idx="496">
                  <c:v>44216</c:v>
                </c:pt>
                <c:pt idx="497">
                  <c:v>44217</c:v>
                </c:pt>
                <c:pt idx="498">
                  <c:v>44218</c:v>
                </c:pt>
                <c:pt idx="499">
                  <c:v>44219</c:v>
                </c:pt>
                <c:pt idx="500">
                  <c:v>44222</c:v>
                </c:pt>
                <c:pt idx="501">
                  <c:v>44223</c:v>
                </c:pt>
                <c:pt idx="502">
                  <c:v>44224</c:v>
                </c:pt>
                <c:pt idx="503">
                  <c:v>44225</c:v>
                </c:pt>
                <c:pt idx="504">
                  <c:v>44226</c:v>
                </c:pt>
                <c:pt idx="505">
                  <c:v>44229</c:v>
                </c:pt>
                <c:pt idx="506">
                  <c:v>44230</c:v>
                </c:pt>
                <c:pt idx="507">
                  <c:v>44231</c:v>
                </c:pt>
                <c:pt idx="508">
                  <c:v>44232</c:v>
                </c:pt>
                <c:pt idx="509">
                  <c:v>44233</c:v>
                </c:pt>
                <c:pt idx="510">
                  <c:v>44236</c:v>
                </c:pt>
                <c:pt idx="511">
                  <c:v>44237</c:v>
                </c:pt>
                <c:pt idx="512">
                  <c:v>44238</c:v>
                </c:pt>
                <c:pt idx="513">
                  <c:v>44239</c:v>
                </c:pt>
                <c:pt idx="514">
                  <c:v>44240</c:v>
                </c:pt>
                <c:pt idx="515">
                  <c:v>44243</c:v>
                </c:pt>
                <c:pt idx="516">
                  <c:v>44244</c:v>
                </c:pt>
                <c:pt idx="517">
                  <c:v>44245</c:v>
                </c:pt>
                <c:pt idx="518">
                  <c:v>44246</c:v>
                </c:pt>
                <c:pt idx="519">
                  <c:v>44247</c:v>
                </c:pt>
                <c:pt idx="520">
                  <c:v>44248</c:v>
                </c:pt>
                <c:pt idx="521">
                  <c:v>44252</c:v>
                </c:pt>
                <c:pt idx="522">
                  <c:v>44253</c:v>
                </c:pt>
                <c:pt idx="523">
                  <c:v>44254</c:v>
                </c:pt>
                <c:pt idx="524">
                  <c:v>44257</c:v>
                </c:pt>
                <c:pt idx="525">
                  <c:v>44258</c:v>
                </c:pt>
                <c:pt idx="526">
                  <c:v>44259</c:v>
                </c:pt>
                <c:pt idx="527">
                  <c:v>44260</c:v>
                </c:pt>
                <c:pt idx="528">
                  <c:v>44261</c:v>
                </c:pt>
                <c:pt idx="529">
                  <c:v>44265</c:v>
                </c:pt>
                <c:pt idx="530">
                  <c:v>44266</c:v>
                </c:pt>
                <c:pt idx="531">
                  <c:v>44267</c:v>
                </c:pt>
                <c:pt idx="532">
                  <c:v>44268</c:v>
                </c:pt>
                <c:pt idx="533">
                  <c:v>44271</c:v>
                </c:pt>
                <c:pt idx="534">
                  <c:v>44272</c:v>
                </c:pt>
                <c:pt idx="535">
                  <c:v>44273</c:v>
                </c:pt>
                <c:pt idx="536">
                  <c:v>44274</c:v>
                </c:pt>
                <c:pt idx="537">
                  <c:v>44275</c:v>
                </c:pt>
                <c:pt idx="538">
                  <c:v>44278</c:v>
                </c:pt>
                <c:pt idx="539">
                  <c:v>44279</c:v>
                </c:pt>
                <c:pt idx="540">
                  <c:v>44280</c:v>
                </c:pt>
                <c:pt idx="541">
                  <c:v>44281</c:v>
                </c:pt>
                <c:pt idx="542">
                  <c:v>44282</c:v>
                </c:pt>
                <c:pt idx="543">
                  <c:v>44285</c:v>
                </c:pt>
                <c:pt idx="544">
                  <c:v>44286</c:v>
                </c:pt>
                <c:pt idx="545">
                  <c:v>44287</c:v>
                </c:pt>
                <c:pt idx="546">
                  <c:v>44288</c:v>
                </c:pt>
                <c:pt idx="547">
                  <c:v>44289</c:v>
                </c:pt>
                <c:pt idx="548">
                  <c:v>44292</c:v>
                </c:pt>
                <c:pt idx="549">
                  <c:v>44293</c:v>
                </c:pt>
                <c:pt idx="550">
                  <c:v>44294</c:v>
                </c:pt>
                <c:pt idx="551">
                  <c:v>44295</c:v>
                </c:pt>
                <c:pt idx="552">
                  <c:v>44296</c:v>
                </c:pt>
                <c:pt idx="553">
                  <c:v>44299</c:v>
                </c:pt>
                <c:pt idx="554">
                  <c:v>44300</c:v>
                </c:pt>
                <c:pt idx="555">
                  <c:v>44301</c:v>
                </c:pt>
                <c:pt idx="556">
                  <c:v>44302</c:v>
                </c:pt>
                <c:pt idx="557">
                  <c:v>44303</c:v>
                </c:pt>
                <c:pt idx="558">
                  <c:v>44306</c:v>
                </c:pt>
                <c:pt idx="559">
                  <c:v>44307</c:v>
                </c:pt>
                <c:pt idx="560">
                  <c:v>44308</c:v>
                </c:pt>
                <c:pt idx="561">
                  <c:v>44309</c:v>
                </c:pt>
                <c:pt idx="562">
                  <c:v>44310</c:v>
                </c:pt>
                <c:pt idx="563">
                  <c:v>44313</c:v>
                </c:pt>
                <c:pt idx="564">
                  <c:v>44314</c:v>
                </c:pt>
                <c:pt idx="565">
                  <c:v>44315</c:v>
                </c:pt>
                <c:pt idx="566">
                  <c:v>44316</c:v>
                </c:pt>
                <c:pt idx="567">
                  <c:v>44317</c:v>
                </c:pt>
                <c:pt idx="568">
                  <c:v>44321</c:v>
                </c:pt>
                <c:pt idx="569">
                  <c:v>44322</c:v>
                </c:pt>
                <c:pt idx="570">
                  <c:v>44323</c:v>
                </c:pt>
                <c:pt idx="571">
                  <c:v>44324</c:v>
                </c:pt>
                <c:pt idx="572">
                  <c:v>44328</c:v>
                </c:pt>
                <c:pt idx="573">
                  <c:v>44329</c:v>
                </c:pt>
                <c:pt idx="574">
                  <c:v>44330</c:v>
                </c:pt>
                <c:pt idx="575">
                  <c:v>44331</c:v>
                </c:pt>
                <c:pt idx="576">
                  <c:v>44334</c:v>
                </c:pt>
                <c:pt idx="577">
                  <c:v>44335</c:v>
                </c:pt>
                <c:pt idx="578">
                  <c:v>44336</c:v>
                </c:pt>
                <c:pt idx="579">
                  <c:v>44337</c:v>
                </c:pt>
                <c:pt idx="580">
                  <c:v>44338</c:v>
                </c:pt>
                <c:pt idx="581">
                  <c:v>44341</c:v>
                </c:pt>
                <c:pt idx="582">
                  <c:v>44342</c:v>
                </c:pt>
                <c:pt idx="583">
                  <c:v>44343</c:v>
                </c:pt>
                <c:pt idx="584">
                  <c:v>44344</c:v>
                </c:pt>
                <c:pt idx="585">
                  <c:v>44345</c:v>
                </c:pt>
                <c:pt idx="586">
                  <c:v>44348</c:v>
                </c:pt>
                <c:pt idx="587">
                  <c:v>44349</c:v>
                </c:pt>
                <c:pt idx="588">
                  <c:v>44350</c:v>
                </c:pt>
                <c:pt idx="589">
                  <c:v>44351</c:v>
                </c:pt>
                <c:pt idx="590">
                  <c:v>44352</c:v>
                </c:pt>
                <c:pt idx="591">
                  <c:v>44355</c:v>
                </c:pt>
                <c:pt idx="592">
                  <c:v>44356</c:v>
                </c:pt>
                <c:pt idx="593">
                  <c:v>44357</c:v>
                </c:pt>
                <c:pt idx="594">
                  <c:v>44358</c:v>
                </c:pt>
                <c:pt idx="595">
                  <c:v>44359</c:v>
                </c:pt>
                <c:pt idx="596">
                  <c:v>44363</c:v>
                </c:pt>
                <c:pt idx="597">
                  <c:v>44364</c:v>
                </c:pt>
                <c:pt idx="598">
                  <c:v>44365</c:v>
                </c:pt>
                <c:pt idx="599">
                  <c:v>44366</c:v>
                </c:pt>
                <c:pt idx="600">
                  <c:v>44369</c:v>
                </c:pt>
                <c:pt idx="601">
                  <c:v>44370</c:v>
                </c:pt>
                <c:pt idx="602">
                  <c:v>44371</c:v>
                </c:pt>
                <c:pt idx="603">
                  <c:v>44372</c:v>
                </c:pt>
                <c:pt idx="604">
                  <c:v>44373</c:v>
                </c:pt>
                <c:pt idx="605">
                  <c:v>44376</c:v>
                </c:pt>
                <c:pt idx="606">
                  <c:v>44377</c:v>
                </c:pt>
                <c:pt idx="607">
                  <c:v>44378</c:v>
                </c:pt>
                <c:pt idx="608">
                  <c:v>44379</c:v>
                </c:pt>
                <c:pt idx="609">
                  <c:v>44380</c:v>
                </c:pt>
                <c:pt idx="610">
                  <c:v>44383</c:v>
                </c:pt>
                <c:pt idx="611">
                  <c:v>44384</c:v>
                </c:pt>
                <c:pt idx="612">
                  <c:v>44385</c:v>
                </c:pt>
                <c:pt idx="613">
                  <c:v>44386</c:v>
                </c:pt>
                <c:pt idx="614">
                  <c:v>44387</c:v>
                </c:pt>
                <c:pt idx="615">
                  <c:v>44390</c:v>
                </c:pt>
                <c:pt idx="616">
                  <c:v>44391</c:v>
                </c:pt>
                <c:pt idx="617">
                  <c:v>44392</c:v>
                </c:pt>
                <c:pt idx="618">
                  <c:v>44393</c:v>
                </c:pt>
                <c:pt idx="619">
                  <c:v>44394</c:v>
                </c:pt>
                <c:pt idx="620">
                  <c:v>44397</c:v>
                </c:pt>
                <c:pt idx="621">
                  <c:v>44398</c:v>
                </c:pt>
                <c:pt idx="622">
                  <c:v>44399</c:v>
                </c:pt>
                <c:pt idx="623">
                  <c:v>44400</c:v>
                </c:pt>
                <c:pt idx="624">
                  <c:v>44401</c:v>
                </c:pt>
                <c:pt idx="625">
                  <c:v>44404</c:v>
                </c:pt>
                <c:pt idx="626">
                  <c:v>44405</c:v>
                </c:pt>
                <c:pt idx="627">
                  <c:v>44406</c:v>
                </c:pt>
                <c:pt idx="628">
                  <c:v>44407</c:v>
                </c:pt>
                <c:pt idx="629">
                  <c:v>44408</c:v>
                </c:pt>
                <c:pt idx="630">
                  <c:v>44411</c:v>
                </c:pt>
                <c:pt idx="631">
                  <c:v>44412</c:v>
                </c:pt>
                <c:pt idx="632">
                  <c:v>44413</c:v>
                </c:pt>
                <c:pt idx="633">
                  <c:v>44414</c:v>
                </c:pt>
                <c:pt idx="634">
                  <c:v>44415</c:v>
                </c:pt>
                <c:pt idx="635">
                  <c:v>44418</c:v>
                </c:pt>
                <c:pt idx="636">
                  <c:v>44419</c:v>
                </c:pt>
                <c:pt idx="637">
                  <c:v>44420</c:v>
                </c:pt>
                <c:pt idx="638">
                  <c:v>44421</c:v>
                </c:pt>
                <c:pt idx="639">
                  <c:v>44422</c:v>
                </c:pt>
                <c:pt idx="640">
                  <c:v>44425</c:v>
                </c:pt>
                <c:pt idx="641">
                  <c:v>44426</c:v>
                </c:pt>
                <c:pt idx="642">
                  <c:v>44427</c:v>
                </c:pt>
                <c:pt idx="643">
                  <c:v>44428</c:v>
                </c:pt>
                <c:pt idx="644">
                  <c:v>44429</c:v>
                </c:pt>
                <c:pt idx="645">
                  <c:v>44432</c:v>
                </c:pt>
                <c:pt idx="646">
                  <c:v>44433</c:v>
                </c:pt>
                <c:pt idx="647">
                  <c:v>44434</c:v>
                </c:pt>
                <c:pt idx="648">
                  <c:v>44435</c:v>
                </c:pt>
                <c:pt idx="649">
                  <c:v>44436</c:v>
                </c:pt>
                <c:pt idx="650">
                  <c:v>44439</c:v>
                </c:pt>
                <c:pt idx="651">
                  <c:v>44440</c:v>
                </c:pt>
                <c:pt idx="652">
                  <c:v>44441</c:v>
                </c:pt>
                <c:pt idx="653">
                  <c:v>44442</c:v>
                </c:pt>
                <c:pt idx="654">
                  <c:v>44443</c:v>
                </c:pt>
                <c:pt idx="655">
                  <c:v>44446</c:v>
                </c:pt>
                <c:pt idx="656">
                  <c:v>44447</c:v>
                </c:pt>
                <c:pt idx="657">
                  <c:v>44448</c:v>
                </c:pt>
                <c:pt idx="658">
                  <c:v>44449</c:v>
                </c:pt>
                <c:pt idx="659">
                  <c:v>44450</c:v>
                </c:pt>
                <c:pt idx="660">
                  <c:v>44453</c:v>
                </c:pt>
                <c:pt idx="661">
                  <c:v>44454</c:v>
                </c:pt>
                <c:pt idx="662">
                  <c:v>44455</c:v>
                </c:pt>
                <c:pt idx="663">
                  <c:v>44456</c:v>
                </c:pt>
                <c:pt idx="664">
                  <c:v>44457</c:v>
                </c:pt>
                <c:pt idx="665">
                  <c:v>44460</c:v>
                </c:pt>
                <c:pt idx="666">
                  <c:v>44461</c:v>
                </c:pt>
                <c:pt idx="667">
                  <c:v>44462</c:v>
                </c:pt>
                <c:pt idx="668">
                  <c:v>44463</c:v>
                </c:pt>
                <c:pt idx="669">
                  <c:v>44464</c:v>
                </c:pt>
                <c:pt idx="670">
                  <c:v>44467</c:v>
                </c:pt>
                <c:pt idx="671">
                  <c:v>44468</c:v>
                </c:pt>
                <c:pt idx="672">
                  <c:v>44469</c:v>
                </c:pt>
                <c:pt idx="673">
                  <c:v>44470</c:v>
                </c:pt>
                <c:pt idx="674">
                  <c:v>44471</c:v>
                </c:pt>
                <c:pt idx="675">
                  <c:v>44474</c:v>
                </c:pt>
                <c:pt idx="676">
                  <c:v>44475</c:v>
                </c:pt>
                <c:pt idx="677">
                  <c:v>44476</c:v>
                </c:pt>
                <c:pt idx="678">
                  <c:v>44477</c:v>
                </c:pt>
                <c:pt idx="679">
                  <c:v>44478</c:v>
                </c:pt>
                <c:pt idx="680">
                  <c:v>44481</c:v>
                </c:pt>
                <c:pt idx="681">
                  <c:v>44482</c:v>
                </c:pt>
                <c:pt idx="682">
                  <c:v>44483</c:v>
                </c:pt>
                <c:pt idx="683">
                  <c:v>44484</c:v>
                </c:pt>
                <c:pt idx="684">
                  <c:v>44485</c:v>
                </c:pt>
                <c:pt idx="685">
                  <c:v>44488</c:v>
                </c:pt>
                <c:pt idx="686">
                  <c:v>44489</c:v>
                </c:pt>
                <c:pt idx="687">
                  <c:v>44490</c:v>
                </c:pt>
                <c:pt idx="688">
                  <c:v>44491</c:v>
                </c:pt>
                <c:pt idx="689">
                  <c:v>44492</c:v>
                </c:pt>
                <c:pt idx="690">
                  <c:v>44495</c:v>
                </c:pt>
                <c:pt idx="691">
                  <c:v>44496</c:v>
                </c:pt>
                <c:pt idx="692">
                  <c:v>44497</c:v>
                </c:pt>
                <c:pt idx="693">
                  <c:v>44498</c:v>
                </c:pt>
                <c:pt idx="694">
                  <c:v>44499</c:v>
                </c:pt>
                <c:pt idx="695">
                  <c:v>44502</c:v>
                </c:pt>
                <c:pt idx="696">
                  <c:v>44503</c:v>
                </c:pt>
                <c:pt idx="697">
                  <c:v>44504</c:v>
                </c:pt>
                <c:pt idx="698">
                  <c:v>44509</c:v>
                </c:pt>
                <c:pt idx="699">
                  <c:v>44510</c:v>
                </c:pt>
                <c:pt idx="700">
                  <c:v>44511</c:v>
                </c:pt>
                <c:pt idx="701">
                  <c:v>44512</c:v>
                </c:pt>
                <c:pt idx="702">
                  <c:v>44513</c:v>
                </c:pt>
                <c:pt idx="703">
                  <c:v>44516</c:v>
                </c:pt>
                <c:pt idx="704">
                  <c:v>44517</c:v>
                </c:pt>
                <c:pt idx="705">
                  <c:v>44518</c:v>
                </c:pt>
                <c:pt idx="706">
                  <c:v>44519</c:v>
                </c:pt>
                <c:pt idx="707">
                  <c:v>44520</c:v>
                </c:pt>
                <c:pt idx="708">
                  <c:v>44523</c:v>
                </c:pt>
                <c:pt idx="709">
                  <c:v>44524</c:v>
                </c:pt>
                <c:pt idx="710">
                  <c:v>44525</c:v>
                </c:pt>
                <c:pt idx="711">
                  <c:v>44526</c:v>
                </c:pt>
                <c:pt idx="712">
                  <c:v>44527</c:v>
                </c:pt>
                <c:pt idx="713">
                  <c:v>44530</c:v>
                </c:pt>
                <c:pt idx="714">
                  <c:v>44531</c:v>
                </c:pt>
                <c:pt idx="715">
                  <c:v>44532</c:v>
                </c:pt>
                <c:pt idx="716">
                  <c:v>44533</c:v>
                </c:pt>
                <c:pt idx="717">
                  <c:v>44534</c:v>
                </c:pt>
                <c:pt idx="718">
                  <c:v>44537</c:v>
                </c:pt>
                <c:pt idx="719">
                  <c:v>44538</c:v>
                </c:pt>
                <c:pt idx="720">
                  <c:v>44539</c:v>
                </c:pt>
                <c:pt idx="721">
                  <c:v>44540</c:v>
                </c:pt>
                <c:pt idx="722">
                  <c:v>44541</c:v>
                </c:pt>
                <c:pt idx="723">
                  <c:v>44544</c:v>
                </c:pt>
                <c:pt idx="724">
                  <c:v>44545</c:v>
                </c:pt>
                <c:pt idx="725">
                  <c:v>44546</c:v>
                </c:pt>
                <c:pt idx="726">
                  <c:v>44547</c:v>
                </c:pt>
                <c:pt idx="727">
                  <c:v>44548</c:v>
                </c:pt>
                <c:pt idx="728">
                  <c:v>44551</c:v>
                </c:pt>
                <c:pt idx="729">
                  <c:v>44552</c:v>
                </c:pt>
                <c:pt idx="730">
                  <c:v>44553</c:v>
                </c:pt>
                <c:pt idx="731">
                  <c:v>44554</c:v>
                </c:pt>
                <c:pt idx="732">
                  <c:v>44555</c:v>
                </c:pt>
                <c:pt idx="733">
                  <c:v>44558</c:v>
                </c:pt>
                <c:pt idx="734">
                  <c:v>44559</c:v>
                </c:pt>
                <c:pt idx="735">
                  <c:v>44560</c:v>
                </c:pt>
                <c:pt idx="736">
                  <c:v>44561</c:v>
                </c:pt>
                <c:pt idx="737">
                  <c:v>44572</c:v>
                </c:pt>
                <c:pt idx="738">
                  <c:v>44573</c:v>
                </c:pt>
                <c:pt idx="739">
                  <c:v>44574</c:v>
                </c:pt>
                <c:pt idx="740">
                  <c:v>44575</c:v>
                </c:pt>
                <c:pt idx="741">
                  <c:v>44576</c:v>
                </c:pt>
                <c:pt idx="742">
                  <c:v>44579</c:v>
                </c:pt>
                <c:pt idx="743">
                  <c:v>44580</c:v>
                </c:pt>
                <c:pt idx="744">
                  <c:v>44581</c:v>
                </c:pt>
                <c:pt idx="745">
                  <c:v>44582</c:v>
                </c:pt>
                <c:pt idx="746">
                  <c:v>44583</c:v>
                </c:pt>
                <c:pt idx="747">
                  <c:v>44586</c:v>
                </c:pt>
                <c:pt idx="748">
                  <c:v>44587</c:v>
                </c:pt>
                <c:pt idx="749">
                  <c:v>44588</c:v>
                </c:pt>
                <c:pt idx="750">
                  <c:v>44589</c:v>
                </c:pt>
                <c:pt idx="751">
                  <c:v>44590</c:v>
                </c:pt>
                <c:pt idx="752">
                  <c:v>44593</c:v>
                </c:pt>
                <c:pt idx="753">
                  <c:v>44594</c:v>
                </c:pt>
                <c:pt idx="754">
                  <c:v>44595</c:v>
                </c:pt>
                <c:pt idx="755">
                  <c:v>44596</c:v>
                </c:pt>
                <c:pt idx="756">
                  <c:v>44597</c:v>
                </c:pt>
                <c:pt idx="757">
                  <c:v>44600</c:v>
                </c:pt>
                <c:pt idx="758">
                  <c:v>44601</c:v>
                </c:pt>
                <c:pt idx="759">
                  <c:v>44602</c:v>
                </c:pt>
                <c:pt idx="760">
                  <c:v>44603</c:v>
                </c:pt>
                <c:pt idx="761">
                  <c:v>44604</c:v>
                </c:pt>
                <c:pt idx="762">
                  <c:v>44607</c:v>
                </c:pt>
                <c:pt idx="763">
                  <c:v>44608</c:v>
                </c:pt>
                <c:pt idx="764">
                  <c:v>44609</c:v>
                </c:pt>
                <c:pt idx="765">
                  <c:v>44610</c:v>
                </c:pt>
                <c:pt idx="766">
                  <c:v>44611</c:v>
                </c:pt>
                <c:pt idx="767">
                  <c:v>44614</c:v>
                </c:pt>
                <c:pt idx="768">
                  <c:v>44615</c:v>
                </c:pt>
                <c:pt idx="769">
                  <c:v>44617</c:v>
                </c:pt>
                <c:pt idx="770">
                  <c:v>44618</c:v>
                </c:pt>
                <c:pt idx="771">
                  <c:v>44621</c:v>
                </c:pt>
                <c:pt idx="772">
                  <c:v>44622</c:v>
                </c:pt>
                <c:pt idx="773">
                  <c:v>44623</c:v>
                </c:pt>
                <c:pt idx="774">
                  <c:v>44624</c:v>
                </c:pt>
                <c:pt idx="775">
                  <c:v>44625</c:v>
                </c:pt>
                <c:pt idx="776">
                  <c:v>44626</c:v>
                </c:pt>
                <c:pt idx="777">
                  <c:v>44630</c:v>
                </c:pt>
                <c:pt idx="778">
                  <c:v>44631</c:v>
                </c:pt>
                <c:pt idx="779">
                  <c:v>44632</c:v>
                </c:pt>
                <c:pt idx="780">
                  <c:v>44635</c:v>
                </c:pt>
                <c:pt idx="781">
                  <c:v>44636</c:v>
                </c:pt>
                <c:pt idx="782">
                  <c:v>44637</c:v>
                </c:pt>
                <c:pt idx="783">
                  <c:v>44638</c:v>
                </c:pt>
                <c:pt idx="784">
                  <c:v>44639</c:v>
                </c:pt>
                <c:pt idx="785">
                  <c:v>44642</c:v>
                </c:pt>
                <c:pt idx="786">
                  <c:v>44643</c:v>
                </c:pt>
                <c:pt idx="787">
                  <c:v>44644</c:v>
                </c:pt>
                <c:pt idx="788">
                  <c:v>44645</c:v>
                </c:pt>
                <c:pt idx="789">
                  <c:v>44646</c:v>
                </c:pt>
                <c:pt idx="790">
                  <c:v>44649</c:v>
                </c:pt>
                <c:pt idx="791">
                  <c:v>44650</c:v>
                </c:pt>
                <c:pt idx="792">
                  <c:v>44651</c:v>
                </c:pt>
                <c:pt idx="793">
                  <c:v>44652</c:v>
                </c:pt>
                <c:pt idx="794">
                  <c:v>44653</c:v>
                </c:pt>
                <c:pt idx="795">
                  <c:v>44656</c:v>
                </c:pt>
                <c:pt idx="796">
                  <c:v>44657</c:v>
                </c:pt>
                <c:pt idx="797">
                  <c:v>44658</c:v>
                </c:pt>
                <c:pt idx="798">
                  <c:v>44659</c:v>
                </c:pt>
                <c:pt idx="799">
                  <c:v>44660</c:v>
                </c:pt>
                <c:pt idx="800">
                  <c:v>44663</c:v>
                </c:pt>
                <c:pt idx="801">
                  <c:v>44664</c:v>
                </c:pt>
                <c:pt idx="802">
                  <c:v>44665</c:v>
                </c:pt>
                <c:pt idx="803">
                  <c:v>44666</c:v>
                </c:pt>
                <c:pt idx="804">
                  <c:v>44667</c:v>
                </c:pt>
                <c:pt idx="805">
                  <c:v>44670</c:v>
                </c:pt>
                <c:pt idx="806">
                  <c:v>44671</c:v>
                </c:pt>
                <c:pt idx="807">
                  <c:v>44672</c:v>
                </c:pt>
                <c:pt idx="808">
                  <c:v>44673</c:v>
                </c:pt>
                <c:pt idx="809">
                  <c:v>44674</c:v>
                </c:pt>
                <c:pt idx="810">
                  <c:v>44677</c:v>
                </c:pt>
                <c:pt idx="811">
                  <c:v>44678</c:v>
                </c:pt>
                <c:pt idx="812">
                  <c:v>44679</c:v>
                </c:pt>
                <c:pt idx="813">
                  <c:v>44680</c:v>
                </c:pt>
                <c:pt idx="814">
                  <c:v>44681</c:v>
                </c:pt>
                <c:pt idx="815">
                  <c:v>44686</c:v>
                </c:pt>
                <c:pt idx="816">
                  <c:v>44687</c:v>
                </c:pt>
                <c:pt idx="817">
                  <c:v>44688</c:v>
                </c:pt>
                <c:pt idx="818">
                  <c:v>44693</c:v>
                </c:pt>
                <c:pt idx="819">
                  <c:v>44694</c:v>
                </c:pt>
                <c:pt idx="820">
                  <c:v>44695</c:v>
                </c:pt>
                <c:pt idx="821">
                  <c:v>44698</c:v>
                </c:pt>
                <c:pt idx="822">
                  <c:v>44699</c:v>
                </c:pt>
                <c:pt idx="823">
                  <c:v>44700</c:v>
                </c:pt>
                <c:pt idx="824">
                  <c:v>44701</c:v>
                </c:pt>
                <c:pt idx="825">
                  <c:v>44702</c:v>
                </c:pt>
                <c:pt idx="826">
                  <c:v>44705</c:v>
                </c:pt>
                <c:pt idx="827">
                  <c:v>44706</c:v>
                </c:pt>
                <c:pt idx="828">
                  <c:v>44707</c:v>
                </c:pt>
                <c:pt idx="829">
                  <c:v>44708</c:v>
                </c:pt>
                <c:pt idx="830">
                  <c:v>44709</c:v>
                </c:pt>
                <c:pt idx="831">
                  <c:v>44712</c:v>
                </c:pt>
                <c:pt idx="832">
                  <c:v>44713</c:v>
                </c:pt>
                <c:pt idx="833">
                  <c:v>44714</c:v>
                </c:pt>
                <c:pt idx="834">
                  <c:v>44715</c:v>
                </c:pt>
                <c:pt idx="835">
                  <c:v>44716</c:v>
                </c:pt>
                <c:pt idx="836">
                  <c:v>44719</c:v>
                </c:pt>
                <c:pt idx="837">
                  <c:v>44720</c:v>
                </c:pt>
                <c:pt idx="838">
                  <c:v>44721</c:v>
                </c:pt>
                <c:pt idx="839">
                  <c:v>44722</c:v>
                </c:pt>
                <c:pt idx="840">
                  <c:v>44723</c:v>
                </c:pt>
                <c:pt idx="841">
                  <c:v>44727</c:v>
                </c:pt>
                <c:pt idx="842">
                  <c:v>44728</c:v>
                </c:pt>
                <c:pt idx="843">
                  <c:v>44729</c:v>
                </c:pt>
                <c:pt idx="844">
                  <c:v>44730</c:v>
                </c:pt>
                <c:pt idx="845">
                  <c:v>44733</c:v>
                </c:pt>
                <c:pt idx="846">
                  <c:v>44734</c:v>
                </c:pt>
                <c:pt idx="847">
                  <c:v>44735</c:v>
                </c:pt>
                <c:pt idx="848">
                  <c:v>44736</c:v>
                </c:pt>
                <c:pt idx="849">
                  <c:v>44737</c:v>
                </c:pt>
                <c:pt idx="850">
                  <c:v>44740</c:v>
                </c:pt>
                <c:pt idx="851">
                  <c:v>44741</c:v>
                </c:pt>
                <c:pt idx="852">
                  <c:v>44742</c:v>
                </c:pt>
                <c:pt idx="853">
                  <c:v>44743</c:v>
                </c:pt>
                <c:pt idx="854">
                  <c:v>44744</c:v>
                </c:pt>
                <c:pt idx="855">
                  <c:v>44747</c:v>
                </c:pt>
                <c:pt idx="856">
                  <c:v>44748</c:v>
                </c:pt>
                <c:pt idx="857">
                  <c:v>44749</c:v>
                </c:pt>
                <c:pt idx="858">
                  <c:v>44750</c:v>
                </c:pt>
                <c:pt idx="859">
                  <c:v>44751</c:v>
                </c:pt>
                <c:pt idx="860">
                  <c:v>44754</c:v>
                </c:pt>
                <c:pt idx="861">
                  <c:v>44755</c:v>
                </c:pt>
                <c:pt idx="862">
                  <c:v>44756</c:v>
                </c:pt>
                <c:pt idx="863">
                  <c:v>44757</c:v>
                </c:pt>
                <c:pt idx="864">
                  <c:v>44758</c:v>
                </c:pt>
                <c:pt idx="865">
                  <c:v>44761</c:v>
                </c:pt>
                <c:pt idx="866">
                  <c:v>44762</c:v>
                </c:pt>
                <c:pt idx="867">
                  <c:v>44763</c:v>
                </c:pt>
                <c:pt idx="868">
                  <c:v>44764</c:v>
                </c:pt>
                <c:pt idx="869">
                  <c:v>44765</c:v>
                </c:pt>
                <c:pt idx="870">
                  <c:v>44768</c:v>
                </c:pt>
                <c:pt idx="871">
                  <c:v>44769</c:v>
                </c:pt>
                <c:pt idx="872">
                  <c:v>44770</c:v>
                </c:pt>
                <c:pt idx="873">
                  <c:v>44771</c:v>
                </c:pt>
                <c:pt idx="874">
                  <c:v>44772</c:v>
                </c:pt>
                <c:pt idx="875">
                  <c:v>44775</c:v>
                </c:pt>
                <c:pt idx="876">
                  <c:v>44776</c:v>
                </c:pt>
                <c:pt idx="877">
                  <c:v>44777</c:v>
                </c:pt>
                <c:pt idx="878">
                  <c:v>44778</c:v>
                </c:pt>
                <c:pt idx="879">
                  <c:v>44779</c:v>
                </c:pt>
                <c:pt idx="880">
                  <c:v>44782</c:v>
                </c:pt>
                <c:pt idx="881">
                  <c:v>44783</c:v>
                </c:pt>
                <c:pt idx="882">
                  <c:v>44784</c:v>
                </c:pt>
                <c:pt idx="883">
                  <c:v>44785</c:v>
                </c:pt>
                <c:pt idx="884">
                  <c:v>44786</c:v>
                </c:pt>
                <c:pt idx="885">
                  <c:v>44789</c:v>
                </c:pt>
                <c:pt idx="886">
                  <c:v>44790</c:v>
                </c:pt>
                <c:pt idx="887">
                  <c:v>44791</c:v>
                </c:pt>
                <c:pt idx="888">
                  <c:v>44792</c:v>
                </c:pt>
                <c:pt idx="889">
                  <c:v>44793</c:v>
                </c:pt>
                <c:pt idx="890">
                  <c:v>44796</c:v>
                </c:pt>
                <c:pt idx="891">
                  <c:v>44797</c:v>
                </c:pt>
                <c:pt idx="892">
                  <c:v>44798</c:v>
                </c:pt>
                <c:pt idx="893">
                  <c:v>44799</c:v>
                </c:pt>
                <c:pt idx="894">
                  <c:v>44800</c:v>
                </c:pt>
                <c:pt idx="895">
                  <c:v>44803</c:v>
                </c:pt>
                <c:pt idx="896">
                  <c:v>44804</c:v>
                </c:pt>
                <c:pt idx="897">
                  <c:v>44805</c:v>
                </c:pt>
                <c:pt idx="898">
                  <c:v>44806</c:v>
                </c:pt>
                <c:pt idx="899">
                  <c:v>44807</c:v>
                </c:pt>
                <c:pt idx="900">
                  <c:v>44810</c:v>
                </c:pt>
                <c:pt idx="901">
                  <c:v>44811</c:v>
                </c:pt>
                <c:pt idx="902">
                  <c:v>44812</c:v>
                </c:pt>
                <c:pt idx="903">
                  <c:v>44813</c:v>
                </c:pt>
                <c:pt idx="904">
                  <c:v>44814</c:v>
                </c:pt>
                <c:pt idx="905">
                  <c:v>44817</c:v>
                </c:pt>
                <c:pt idx="906">
                  <c:v>44818</c:v>
                </c:pt>
                <c:pt idx="907">
                  <c:v>44819</c:v>
                </c:pt>
                <c:pt idx="908">
                  <c:v>44820</c:v>
                </c:pt>
                <c:pt idx="909">
                  <c:v>44821</c:v>
                </c:pt>
                <c:pt idx="910">
                  <c:v>44824</c:v>
                </c:pt>
                <c:pt idx="911">
                  <c:v>44825</c:v>
                </c:pt>
                <c:pt idx="912">
                  <c:v>44826</c:v>
                </c:pt>
                <c:pt idx="913">
                  <c:v>44827</c:v>
                </c:pt>
                <c:pt idx="914">
                  <c:v>44828</c:v>
                </c:pt>
                <c:pt idx="915">
                  <c:v>44831</c:v>
                </c:pt>
                <c:pt idx="916">
                  <c:v>44832</c:v>
                </c:pt>
                <c:pt idx="917">
                  <c:v>44833</c:v>
                </c:pt>
                <c:pt idx="918">
                  <c:v>44834</c:v>
                </c:pt>
                <c:pt idx="919">
                  <c:v>44835</c:v>
                </c:pt>
                <c:pt idx="920">
                  <c:v>44838</c:v>
                </c:pt>
                <c:pt idx="921">
                  <c:v>44839</c:v>
                </c:pt>
                <c:pt idx="922">
                  <c:v>44840</c:v>
                </c:pt>
                <c:pt idx="923">
                  <c:v>44841</c:v>
                </c:pt>
                <c:pt idx="924">
                  <c:v>44842</c:v>
                </c:pt>
                <c:pt idx="925">
                  <c:v>44845</c:v>
                </c:pt>
                <c:pt idx="926">
                  <c:v>44846</c:v>
                </c:pt>
                <c:pt idx="927">
                  <c:v>44847</c:v>
                </c:pt>
                <c:pt idx="928">
                  <c:v>44848</c:v>
                </c:pt>
                <c:pt idx="929">
                  <c:v>44849</c:v>
                </c:pt>
                <c:pt idx="930">
                  <c:v>44852</c:v>
                </c:pt>
                <c:pt idx="931">
                  <c:v>44853</c:v>
                </c:pt>
                <c:pt idx="932">
                  <c:v>44854</c:v>
                </c:pt>
                <c:pt idx="933">
                  <c:v>44855</c:v>
                </c:pt>
                <c:pt idx="934">
                  <c:v>44856</c:v>
                </c:pt>
                <c:pt idx="935">
                  <c:v>44859</c:v>
                </c:pt>
                <c:pt idx="936">
                  <c:v>44860</c:v>
                </c:pt>
                <c:pt idx="937">
                  <c:v>44861</c:v>
                </c:pt>
                <c:pt idx="938">
                  <c:v>44862</c:v>
                </c:pt>
                <c:pt idx="939">
                  <c:v>44863</c:v>
                </c:pt>
                <c:pt idx="940">
                  <c:v>44866</c:v>
                </c:pt>
                <c:pt idx="941">
                  <c:v>44867</c:v>
                </c:pt>
                <c:pt idx="942">
                  <c:v>44868</c:v>
                </c:pt>
                <c:pt idx="943">
                  <c:v>44869</c:v>
                </c:pt>
                <c:pt idx="944">
                  <c:v>44873</c:v>
                </c:pt>
                <c:pt idx="945">
                  <c:v>44874</c:v>
                </c:pt>
                <c:pt idx="946">
                  <c:v>44875</c:v>
                </c:pt>
                <c:pt idx="947">
                  <c:v>44876</c:v>
                </c:pt>
                <c:pt idx="948">
                  <c:v>44877</c:v>
                </c:pt>
                <c:pt idx="949">
                  <c:v>44880</c:v>
                </c:pt>
                <c:pt idx="950">
                  <c:v>44881</c:v>
                </c:pt>
                <c:pt idx="951">
                  <c:v>44882</c:v>
                </c:pt>
                <c:pt idx="952">
                  <c:v>44883</c:v>
                </c:pt>
                <c:pt idx="953">
                  <c:v>44884</c:v>
                </c:pt>
                <c:pt idx="954">
                  <c:v>44887</c:v>
                </c:pt>
                <c:pt idx="955">
                  <c:v>44888</c:v>
                </c:pt>
                <c:pt idx="956">
                  <c:v>44889</c:v>
                </c:pt>
                <c:pt idx="957">
                  <c:v>44890</c:v>
                </c:pt>
                <c:pt idx="958">
                  <c:v>44891</c:v>
                </c:pt>
                <c:pt idx="959">
                  <c:v>44894</c:v>
                </c:pt>
                <c:pt idx="960">
                  <c:v>44895</c:v>
                </c:pt>
                <c:pt idx="961">
                  <c:v>44896</c:v>
                </c:pt>
                <c:pt idx="962">
                  <c:v>44897</c:v>
                </c:pt>
                <c:pt idx="963">
                  <c:v>44898</c:v>
                </c:pt>
                <c:pt idx="964">
                  <c:v>44901</c:v>
                </c:pt>
                <c:pt idx="965">
                  <c:v>44902</c:v>
                </c:pt>
                <c:pt idx="966">
                  <c:v>44903</c:v>
                </c:pt>
                <c:pt idx="967">
                  <c:v>44904</c:v>
                </c:pt>
                <c:pt idx="968">
                  <c:v>44905</c:v>
                </c:pt>
                <c:pt idx="969">
                  <c:v>44908</c:v>
                </c:pt>
                <c:pt idx="970">
                  <c:v>44909</c:v>
                </c:pt>
                <c:pt idx="971">
                  <c:v>44910</c:v>
                </c:pt>
                <c:pt idx="972">
                  <c:v>44911</c:v>
                </c:pt>
                <c:pt idx="973">
                  <c:v>44912</c:v>
                </c:pt>
                <c:pt idx="974">
                  <c:v>44915</c:v>
                </c:pt>
                <c:pt idx="975">
                  <c:v>44916</c:v>
                </c:pt>
                <c:pt idx="976">
                  <c:v>44917</c:v>
                </c:pt>
                <c:pt idx="977">
                  <c:v>44918</c:v>
                </c:pt>
                <c:pt idx="978">
                  <c:v>44919</c:v>
                </c:pt>
                <c:pt idx="979">
                  <c:v>44922</c:v>
                </c:pt>
                <c:pt idx="980">
                  <c:v>44923</c:v>
                </c:pt>
                <c:pt idx="981">
                  <c:v>44924</c:v>
                </c:pt>
                <c:pt idx="982">
                  <c:v>44925</c:v>
                </c:pt>
                <c:pt idx="983">
                  <c:v>44926</c:v>
                </c:pt>
                <c:pt idx="984">
                  <c:v>44936</c:v>
                </c:pt>
                <c:pt idx="985">
                  <c:v>44937</c:v>
                </c:pt>
                <c:pt idx="986">
                  <c:v>44938</c:v>
                </c:pt>
                <c:pt idx="987">
                  <c:v>44939</c:v>
                </c:pt>
                <c:pt idx="988">
                  <c:v>44940</c:v>
                </c:pt>
                <c:pt idx="989">
                  <c:v>44943</c:v>
                </c:pt>
                <c:pt idx="990">
                  <c:v>44944</c:v>
                </c:pt>
                <c:pt idx="991">
                  <c:v>44945</c:v>
                </c:pt>
                <c:pt idx="992">
                  <c:v>44946</c:v>
                </c:pt>
                <c:pt idx="993">
                  <c:v>44947</c:v>
                </c:pt>
                <c:pt idx="994">
                  <c:v>44950</c:v>
                </c:pt>
                <c:pt idx="995">
                  <c:v>44951</c:v>
                </c:pt>
                <c:pt idx="996">
                  <c:v>44952</c:v>
                </c:pt>
                <c:pt idx="997">
                  <c:v>44953</c:v>
                </c:pt>
                <c:pt idx="998">
                  <c:v>44954</c:v>
                </c:pt>
                <c:pt idx="999">
                  <c:v>44957</c:v>
                </c:pt>
                <c:pt idx="1000">
                  <c:v>44958</c:v>
                </c:pt>
                <c:pt idx="1001">
                  <c:v>44959</c:v>
                </c:pt>
                <c:pt idx="1002">
                  <c:v>44960</c:v>
                </c:pt>
                <c:pt idx="1003">
                  <c:v>44961</c:v>
                </c:pt>
                <c:pt idx="1004">
                  <c:v>44964</c:v>
                </c:pt>
                <c:pt idx="1005">
                  <c:v>44965</c:v>
                </c:pt>
                <c:pt idx="1006">
                  <c:v>44966</c:v>
                </c:pt>
                <c:pt idx="1007">
                  <c:v>44967</c:v>
                </c:pt>
                <c:pt idx="1008">
                  <c:v>44968</c:v>
                </c:pt>
                <c:pt idx="1009">
                  <c:v>44971</c:v>
                </c:pt>
                <c:pt idx="1010">
                  <c:v>44972</c:v>
                </c:pt>
                <c:pt idx="1011">
                  <c:v>44973</c:v>
                </c:pt>
                <c:pt idx="1012">
                  <c:v>44974</c:v>
                </c:pt>
                <c:pt idx="1013">
                  <c:v>44975</c:v>
                </c:pt>
                <c:pt idx="1014">
                  <c:v>44978</c:v>
                </c:pt>
                <c:pt idx="1015">
                  <c:v>44979</c:v>
                </c:pt>
                <c:pt idx="1016">
                  <c:v>44980</c:v>
                </c:pt>
                <c:pt idx="1017">
                  <c:v>44985</c:v>
                </c:pt>
                <c:pt idx="1018">
                  <c:v>44986</c:v>
                </c:pt>
                <c:pt idx="1019">
                  <c:v>44987</c:v>
                </c:pt>
                <c:pt idx="1020">
                  <c:v>44988</c:v>
                </c:pt>
                <c:pt idx="1021">
                  <c:v>44989</c:v>
                </c:pt>
                <c:pt idx="1022">
                  <c:v>44992</c:v>
                </c:pt>
                <c:pt idx="1023">
                  <c:v>44993</c:v>
                </c:pt>
                <c:pt idx="1024">
                  <c:v>44995</c:v>
                </c:pt>
                <c:pt idx="1025">
                  <c:v>44996</c:v>
                </c:pt>
                <c:pt idx="1026">
                  <c:v>44999</c:v>
                </c:pt>
                <c:pt idx="1027">
                  <c:v>45000</c:v>
                </c:pt>
                <c:pt idx="1028">
                  <c:v>45001</c:v>
                </c:pt>
                <c:pt idx="1029">
                  <c:v>45002</c:v>
                </c:pt>
                <c:pt idx="1030">
                  <c:v>45003</c:v>
                </c:pt>
                <c:pt idx="1031">
                  <c:v>45006</c:v>
                </c:pt>
                <c:pt idx="1032">
                  <c:v>45007</c:v>
                </c:pt>
                <c:pt idx="1033">
                  <c:v>45008</c:v>
                </c:pt>
                <c:pt idx="1034">
                  <c:v>45009</c:v>
                </c:pt>
                <c:pt idx="1035">
                  <c:v>45010</c:v>
                </c:pt>
                <c:pt idx="1036">
                  <c:v>45013</c:v>
                </c:pt>
                <c:pt idx="1037">
                  <c:v>45014</c:v>
                </c:pt>
                <c:pt idx="1038">
                  <c:v>45015</c:v>
                </c:pt>
                <c:pt idx="1039">
                  <c:v>45016</c:v>
                </c:pt>
                <c:pt idx="1040">
                  <c:v>45017</c:v>
                </c:pt>
                <c:pt idx="1041">
                  <c:v>45020</c:v>
                </c:pt>
                <c:pt idx="1042">
                  <c:v>45021</c:v>
                </c:pt>
                <c:pt idx="1043">
                  <c:v>45022</c:v>
                </c:pt>
                <c:pt idx="1044">
                  <c:v>45023</c:v>
                </c:pt>
                <c:pt idx="1045">
                  <c:v>45024</c:v>
                </c:pt>
                <c:pt idx="1046">
                  <c:v>45027</c:v>
                </c:pt>
                <c:pt idx="1047">
                  <c:v>45028</c:v>
                </c:pt>
                <c:pt idx="1048">
                  <c:v>45029</c:v>
                </c:pt>
                <c:pt idx="1049">
                  <c:v>45030</c:v>
                </c:pt>
                <c:pt idx="1050">
                  <c:v>45031</c:v>
                </c:pt>
                <c:pt idx="1051">
                  <c:v>45034</c:v>
                </c:pt>
                <c:pt idx="1052">
                  <c:v>45035</c:v>
                </c:pt>
                <c:pt idx="1053">
                  <c:v>45036</c:v>
                </c:pt>
                <c:pt idx="1054">
                  <c:v>45037</c:v>
                </c:pt>
                <c:pt idx="1055">
                  <c:v>45038</c:v>
                </c:pt>
                <c:pt idx="1056">
                  <c:v>45041</c:v>
                </c:pt>
                <c:pt idx="1057">
                  <c:v>45042</c:v>
                </c:pt>
                <c:pt idx="1058">
                  <c:v>45043</c:v>
                </c:pt>
                <c:pt idx="1059">
                  <c:v>45044</c:v>
                </c:pt>
                <c:pt idx="1060">
                  <c:v>45045</c:v>
                </c:pt>
                <c:pt idx="1061">
                  <c:v>45049</c:v>
                </c:pt>
                <c:pt idx="1062">
                  <c:v>45050</c:v>
                </c:pt>
                <c:pt idx="1063">
                  <c:v>45051</c:v>
                </c:pt>
                <c:pt idx="1064">
                  <c:v>45052</c:v>
                </c:pt>
                <c:pt idx="1065">
                  <c:v>45057</c:v>
                </c:pt>
                <c:pt idx="1066">
                  <c:v>45058</c:v>
                </c:pt>
                <c:pt idx="1067">
                  <c:v>45059</c:v>
                </c:pt>
                <c:pt idx="1068">
                  <c:v>45062</c:v>
                </c:pt>
                <c:pt idx="1069">
                  <c:v>45063</c:v>
                </c:pt>
                <c:pt idx="1070">
                  <c:v>45064</c:v>
                </c:pt>
                <c:pt idx="1071">
                  <c:v>45065</c:v>
                </c:pt>
                <c:pt idx="1072">
                  <c:v>45066</c:v>
                </c:pt>
                <c:pt idx="1073">
                  <c:v>45069</c:v>
                </c:pt>
                <c:pt idx="1074">
                  <c:v>45070</c:v>
                </c:pt>
                <c:pt idx="1075">
                  <c:v>45071</c:v>
                </c:pt>
                <c:pt idx="1076">
                  <c:v>45072</c:v>
                </c:pt>
                <c:pt idx="1077">
                  <c:v>45073</c:v>
                </c:pt>
                <c:pt idx="1078">
                  <c:v>45076</c:v>
                </c:pt>
                <c:pt idx="1079">
                  <c:v>45077</c:v>
                </c:pt>
                <c:pt idx="1080">
                  <c:v>45078</c:v>
                </c:pt>
                <c:pt idx="1081">
                  <c:v>45079</c:v>
                </c:pt>
                <c:pt idx="1082">
                  <c:v>45080</c:v>
                </c:pt>
                <c:pt idx="1083">
                  <c:v>45083</c:v>
                </c:pt>
                <c:pt idx="1084">
                  <c:v>45084</c:v>
                </c:pt>
                <c:pt idx="1085">
                  <c:v>45085</c:v>
                </c:pt>
                <c:pt idx="1086">
                  <c:v>45086</c:v>
                </c:pt>
                <c:pt idx="1087">
                  <c:v>45087</c:v>
                </c:pt>
                <c:pt idx="1088">
                  <c:v>45091</c:v>
                </c:pt>
                <c:pt idx="1089">
                  <c:v>45092</c:v>
                </c:pt>
                <c:pt idx="1090">
                  <c:v>45093</c:v>
                </c:pt>
                <c:pt idx="1091">
                  <c:v>45094</c:v>
                </c:pt>
                <c:pt idx="1092">
                  <c:v>45097</c:v>
                </c:pt>
                <c:pt idx="1093">
                  <c:v>45098</c:v>
                </c:pt>
                <c:pt idx="1094">
                  <c:v>45099</c:v>
                </c:pt>
                <c:pt idx="1095">
                  <c:v>45100</c:v>
                </c:pt>
                <c:pt idx="1096">
                  <c:v>45101</c:v>
                </c:pt>
                <c:pt idx="1097">
                  <c:v>45104</c:v>
                </c:pt>
                <c:pt idx="1098">
                  <c:v>45105</c:v>
                </c:pt>
                <c:pt idx="1099">
                  <c:v>45106</c:v>
                </c:pt>
                <c:pt idx="1100">
                  <c:v>45107</c:v>
                </c:pt>
                <c:pt idx="1101">
                  <c:v>45108</c:v>
                </c:pt>
                <c:pt idx="1102">
                  <c:v>45111</c:v>
                </c:pt>
                <c:pt idx="1103">
                  <c:v>45112</c:v>
                </c:pt>
                <c:pt idx="1104">
                  <c:v>45113</c:v>
                </c:pt>
                <c:pt idx="1105">
                  <c:v>45114</c:v>
                </c:pt>
                <c:pt idx="1106">
                  <c:v>45115</c:v>
                </c:pt>
                <c:pt idx="1107">
                  <c:v>45118</c:v>
                </c:pt>
                <c:pt idx="1108">
                  <c:v>45119</c:v>
                </c:pt>
                <c:pt idx="1109">
                  <c:v>45120</c:v>
                </c:pt>
                <c:pt idx="1110">
                  <c:v>45121</c:v>
                </c:pt>
                <c:pt idx="1111">
                  <c:v>45122</c:v>
                </c:pt>
                <c:pt idx="1112">
                  <c:v>45125</c:v>
                </c:pt>
                <c:pt idx="1113">
                  <c:v>45126</c:v>
                </c:pt>
                <c:pt idx="1114">
                  <c:v>45127</c:v>
                </c:pt>
                <c:pt idx="1115">
                  <c:v>45128</c:v>
                </c:pt>
                <c:pt idx="1116">
                  <c:v>45129</c:v>
                </c:pt>
                <c:pt idx="1117">
                  <c:v>45132</c:v>
                </c:pt>
                <c:pt idx="1118">
                  <c:v>45133</c:v>
                </c:pt>
                <c:pt idx="1119">
                  <c:v>45134</c:v>
                </c:pt>
                <c:pt idx="1120">
                  <c:v>45135</c:v>
                </c:pt>
                <c:pt idx="1121">
                  <c:v>45136</c:v>
                </c:pt>
                <c:pt idx="1122">
                  <c:v>45139</c:v>
                </c:pt>
                <c:pt idx="1123">
                  <c:v>45140</c:v>
                </c:pt>
                <c:pt idx="1124">
                  <c:v>45141</c:v>
                </c:pt>
                <c:pt idx="1125">
                  <c:v>45142</c:v>
                </c:pt>
                <c:pt idx="1126">
                  <c:v>45143</c:v>
                </c:pt>
                <c:pt idx="1127">
                  <c:v>45146</c:v>
                </c:pt>
                <c:pt idx="1128">
                  <c:v>45147</c:v>
                </c:pt>
                <c:pt idx="1129">
                  <c:v>45148</c:v>
                </c:pt>
                <c:pt idx="1130">
                  <c:v>45149</c:v>
                </c:pt>
                <c:pt idx="1131">
                  <c:v>45150</c:v>
                </c:pt>
                <c:pt idx="1132">
                  <c:v>45153</c:v>
                </c:pt>
                <c:pt idx="1133">
                  <c:v>45154</c:v>
                </c:pt>
                <c:pt idx="1134">
                  <c:v>45155</c:v>
                </c:pt>
                <c:pt idx="1135">
                  <c:v>45156</c:v>
                </c:pt>
                <c:pt idx="1136">
                  <c:v>45157</c:v>
                </c:pt>
                <c:pt idx="1137">
                  <c:v>45160</c:v>
                </c:pt>
                <c:pt idx="1138">
                  <c:v>45161</c:v>
                </c:pt>
                <c:pt idx="1139">
                  <c:v>45162</c:v>
                </c:pt>
                <c:pt idx="1140">
                  <c:v>45163</c:v>
                </c:pt>
                <c:pt idx="1141">
                  <c:v>45164</c:v>
                </c:pt>
                <c:pt idx="1142">
                  <c:v>45167</c:v>
                </c:pt>
                <c:pt idx="1143">
                  <c:v>45168</c:v>
                </c:pt>
                <c:pt idx="1144">
                  <c:v>45169</c:v>
                </c:pt>
                <c:pt idx="1145">
                  <c:v>45170</c:v>
                </c:pt>
                <c:pt idx="1146">
                  <c:v>45171</c:v>
                </c:pt>
                <c:pt idx="1147">
                  <c:v>45174</c:v>
                </c:pt>
                <c:pt idx="1148">
                  <c:v>45175</c:v>
                </c:pt>
                <c:pt idx="1149">
                  <c:v>45176</c:v>
                </c:pt>
                <c:pt idx="1150">
                  <c:v>45177</c:v>
                </c:pt>
                <c:pt idx="1151">
                  <c:v>45178</c:v>
                </c:pt>
                <c:pt idx="1152">
                  <c:v>45181</c:v>
                </c:pt>
                <c:pt idx="1153">
                  <c:v>45182</c:v>
                </c:pt>
                <c:pt idx="1154">
                  <c:v>45183</c:v>
                </c:pt>
                <c:pt idx="1155">
                  <c:v>45184</c:v>
                </c:pt>
                <c:pt idx="1156">
                  <c:v>45185</c:v>
                </c:pt>
                <c:pt idx="1157">
                  <c:v>45188</c:v>
                </c:pt>
                <c:pt idx="1158">
                  <c:v>45189</c:v>
                </c:pt>
                <c:pt idx="1159">
                  <c:v>45190</c:v>
                </c:pt>
                <c:pt idx="1160">
                  <c:v>45191</c:v>
                </c:pt>
                <c:pt idx="1161">
                  <c:v>45192</c:v>
                </c:pt>
                <c:pt idx="1162">
                  <c:v>45195</c:v>
                </c:pt>
                <c:pt idx="1163">
                  <c:v>45196</c:v>
                </c:pt>
                <c:pt idx="1164">
                  <c:v>45197</c:v>
                </c:pt>
                <c:pt idx="1165">
                  <c:v>45198</c:v>
                </c:pt>
                <c:pt idx="1166">
                  <c:v>45199</c:v>
                </c:pt>
                <c:pt idx="1167">
                  <c:v>45202</c:v>
                </c:pt>
                <c:pt idx="1168">
                  <c:v>45203</c:v>
                </c:pt>
                <c:pt idx="1169">
                  <c:v>45204</c:v>
                </c:pt>
                <c:pt idx="1170">
                  <c:v>45205</c:v>
                </c:pt>
                <c:pt idx="1171">
                  <c:v>45206</c:v>
                </c:pt>
                <c:pt idx="1172">
                  <c:v>45209</c:v>
                </c:pt>
                <c:pt idx="1173">
                  <c:v>45210</c:v>
                </c:pt>
                <c:pt idx="1174">
                  <c:v>45211</c:v>
                </c:pt>
                <c:pt idx="1175">
                  <c:v>45212</c:v>
                </c:pt>
                <c:pt idx="1176">
                  <c:v>45213</c:v>
                </c:pt>
                <c:pt idx="1177">
                  <c:v>45216</c:v>
                </c:pt>
                <c:pt idx="1178">
                  <c:v>45217</c:v>
                </c:pt>
                <c:pt idx="1179">
                  <c:v>45218</c:v>
                </c:pt>
                <c:pt idx="1180">
                  <c:v>45219</c:v>
                </c:pt>
                <c:pt idx="1181">
                  <c:v>45220</c:v>
                </c:pt>
                <c:pt idx="1182">
                  <c:v>45223</c:v>
                </c:pt>
                <c:pt idx="1183">
                  <c:v>45224</c:v>
                </c:pt>
                <c:pt idx="1184">
                  <c:v>45225</c:v>
                </c:pt>
                <c:pt idx="1185">
                  <c:v>45226</c:v>
                </c:pt>
                <c:pt idx="1186">
                  <c:v>45227</c:v>
                </c:pt>
                <c:pt idx="1187">
                  <c:v>45230</c:v>
                </c:pt>
                <c:pt idx="1188">
                  <c:v>45231</c:v>
                </c:pt>
                <c:pt idx="1189">
                  <c:v>45232</c:v>
                </c:pt>
                <c:pt idx="1190">
                  <c:v>45233</c:v>
                </c:pt>
                <c:pt idx="1191">
                  <c:v>45234</c:v>
                </c:pt>
                <c:pt idx="1192">
                  <c:v>45238</c:v>
                </c:pt>
                <c:pt idx="1193">
                  <c:v>45239</c:v>
                </c:pt>
                <c:pt idx="1194">
                  <c:v>45240</c:v>
                </c:pt>
                <c:pt idx="1195">
                  <c:v>45241</c:v>
                </c:pt>
                <c:pt idx="1196">
                  <c:v>45244</c:v>
                </c:pt>
                <c:pt idx="1197">
                  <c:v>45245</c:v>
                </c:pt>
                <c:pt idx="1198">
                  <c:v>45246</c:v>
                </c:pt>
                <c:pt idx="1199">
                  <c:v>45247</c:v>
                </c:pt>
                <c:pt idx="1200">
                  <c:v>45248</c:v>
                </c:pt>
                <c:pt idx="1201">
                  <c:v>45251</c:v>
                </c:pt>
                <c:pt idx="1202">
                  <c:v>45252</c:v>
                </c:pt>
                <c:pt idx="1203">
                  <c:v>45253</c:v>
                </c:pt>
                <c:pt idx="1204">
                  <c:v>45254</c:v>
                </c:pt>
                <c:pt idx="1205">
                  <c:v>45255</c:v>
                </c:pt>
                <c:pt idx="1206">
                  <c:v>45258</c:v>
                </c:pt>
                <c:pt idx="1207">
                  <c:v>45259</c:v>
                </c:pt>
                <c:pt idx="1208">
                  <c:v>45260</c:v>
                </c:pt>
                <c:pt idx="1209">
                  <c:v>45261</c:v>
                </c:pt>
                <c:pt idx="1210">
                  <c:v>45262</c:v>
                </c:pt>
                <c:pt idx="1211">
                  <c:v>45265</c:v>
                </c:pt>
                <c:pt idx="1212">
                  <c:v>45266</c:v>
                </c:pt>
                <c:pt idx="1213">
                  <c:v>45267</c:v>
                </c:pt>
                <c:pt idx="1214">
                  <c:v>45268</c:v>
                </c:pt>
                <c:pt idx="1215">
                  <c:v>45269</c:v>
                </c:pt>
                <c:pt idx="1216">
                  <c:v>45272</c:v>
                </c:pt>
                <c:pt idx="1217">
                  <c:v>45273</c:v>
                </c:pt>
                <c:pt idx="1218">
                  <c:v>45274</c:v>
                </c:pt>
                <c:pt idx="1219">
                  <c:v>45275</c:v>
                </c:pt>
                <c:pt idx="1220">
                  <c:v>45276</c:v>
                </c:pt>
                <c:pt idx="1221">
                  <c:v>45279</c:v>
                </c:pt>
                <c:pt idx="1222">
                  <c:v>45280</c:v>
                </c:pt>
                <c:pt idx="1223">
                  <c:v>45281</c:v>
                </c:pt>
                <c:pt idx="1224">
                  <c:v>45282</c:v>
                </c:pt>
                <c:pt idx="1225">
                  <c:v>45283</c:v>
                </c:pt>
                <c:pt idx="1226">
                  <c:v>45286</c:v>
                </c:pt>
                <c:pt idx="1227">
                  <c:v>45287</c:v>
                </c:pt>
                <c:pt idx="1228">
                  <c:v>45288</c:v>
                </c:pt>
                <c:pt idx="1229">
                  <c:v>45289</c:v>
                </c:pt>
                <c:pt idx="1230">
                  <c:v>45290</c:v>
                </c:pt>
                <c:pt idx="1231">
                  <c:v>45301</c:v>
                </c:pt>
                <c:pt idx="1232">
                  <c:v>45302</c:v>
                </c:pt>
                <c:pt idx="1233">
                  <c:v>45303</c:v>
                </c:pt>
                <c:pt idx="1234">
                  <c:v>45304</c:v>
                </c:pt>
                <c:pt idx="1235">
                  <c:v>45307</c:v>
                </c:pt>
                <c:pt idx="1236">
                  <c:v>45308</c:v>
                </c:pt>
                <c:pt idx="1237">
                  <c:v>45309</c:v>
                </c:pt>
                <c:pt idx="1238">
                  <c:v>45310</c:v>
                </c:pt>
                <c:pt idx="1239">
                  <c:v>45311</c:v>
                </c:pt>
                <c:pt idx="1240">
                  <c:v>45314</c:v>
                </c:pt>
                <c:pt idx="1241">
                  <c:v>45315</c:v>
                </c:pt>
                <c:pt idx="1242">
                  <c:v>45316</c:v>
                </c:pt>
                <c:pt idx="1243">
                  <c:v>45317</c:v>
                </c:pt>
                <c:pt idx="1244">
                  <c:v>45318</c:v>
                </c:pt>
                <c:pt idx="1245">
                  <c:v>45321</c:v>
                </c:pt>
                <c:pt idx="1246">
                  <c:v>45322</c:v>
                </c:pt>
                <c:pt idx="1247">
                  <c:v>45323</c:v>
                </c:pt>
                <c:pt idx="1248" formatCode="dd/mm/yy;@">
                  <c:v>45324</c:v>
                </c:pt>
                <c:pt idx="1249" formatCode="dd/mm/yy;@">
                  <c:v>45325</c:v>
                </c:pt>
                <c:pt idx="1250" formatCode="dd/mm/yy;@">
                  <c:v>45328</c:v>
                </c:pt>
                <c:pt idx="1251" formatCode="dd/mm/yy;@">
                  <c:v>45329</c:v>
                </c:pt>
                <c:pt idx="1252" formatCode="dd/mm/yy;@">
                  <c:v>45330</c:v>
                </c:pt>
                <c:pt idx="1253" formatCode="dd/mm/yy;@">
                  <c:v>45331</c:v>
                </c:pt>
                <c:pt idx="1254" formatCode="dd/mm/yy;@">
                  <c:v>45332</c:v>
                </c:pt>
                <c:pt idx="1255" formatCode="dd/mm/yy;@">
                  <c:v>45335</c:v>
                </c:pt>
                <c:pt idx="1256" formatCode="dd/mm/yy;@">
                  <c:v>45336</c:v>
                </c:pt>
                <c:pt idx="1257" formatCode="dd/mm/yy;@">
                  <c:v>45337</c:v>
                </c:pt>
                <c:pt idx="1258" formatCode="dd/mm/yy;@">
                  <c:v>45338</c:v>
                </c:pt>
                <c:pt idx="1259" formatCode="dd/mm/yy;@">
                  <c:v>45339</c:v>
                </c:pt>
                <c:pt idx="1260" formatCode="dd/mm/yy;@">
                  <c:v>45342</c:v>
                </c:pt>
                <c:pt idx="1261" formatCode="dd/mm/yy;@">
                  <c:v>45343</c:v>
                </c:pt>
                <c:pt idx="1262" formatCode="dd/mm/yy;@">
                  <c:v>45344</c:v>
                </c:pt>
                <c:pt idx="1263" formatCode="dd/mm/yy;@">
                  <c:v>45345</c:v>
                </c:pt>
                <c:pt idx="1264" formatCode="dd/mm/yy;@">
                  <c:v>45349</c:v>
                </c:pt>
                <c:pt idx="1265" formatCode="dd/mm/yy;@">
                  <c:v>45350</c:v>
                </c:pt>
                <c:pt idx="1266" formatCode="dd/mm/yy;@">
                  <c:v>45351</c:v>
                </c:pt>
                <c:pt idx="1267" formatCode="dd/mm/yy;@">
                  <c:v>45352</c:v>
                </c:pt>
                <c:pt idx="1268" formatCode="dd/mm/yy;@">
                  <c:v>45353</c:v>
                </c:pt>
                <c:pt idx="1269" formatCode="dd/mm/yy;@">
                  <c:v>45356</c:v>
                </c:pt>
                <c:pt idx="1270" formatCode="dd/mm/yy;@">
                  <c:v>45357</c:v>
                </c:pt>
                <c:pt idx="1271" formatCode="dd/mm/yy;@">
                  <c:v>45358</c:v>
                </c:pt>
                <c:pt idx="1272" formatCode="dd/mm/yy;@">
                  <c:v>45359</c:v>
                </c:pt>
                <c:pt idx="1273" formatCode="dd/mm/yy;@">
                  <c:v>45363</c:v>
                </c:pt>
                <c:pt idx="1274" formatCode="dd/mm/yy;@">
                  <c:v>45364</c:v>
                </c:pt>
                <c:pt idx="1275" formatCode="dd/mm/yy;@">
                  <c:v>45365</c:v>
                </c:pt>
                <c:pt idx="1276" formatCode="dd/mm/yy;@">
                  <c:v>45366</c:v>
                </c:pt>
                <c:pt idx="1277" formatCode="dd/mm/yy;@">
                  <c:v>45367</c:v>
                </c:pt>
                <c:pt idx="1278" formatCode="dd/mm/yy;@">
                  <c:v>45370</c:v>
                </c:pt>
                <c:pt idx="1279" formatCode="dd/mm/yy;@">
                  <c:v>45371</c:v>
                </c:pt>
                <c:pt idx="1280" formatCode="dd/mm/yy;@">
                  <c:v>45372</c:v>
                </c:pt>
                <c:pt idx="1281" formatCode="dd/mm/yy;@">
                  <c:v>45373</c:v>
                </c:pt>
                <c:pt idx="1282" formatCode="dd/mm/yy;@">
                  <c:v>45374</c:v>
                </c:pt>
                <c:pt idx="1283" formatCode="dd/mm/yy;@">
                  <c:v>45377</c:v>
                </c:pt>
                <c:pt idx="1284" formatCode="dd/mm/yy;@">
                  <c:v>45378</c:v>
                </c:pt>
                <c:pt idx="1285" formatCode="dd/mm/yy;@">
                  <c:v>45379</c:v>
                </c:pt>
                <c:pt idx="1286" formatCode="dd/mm/yy;@">
                  <c:v>45380</c:v>
                </c:pt>
                <c:pt idx="1287" formatCode="dd/mm/yy;@">
                  <c:v>45381</c:v>
                </c:pt>
                <c:pt idx="1288" formatCode="dd/mm/yy;@">
                  <c:v>45384</c:v>
                </c:pt>
                <c:pt idx="1289" formatCode="dd/mm/yy;@">
                  <c:v>45385</c:v>
                </c:pt>
                <c:pt idx="1290" formatCode="dd/mm/yy;@">
                  <c:v>45386</c:v>
                </c:pt>
                <c:pt idx="1291" formatCode="dd/mm/yy;@">
                  <c:v>45387</c:v>
                </c:pt>
                <c:pt idx="1292" formatCode="dd/mm/yy;@">
                  <c:v>45388</c:v>
                </c:pt>
                <c:pt idx="1293" formatCode="dd/mm/yy;@">
                  <c:v>45391</c:v>
                </c:pt>
                <c:pt idx="1294" formatCode="dd/mm/yy;@">
                  <c:v>45392</c:v>
                </c:pt>
                <c:pt idx="1295" formatCode="dd/mm/yy;@">
                  <c:v>45393</c:v>
                </c:pt>
                <c:pt idx="1296" formatCode="dd/mm/yy;@">
                  <c:v>45394</c:v>
                </c:pt>
                <c:pt idx="1297" formatCode="dd/mm/yy;@">
                  <c:v>45395</c:v>
                </c:pt>
                <c:pt idx="1298" formatCode="dd/mm/yy;@">
                  <c:v>45398</c:v>
                </c:pt>
                <c:pt idx="1299" formatCode="dd/mm/yy;@">
                  <c:v>45399</c:v>
                </c:pt>
                <c:pt idx="1300" formatCode="dd/mm/yy;@">
                  <c:v>45400</c:v>
                </c:pt>
                <c:pt idx="1301" formatCode="dd/mm/yy;@">
                  <c:v>45401</c:v>
                </c:pt>
                <c:pt idx="1302" formatCode="dd/mm/yy;@">
                  <c:v>45402</c:v>
                </c:pt>
                <c:pt idx="1303" formatCode="dd/mm/yy;@">
                  <c:v>45405</c:v>
                </c:pt>
                <c:pt idx="1304" formatCode="dd/mm/yy;@">
                  <c:v>45406</c:v>
                </c:pt>
                <c:pt idx="1305" formatCode="dd/mm/yy;@">
                  <c:v>45407</c:v>
                </c:pt>
                <c:pt idx="1306" formatCode="dd/mm/yy;@">
                  <c:v>45408</c:v>
                </c:pt>
                <c:pt idx="1307" formatCode="dd/mm/yy;@">
                  <c:v>45409</c:v>
                </c:pt>
                <c:pt idx="1308" formatCode="dd/mm/yy;@">
                  <c:v>45410</c:v>
                </c:pt>
                <c:pt idx="1309" formatCode="dd/mm/yy;@">
                  <c:v>45415</c:v>
                </c:pt>
                <c:pt idx="1310" formatCode="dd/mm/yy;@">
                  <c:v>45416</c:v>
                </c:pt>
                <c:pt idx="1311" formatCode="dd/mm/yy;@">
                  <c:v>45419</c:v>
                </c:pt>
                <c:pt idx="1312" formatCode="dd/mm/yy;@">
                  <c:v>45420</c:v>
                </c:pt>
                <c:pt idx="1313" formatCode="dd/mm/yy;@">
                  <c:v>45421</c:v>
                </c:pt>
                <c:pt idx="1314" formatCode="dd/mm/yy;@">
                  <c:v>45426</c:v>
                </c:pt>
                <c:pt idx="1315" formatCode="dd/mm/yy;@">
                  <c:v>45427</c:v>
                </c:pt>
                <c:pt idx="1316" formatCode="dd/mm/yy;@">
                  <c:v>45428</c:v>
                </c:pt>
                <c:pt idx="1317" formatCode="dd/mm/yy;@">
                  <c:v>45429</c:v>
                </c:pt>
                <c:pt idx="1318" formatCode="dd/mm/yy;@">
                  <c:v>45430</c:v>
                </c:pt>
                <c:pt idx="1319" formatCode="dd/mm/yy;@">
                  <c:v>45433</c:v>
                </c:pt>
                <c:pt idx="1320" formatCode="dd/mm/yy;@">
                  <c:v>45434</c:v>
                </c:pt>
                <c:pt idx="1321" formatCode="dd/mm/yy;@">
                  <c:v>45435</c:v>
                </c:pt>
                <c:pt idx="1322" formatCode="dd/mm/yy;@">
                  <c:v>45436</c:v>
                </c:pt>
                <c:pt idx="1323" formatCode="dd/mm/yy;@">
                  <c:v>45437</c:v>
                </c:pt>
                <c:pt idx="1324" formatCode="dd/mm/yy;@">
                  <c:v>45440</c:v>
                </c:pt>
                <c:pt idx="1325" formatCode="dd/mm/yy;@">
                  <c:v>45441</c:v>
                </c:pt>
                <c:pt idx="1326" formatCode="dd/mm/yy;@">
                  <c:v>45442</c:v>
                </c:pt>
                <c:pt idx="1327" formatCode="dd/mm/yy;@">
                  <c:v>45443</c:v>
                </c:pt>
                <c:pt idx="1328" formatCode="dd/mm/yy;@">
                  <c:v>45444</c:v>
                </c:pt>
                <c:pt idx="1329" formatCode="dd/mm/yy;@">
                  <c:v>45447</c:v>
                </c:pt>
                <c:pt idx="1330" formatCode="dd/mm/yy;@">
                  <c:v>45448</c:v>
                </c:pt>
                <c:pt idx="1331" formatCode="dd/mm/yy;@">
                  <c:v>45449</c:v>
                </c:pt>
                <c:pt idx="1332" formatCode="dd/mm/yy;@">
                  <c:v>45450</c:v>
                </c:pt>
                <c:pt idx="1333" formatCode="dd/mm/yy;@">
                  <c:v>45451</c:v>
                </c:pt>
                <c:pt idx="1334" formatCode="dd/mm/yy;@">
                  <c:v>45454</c:v>
                </c:pt>
                <c:pt idx="1335" formatCode="dd/mm/yy;@">
                  <c:v>45455</c:v>
                </c:pt>
                <c:pt idx="1336" formatCode="dd/mm/yy;@">
                  <c:v>45457</c:v>
                </c:pt>
                <c:pt idx="1337" formatCode="dd/mm/yy;@">
                  <c:v>45458</c:v>
                </c:pt>
                <c:pt idx="1338" formatCode="dd/mm/yy;@">
                  <c:v>45461</c:v>
                </c:pt>
                <c:pt idx="1339" formatCode="dd/mm/yy;@">
                  <c:v>45462</c:v>
                </c:pt>
                <c:pt idx="1340" formatCode="dd/mm/yy;@">
                  <c:v>45463</c:v>
                </c:pt>
                <c:pt idx="1341" formatCode="dd/mm/yy;@">
                  <c:v>45464</c:v>
                </c:pt>
                <c:pt idx="1342" formatCode="dd/mm/yy;@">
                  <c:v>45465</c:v>
                </c:pt>
                <c:pt idx="1343" formatCode="dd/mm/yy;@">
                  <c:v>45468</c:v>
                </c:pt>
                <c:pt idx="1344" formatCode="dd/mm/yy;@">
                  <c:v>45469</c:v>
                </c:pt>
                <c:pt idx="1345" formatCode="dd/mm/yy;@">
                  <c:v>45470</c:v>
                </c:pt>
                <c:pt idx="1346" formatCode="dd/mm/yy;@">
                  <c:v>45471</c:v>
                </c:pt>
                <c:pt idx="1347" formatCode="dd/mm/yy;@">
                  <c:v>45472</c:v>
                </c:pt>
                <c:pt idx="1348" formatCode="dd/mm/yy;@">
                  <c:v>45475</c:v>
                </c:pt>
                <c:pt idx="1349" formatCode="dd/mm/yy;@">
                  <c:v>45476</c:v>
                </c:pt>
                <c:pt idx="1350" formatCode="dd/mm/yy;@">
                  <c:v>45477</c:v>
                </c:pt>
                <c:pt idx="1351" formatCode="dd/mm/yy;@">
                  <c:v>45478</c:v>
                </c:pt>
                <c:pt idx="1352" formatCode="dd/mm/yy;@">
                  <c:v>45479</c:v>
                </c:pt>
                <c:pt idx="1353" formatCode="dd/mm/yy;@">
                  <c:v>45482</c:v>
                </c:pt>
                <c:pt idx="1354" formatCode="dd/mm/yy;@">
                  <c:v>45483</c:v>
                </c:pt>
                <c:pt idx="1355" formatCode="dd/mm/yy;@">
                  <c:v>45484</c:v>
                </c:pt>
                <c:pt idx="1356" formatCode="dd/mm/yy;@">
                  <c:v>45485</c:v>
                </c:pt>
                <c:pt idx="1357" formatCode="dd/mm/yy;@">
                  <c:v>45486</c:v>
                </c:pt>
                <c:pt idx="1358" formatCode="dd/mm/yy;@">
                  <c:v>45489</c:v>
                </c:pt>
                <c:pt idx="1359" formatCode="dd/mm/yy;@">
                  <c:v>45490</c:v>
                </c:pt>
                <c:pt idx="1360" formatCode="dd/mm/yy;@">
                  <c:v>45491</c:v>
                </c:pt>
                <c:pt idx="1361" formatCode="dd/mm/yy;@">
                  <c:v>45492</c:v>
                </c:pt>
                <c:pt idx="1362" formatCode="dd/mm/yy;@">
                  <c:v>45493</c:v>
                </c:pt>
                <c:pt idx="1363" formatCode="dd/mm/yy;@">
                  <c:v>45496</c:v>
                </c:pt>
                <c:pt idx="1364" formatCode="dd/mm/yy;@">
                  <c:v>45497</c:v>
                </c:pt>
                <c:pt idx="1365" formatCode="dd/mm/yy;@">
                  <c:v>45498</c:v>
                </c:pt>
                <c:pt idx="1366" formatCode="dd/mm/yy;@">
                  <c:v>45499</c:v>
                </c:pt>
                <c:pt idx="1367" formatCode="dd/mm/yy;@">
                  <c:v>45500</c:v>
                </c:pt>
                <c:pt idx="1368" formatCode="dd/mm/yy;@">
                  <c:v>45503</c:v>
                </c:pt>
                <c:pt idx="1369" formatCode="dd/mm/yy;@">
                  <c:v>45504</c:v>
                </c:pt>
                <c:pt idx="1370" formatCode="dd/mm/yy;@">
                  <c:v>45505</c:v>
                </c:pt>
                <c:pt idx="1371" formatCode="dd/mm/yy;@">
                  <c:v>45506</c:v>
                </c:pt>
                <c:pt idx="1372" formatCode="dd/mm/yy;@">
                  <c:v>45507</c:v>
                </c:pt>
                <c:pt idx="1373" formatCode="dd/mm/yy;@">
                  <c:v>45510</c:v>
                </c:pt>
                <c:pt idx="1374" formatCode="dd/mm/yy;@">
                  <c:v>45511</c:v>
                </c:pt>
                <c:pt idx="1375" formatCode="dd/mm/yy;@">
                  <c:v>45512</c:v>
                </c:pt>
                <c:pt idx="1376" formatCode="dd/mm/yy;@">
                  <c:v>45513</c:v>
                </c:pt>
                <c:pt idx="1377" formatCode="dd/mm/yy;@">
                  <c:v>45514</c:v>
                </c:pt>
                <c:pt idx="1378" formatCode="dd/mm/yy;@">
                  <c:v>45517</c:v>
                </c:pt>
                <c:pt idx="1379" formatCode="dd/mm/yy;@">
                  <c:v>45518</c:v>
                </c:pt>
                <c:pt idx="1380" formatCode="dd/mm/yy;@">
                  <c:v>45519</c:v>
                </c:pt>
                <c:pt idx="1381" formatCode="dd/mm/yy;@">
                  <c:v>45520</c:v>
                </c:pt>
                <c:pt idx="1382" formatCode="dd/mm/yy;@">
                  <c:v>45521</c:v>
                </c:pt>
                <c:pt idx="1383" formatCode="dd/mm/yy;@">
                  <c:v>45524</c:v>
                </c:pt>
                <c:pt idx="1384" formatCode="dd/mm/yy;@">
                  <c:v>45525</c:v>
                </c:pt>
                <c:pt idx="1385" formatCode="dd/mm/yy;@">
                  <c:v>45526</c:v>
                </c:pt>
                <c:pt idx="1386" formatCode="dd/mm/yy;@">
                  <c:v>45527</c:v>
                </c:pt>
                <c:pt idx="1387" formatCode="dd/mm/yy;@">
                  <c:v>45528</c:v>
                </c:pt>
                <c:pt idx="1388" formatCode="dd/mm/yy;@">
                  <c:v>45531</c:v>
                </c:pt>
                <c:pt idx="1389" formatCode="dd/mm/yy;@">
                  <c:v>45532</c:v>
                </c:pt>
                <c:pt idx="1390" formatCode="dd/mm/yy;@">
                  <c:v>45533</c:v>
                </c:pt>
                <c:pt idx="1391" formatCode="dd/mm/yy;@">
                  <c:v>45534</c:v>
                </c:pt>
                <c:pt idx="1392" formatCode="dd/mm/yy;@">
                  <c:v>45535</c:v>
                </c:pt>
                <c:pt idx="1393" formatCode="dd/mm/yy;@">
                  <c:v>45538</c:v>
                </c:pt>
                <c:pt idx="1394" formatCode="dd/mm/yy;@">
                  <c:v>45539</c:v>
                </c:pt>
                <c:pt idx="1395" formatCode="dd/mm/yy;@">
                  <c:v>45540</c:v>
                </c:pt>
                <c:pt idx="1396" formatCode="dd/mm/yy;@">
                  <c:v>45541</c:v>
                </c:pt>
                <c:pt idx="1397" formatCode="dd/mm/yy;@">
                  <c:v>45542</c:v>
                </c:pt>
                <c:pt idx="1398" formatCode="dd/mm/yy;@">
                  <c:v>45545</c:v>
                </c:pt>
                <c:pt idx="1399" formatCode="dd/mm/yy;@">
                  <c:v>45546</c:v>
                </c:pt>
                <c:pt idx="1400" formatCode="dd/mm/yy;@">
                  <c:v>45547</c:v>
                </c:pt>
                <c:pt idx="1401" formatCode="dd/mm/yy;@">
                  <c:v>45548</c:v>
                </c:pt>
                <c:pt idx="1402" formatCode="dd/mm/yy;@">
                  <c:v>45549</c:v>
                </c:pt>
                <c:pt idx="1403" formatCode="dd/mm/yy;@">
                  <c:v>45552</c:v>
                </c:pt>
                <c:pt idx="1404" formatCode="dd/mm/yy;@">
                  <c:v>45553</c:v>
                </c:pt>
                <c:pt idx="1405" formatCode="dd/mm/yy;@">
                  <c:v>45554</c:v>
                </c:pt>
                <c:pt idx="1406" formatCode="dd/mm/yy;@">
                  <c:v>45555</c:v>
                </c:pt>
                <c:pt idx="1407" formatCode="dd/mm/yy;@">
                  <c:v>45556</c:v>
                </c:pt>
                <c:pt idx="1408" formatCode="dd/mm/yy;@">
                  <c:v>45559</c:v>
                </c:pt>
                <c:pt idx="1409" formatCode="dd/mm/yy;@">
                  <c:v>45560</c:v>
                </c:pt>
                <c:pt idx="1410" formatCode="dd/mm/yy;@">
                  <c:v>45561</c:v>
                </c:pt>
                <c:pt idx="1411" formatCode="dd/mm/yy;@">
                  <c:v>45562</c:v>
                </c:pt>
                <c:pt idx="1412" formatCode="dd/mm/yy;@">
                  <c:v>45563</c:v>
                </c:pt>
                <c:pt idx="1413" formatCode="dd/mm/yy;@">
                  <c:v>45566</c:v>
                </c:pt>
                <c:pt idx="1414" formatCode="dd/mm/yy;@">
                  <c:v>45567</c:v>
                </c:pt>
                <c:pt idx="1415" formatCode="dd/mm/yy;@">
                  <c:v>45568</c:v>
                </c:pt>
                <c:pt idx="1416" formatCode="dd/mm/yy;@">
                  <c:v>45569</c:v>
                </c:pt>
                <c:pt idx="1417" formatCode="dd/mm/yy;@">
                  <c:v>45570</c:v>
                </c:pt>
                <c:pt idx="1418" formatCode="dd/mm/yy;@">
                  <c:v>45573</c:v>
                </c:pt>
                <c:pt idx="1419" formatCode="dd/mm/yy;@">
                  <c:v>45574</c:v>
                </c:pt>
                <c:pt idx="1420" formatCode="dd/mm/yy;@">
                  <c:v>45575</c:v>
                </c:pt>
                <c:pt idx="1421" formatCode="dd/mm/yy;@">
                  <c:v>45576</c:v>
                </c:pt>
                <c:pt idx="1422" formatCode="dd/mm/yy;@">
                  <c:v>45577</c:v>
                </c:pt>
                <c:pt idx="1423" formatCode="dd/mm/yy;@">
                  <c:v>45580</c:v>
                </c:pt>
                <c:pt idx="1424" formatCode="dd/mm/yy;@">
                  <c:v>45581</c:v>
                </c:pt>
                <c:pt idx="1425" formatCode="dd/mm/yy;@">
                  <c:v>45582</c:v>
                </c:pt>
                <c:pt idx="1426" formatCode="dd/mm/yy;@">
                  <c:v>45583</c:v>
                </c:pt>
                <c:pt idx="1427" formatCode="dd/mm/yy;@">
                  <c:v>45584</c:v>
                </c:pt>
                <c:pt idx="1428" formatCode="dd/mm/yy;@">
                  <c:v>45587</c:v>
                </c:pt>
                <c:pt idx="1429" formatCode="dd/mm/yy;@">
                  <c:v>45588</c:v>
                </c:pt>
                <c:pt idx="1430" formatCode="dd/mm/yy;@">
                  <c:v>45589</c:v>
                </c:pt>
                <c:pt idx="1431" formatCode="dd/mm/yy;@">
                  <c:v>45590</c:v>
                </c:pt>
                <c:pt idx="1432" formatCode="dd/mm/yy;@">
                  <c:v>45591</c:v>
                </c:pt>
                <c:pt idx="1433" formatCode="dd/mm/yy;@">
                  <c:v>45594</c:v>
                </c:pt>
                <c:pt idx="1434" formatCode="dd/mm/yy;@">
                  <c:v>45595</c:v>
                </c:pt>
                <c:pt idx="1435" formatCode="dd/mm/yy;@">
                  <c:v>45596</c:v>
                </c:pt>
                <c:pt idx="1436" formatCode="dd/mm/yy;@">
                  <c:v>45597</c:v>
                </c:pt>
                <c:pt idx="1437" formatCode="dd/mm/yy;@">
                  <c:v>45598</c:v>
                </c:pt>
                <c:pt idx="1438" formatCode="dd/mm/yy;@">
                  <c:v>45599</c:v>
                </c:pt>
                <c:pt idx="1439" formatCode="dd/mm/yy;@">
                  <c:v>45602</c:v>
                </c:pt>
                <c:pt idx="1440" formatCode="dd/mm/yy;@">
                  <c:v>45603</c:v>
                </c:pt>
                <c:pt idx="1441" formatCode="dd/mm/yy;@">
                  <c:v>45604</c:v>
                </c:pt>
                <c:pt idx="1442" formatCode="dd/mm/yy;@">
                  <c:v>45605</c:v>
                </c:pt>
                <c:pt idx="1443" formatCode="dd/mm/yy;@">
                  <c:v>45608</c:v>
                </c:pt>
                <c:pt idx="1444" formatCode="dd/mm/yy;@">
                  <c:v>45609</c:v>
                </c:pt>
                <c:pt idx="1445" formatCode="dd/mm/yy;@">
                  <c:v>45610</c:v>
                </c:pt>
                <c:pt idx="1446" formatCode="dd/mm/yy;@">
                  <c:v>45611</c:v>
                </c:pt>
                <c:pt idx="1447" formatCode="dd/mm/yy;@">
                  <c:v>45612</c:v>
                </c:pt>
                <c:pt idx="1448" formatCode="dd/mm/yy;@">
                  <c:v>45615</c:v>
                </c:pt>
                <c:pt idx="1449" formatCode="dd/mm/yy;@">
                  <c:v>45616</c:v>
                </c:pt>
                <c:pt idx="1450" formatCode="dd/mm/yy;@">
                  <c:v>45617</c:v>
                </c:pt>
                <c:pt idx="1451" formatCode="dd/mm/yy;@">
                  <c:v>45618</c:v>
                </c:pt>
                <c:pt idx="1452" formatCode="dd/mm/yy;@">
                  <c:v>45619</c:v>
                </c:pt>
                <c:pt idx="1453" formatCode="m/d/yyyy">
                  <c:v>45622</c:v>
                </c:pt>
                <c:pt idx="1454" formatCode="m/d/yyyy">
                  <c:v>45623</c:v>
                </c:pt>
                <c:pt idx="1455" formatCode="m/d/yyyy">
                  <c:v>45624</c:v>
                </c:pt>
                <c:pt idx="1456" formatCode="m/d/yyyy">
                  <c:v>45625</c:v>
                </c:pt>
                <c:pt idx="1457" formatCode="dd/mm/yy;@">
                  <c:v>45626</c:v>
                </c:pt>
                <c:pt idx="1458" formatCode="dd/mm/yy;@">
                  <c:v>45629</c:v>
                </c:pt>
                <c:pt idx="1459" formatCode="dd/mm/yy;@">
                  <c:v>45630</c:v>
                </c:pt>
                <c:pt idx="1460" formatCode="dd/mm/yy;@">
                  <c:v>45631</c:v>
                </c:pt>
                <c:pt idx="1461" formatCode="dd/mm/yy;@">
                  <c:v>45632</c:v>
                </c:pt>
                <c:pt idx="1462" formatCode="dd/mm/yy;@">
                  <c:v>45633</c:v>
                </c:pt>
                <c:pt idx="1463" formatCode="dd/mm/yy;@">
                  <c:v>45636</c:v>
                </c:pt>
                <c:pt idx="1464" formatCode="dd/mm/yy;@">
                  <c:v>45637</c:v>
                </c:pt>
                <c:pt idx="1465" formatCode="dd/mm/yy;@">
                  <c:v>45638</c:v>
                </c:pt>
                <c:pt idx="1466" formatCode="dd/mm/yy;@">
                  <c:v>45639</c:v>
                </c:pt>
                <c:pt idx="1467" formatCode="dd/mm/yy;@">
                  <c:v>45640</c:v>
                </c:pt>
                <c:pt idx="1468" formatCode="dd/mm/yy;@">
                  <c:v>45643</c:v>
                </c:pt>
                <c:pt idx="1469" formatCode="dd/mm/yy;@">
                  <c:v>45644</c:v>
                </c:pt>
                <c:pt idx="1470" formatCode="m/d/yyyy">
                  <c:v>45645</c:v>
                </c:pt>
                <c:pt idx="1471" formatCode="m/d/yyyy">
                  <c:v>45646</c:v>
                </c:pt>
                <c:pt idx="1472" formatCode="m/d/yyyy">
                  <c:v>45647</c:v>
                </c:pt>
                <c:pt idx="1473" formatCode="m/d/yyyy">
                  <c:v>45650</c:v>
                </c:pt>
                <c:pt idx="1474" formatCode="m/d/yyyy">
                  <c:v>45651</c:v>
                </c:pt>
                <c:pt idx="1475" formatCode="m/d/yyyy">
                  <c:v>45652</c:v>
                </c:pt>
                <c:pt idx="1476" formatCode="m/d/yyyy">
                  <c:v>45653</c:v>
                </c:pt>
                <c:pt idx="1477" formatCode="m/d/yyyy">
                  <c:v>45654</c:v>
                </c:pt>
                <c:pt idx="1478" formatCode="m/d/yyyy">
                  <c:v>45655</c:v>
                </c:pt>
                <c:pt idx="1479" formatCode="m/d/yyyy">
                  <c:v>45667</c:v>
                </c:pt>
                <c:pt idx="1480" formatCode="m/d/yyyy">
                  <c:v>45668</c:v>
                </c:pt>
                <c:pt idx="1481" formatCode="m/d/yyyy">
                  <c:v>45671</c:v>
                </c:pt>
                <c:pt idx="1482" formatCode="m/d/yyyy">
                  <c:v>45672</c:v>
                </c:pt>
                <c:pt idx="1483" formatCode="m/d/yyyy">
                  <c:v>45673</c:v>
                </c:pt>
                <c:pt idx="1484" formatCode="m/d/yyyy">
                  <c:v>45674</c:v>
                </c:pt>
                <c:pt idx="1485" formatCode="m/d/yyyy">
                  <c:v>45675</c:v>
                </c:pt>
                <c:pt idx="1486" formatCode="m/d/yyyy">
                  <c:v>45678</c:v>
                </c:pt>
              </c:numCache>
            </c:numRef>
          </c:cat>
          <c:val>
            <c:numRef>
              <c:f>Лист1!$H$2:$H$1488</c:f>
              <c:numCache>
                <c:formatCode>General</c:formatCode>
                <c:ptCount val="1487"/>
                <c:pt idx="0">
                  <c:v>1</c:v>
                </c:pt>
                <c:pt idx="1">
                  <c:v>0.99673494368979176</c:v>
                </c:pt>
                <c:pt idx="2">
                  <c:v>0.99757460185787017</c:v>
                </c:pt>
                <c:pt idx="3">
                  <c:v>1.001676787245289</c:v>
                </c:pt>
                <c:pt idx="4">
                  <c:v>1.0000379363630156</c:v>
                </c:pt>
                <c:pt idx="5">
                  <c:v>0.99526301280478702</c:v>
                </c:pt>
                <c:pt idx="6">
                  <c:v>0.9905234965187063</c:v>
                </c:pt>
                <c:pt idx="7">
                  <c:v>0.98884165109168198</c:v>
                </c:pt>
                <c:pt idx="8">
                  <c:v>0.98932470744741385</c:v>
                </c:pt>
                <c:pt idx="9">
                  <c:v>0.99210670740189022</c:v>
                </c:pt>
                <c:pt idx="10">
                  <c:v>0.98885429654602064</c:v>
                </c:pt>
                <c:pt idx="11">
                  <c:v>0.98393268571746517</c:v>
                </c:pt>
                <c:pt idx="12">
                  <c:v>0.98267066937447989</c:v>
                </c:pt>
                <c:pt idx="13">
                  <c:v>0.9828654093712933</c:v>
                </c:pt>
                <c:pt idx="14">
                  <c:v>0.98899339654374441</c:v>
                </c:pt>
                <c:pt idx="15">
                  <c:v>0.98537932569379272</c:v>
                </c:pt>
                <c:pt idx="16">
                  <c:v>0.97433225678365387</c:v>
                </c:pt>
                <c:pt idx="17">
                  <c:v>0.97884162580077327</c:v>
                </c:pt>
                <c:pt idx="18">
                  <c:v>0.97773388400071826</c:v>
                </c:pt>
                <c:pt idx="19">
                  <c:v>0.97748350400481532</c:v>
                </c:pt>
                <c:pt idx="20">
                  <c:v>0.97896808034415861</c:v>
                </c:pt>
                <c:pt idx="21">
                  <c:v>0.98420582753117725</c:v>
                </c:pt>
                <c:pt idx="22">
                  <c:v>0.98484315842983927</c:v>
                </c:pt>
                <c:pt idx="23">
                  <c:v>0.97871517125738816</c:v>
                </c:pt>
                <c:pt idx="24">
                  <c:v>0.97965599306017459</c:v>
                </c:pt>
                <c:pt idx="25">
                  <c:v>0.97911223852361784</c:v>
                </c:pt>
                <c:pt idx="26">
                  <c:v>0.99200048558544651</c:v>
                </c:pt>
                <c:pt idx="27">
                  <c:v>0.99440818009150256</c:v>
                </c:pt>
                <c:pt idx="28">
                  <c:v>0.98758975111216762</c:v>
                </c:pt>
                <c:pt idx="29">
                  <c:v>0.98692207112309327</c:v>
                </c:pt>
                <c:pt idx="30">
                  <c:v>0.98177284211644433</c:v>
                </c:pt>
                <c:pt idx="31">
                  <c:v>0.97705102946643763</c:v>
                </c:pt>
                <c:pt idx="32">
                  <c:v>0.97667672401801719</c:v>
                </c:pt>
                <c:pt idx="33">
                  <c:v>0.97285020953517831</c:v>
                </c:pt>
                <c:pt idx="34">
                  <c:v>0.97821694035645002</c:v>
                </c:pt>
                <c:pt idx="35">
                  <c:v>0.9802857366862332</c:v>
                </c:pt>
                <c:pt idx="36">
                  <c:v>0.98226095665391167</c:v>
                </c:pt>
                <c:pt idx="37">
                  <c:v>0.98114309849038561</c:v>
                </c:pt>
                <c:pt idx="38">
                  <c:v>0.9808598403132025</c:v>
                </c:pt>
                <c:pt idx="39">
                  <c:v>0.98093318394836604</c:v>
                </c:pt>
                <c:pt idx="40">
                  <c:v>0.98156798575616022</c:v>
                </c:pt>
                <c:pt idx="41">
                  <c:v>0.98338134390830534</c:v>
                </c:pt>
                <c:pt idx="42">
                  <c:v>0.98504548569925554</c:v>
                </c:pt>
                <c:pt idx="43">
                  <c:v>0.98044001122916336</c:v>
                </c:pt>
                <c:pt idx="44">
                  <c:v>0.97778193672720459</c:v>
                </c:pt>
                <c:pt idx="45">
                  <c:v>0.97499487859099288</c:v>
                </c:pt>
                <c:pt idx="46">
                  <c:v>0.9752629622229696</c:v>
                </c:pt>
                <c:pt idx="47">
                  <c:v>0.96407173513337163</c:v>
                </c:pt>
                <c:pt idx="48">
                  <c:v>0.95881375521941126</c:v>
                </c:pt>
                <c:pt idx="49">
                  <c:v>0.95827000068285439</c:v>
                </c:pt>
                <c:pt idx="50">
                  <c:v>0.95024519535962404</c:v>
                </c:pt>
                <c:pt idx="51">
                  <c:v>0.95067008262539854</c:v>
                </c:pt>
                <c:pt idx="52">
                  <c:v>0.96153505699306263</c:v>
                </c:pt>
                <c:pt idx="53">
                  <c:v>0.95660080071016873</c:v>
                </c:pt>
                <c:pt idx="54">
                  <c:v>0.96292605697030076</c:v>
                </c:pt>
                <c:pt idx="55">
                  <c:v>0.96603683873757895</c:v>
                </c:pt>
                <c:pt idx="56">
                  <c:v>0.96504543511743834</c:v>
                </c:pt>
                <c:pt idx="57">
                  <c:v>0.97522502585995396</c:v>
                </c:pt>
                <c:pt idx="58">
                  <c:v>0.97604445130109074</c:v>
                </c:pt>
                <c:pt idx="59">
                  <c:v>0.97144403501273391</c:v>
                </c:pt>
                <c:pt idx="60">
                  <c:v>0.97389219497267299</c:v>
                </c:pt>
                <c:pt idx="61">
                  <c:v>0.97507075131702403</c:v>
                </c:pt>
                <c:pt idx="62">
                  <c:v>0.97421591860373946</c:v>
                </c:pt>
                <c:pt idx="63">
                  <c:v>0.96567012056176149</c:v>
                </c:pt>
                <c:pt idx="64">
                  <c:v>0.96508337148045387</c:v>
                </c:pt>
                <c:pt idx="65">
                  <c:v>0.96004289338111626</c:v>
                </c:pt>
                <c:pt idx="66">
                  <c:v>0.96180061153417173</c:v>
                </c:pt>
                <c:pt idx="67">
                  <c:v>0.95777429887278409</c:v>
                </c:pt>
                <c:pt idx="68">
                  <c:v>0.9577034843284884</c:v>
                </c:pt>
                <c:pt idx="69">
                  <c:v>0.95327251712826788</c:v>
                </c:pt>
                <c:pt idx="70">
                  <c:v>0.95511875346169317</c:v>
                </c:pt>
                <c:pt idx="71">
                  <c:v>0.95350013530636146</c:v>
                </c:pt>
                <c:pt idx="72">
                  <c:v>0.95090275898522747</c:v>
                </c:pt>
                <c:pt idx="73">
                  <c:v>0.95097104443865565</c:v>
                </c:pt>
                <c:pt idx="74">
                  <c:v>0.95379098075614754</c:v>
                </c:pt>
                <c:pt idx="75">
                  <c:v>0.96422095149456621</c:v>
                </c:pt>
                <c:pt idx="76">
                  <c:v>0.96460790239732519</c:v>
                </c:pt>
                <c:pt idx="77">
                  <c:v>0.96440304603704097</c:v>
                </c:pt>
                <c:pt idx="78">
                  <c:v>0.96350521877900541</c:v>
                </c:pt>
                <c:pt idx="79">
                  <c:v>0.97399335860738134</c:v>
                </c:pt>
                <c:pt idx="80">
                  <c:v>0.97223058227259029</c:v>
                </c:pt>
                <c:pt idx="81">
                  <c:v>0.97241014772419743</c:v>
                </c:pt>
                <c:pt idx="82">
                  <c:v>0.97601157311981057</c:v>
                </c:pt>
                <c:pt idx="83">
                  <c:v>0.97347489497950168</c:v>
                </c:pt>
                <c:pt idx="84">
                  <c:v>0.96674751327140418</c:v>
                </c:pt>
                <c:pt idx="85">
                  <c:v>0.96243794243283354</c:v>
                </c:pt>
                <c:pt idx="86">
                  <c:v>0.96352545150594715</c:v>
                </c:pt>
                <c:pt idx="87">
                  <c:v>0.96137825335926486</c:v>
                </c:pt>
                <c:pt idx="88">
                  <c:v>0.96210157334742885</c:v>
                </c:pt>
                <c:pt idx="89">
                  <c:v>0.96028821519528373</c:v>
                </c:pt>
                <c:pt idx="90">
                  <c:v>0.96141618972228038</c:v>
                </c:pt>
                <c:pt idx="91">
                  <c:v>0.9631941406022777</c:v>
                </c:pt>
                <c:pt idx="92">
                  <c:v>0.96100394791084431</c:v>
                </c:pt>
                <c:pt idx="93">
                  <c:v>0.96213445152870902</c:v>
                </c:pt>
                <c:pt idx="94">
                  <c:v>0.96763522416596892</c:v>
                </c:pt>
                <c:pt idx="95">
                  <c:v>0.96986841140215319</c:v>
                </c:pt>
                <c:pt idx="96">
                  <c:v>0.97471667859554512</c:v>
                </c:pt>
                <c:pt idx="97">
                  <c:v>0.97726853128106039</c:v>
                </c:pt>
                <c:pt idx="98">
                  <c:v>0.97140609864971839</c:v>
                </c:pt>
                <c:pt idx="99">
                  <c:v>0.97085222774969071</c:v>
                </c:pt>
                <c:pt idx="100">
                  <c:v>0.97248854954109643</c:v>
                </c:pt>
                <c:pt idx="101">
                  <c:v>0.96959021140670554</c:v>
                </c:pt>
                <c:pt idx="102">
                  <c:v>0.96589773873985507</c:v>
                </c:pt>
                <c:pt idx="103">
                  <c:v>0.96178290789809773</c:v>
                </c:pt>
                <c:pt idx="104">
                  <c:v>0.96350521877900541</c:v>
                </c:pt>
                <c:pt idx="105">
                  <c:v>0.96054112428205429</c:v>
                </c:pt>
                <c:pt idx="106">
                  <c:v>0.95884410430982359</c:v>
                </c:pt>
                <c:pt idx="107">
                  <c:v>0.95908942612399117</c:v>
                </c:pt>
                <c:pt idx="108">
                  <c:v>0.95378592257441219</c:v>
                </c:pt>
                <c:pt idx="109">
                  <c:v>0.94496445362785431</c:v>
                </c:pt>
                <c:pt idx="110">
                  <c:v>0.94111517732720606</c:v>
                </c:pt>
                <c:pt idx="111">
                  <c:v>0.93783494647179166</c:v>
                </c:pt>
                <c:pt idx="112">
                  <c:v>0.93207367747515801</c:v>
                </c:pt>
                <c:pt idx="113">
                  <c:v>0.93632760831463913</c:v>
                </c:pt>
                <c:pt idx="114">
                  <c:v>0.93985821916595647</c:v>
                </c:pt>
                <c:pt idx="115">
                  <c:v>0.94031092643127567</c:v>
                </c:pt>
                <c:pt idx="116">
                  <c:v>0.93999226098194477</c:v>
                </c:pt>
                <c:pt idx="117">
                  <c:v>0.94256181730353383</c:v>
                </c:pt>
                <c:pt idx="118">
                  <c:v>0.94656536814711212</c:v>
                </c:pt>
                <c:pt idx="119">
                  <c:v>0.9451667808972708</c:v>
                </c:pt>
                <c:pt idx="120">
                  <c:v>0.94789314085265752</c:v>
                </c:pt>
                <c:pt idx="121">
                  <c:v>0.95215212987387421</c:v>
                </c:pt>
                <c:pt idx="122">
                  <c:v>0.9506043262628382</c:v>
                </c:pt>
                <c:pt idx="123">
                  <c:v>0.95109244080030542</c:v>
                </c:pt>
                <c:pt idx="124">
                  <c:v>0.9391020209965123</c:v>
                </c:pt>
                <c:pt idx="125">
                  <c:v>0.93948897189927139</c:v>
                </c:pt>
                <c:pt idx="126">
                  <c:v>0.93662098285529305</c:v>
                </c:pt>
                <c:pt idx="127">
                  <c:v>0.93639589376806709</c:v>
                </c:pt>
                <c:pt idx="128">
                  <c:v>0.93836605555400987</c:v>
                </c:pt>
                <c:pt idx="129">
                  <c:v>0.93662857012789602</c:v>
                </c:pt>
                <c:pt idx="130">
                  <c:v>0.93719508648226224</c:v>
                </c:pt>
                <c:pt idx="131">
                  <c:v>0.93885164100060947</c:v>
                </c:pt>
                <c:pt idx="132">
                  <c:v>0.93570292287031565</c:v>
                </c:pt>
                <c:pt idx="133">
                  <c:v>0.94091790823952515</c:v>
                </c:pt>
                <c:pt idx="134">
                  <c:v>0.94152741913864213</c:v>
                </c:pt>
                <c:pt idx="135">
                  <c:v>0.94107977005505827</c:v>
                </c:pt>
                <c:pt idx="136">
                  <c:v>0.94695231904987109</c:v>
                </c:pt>
                <c:pt idx="137">
                  <c:v>0.94483546999360135</c:v>
                </c:pt>
                <c:pt idx="138">
                  <c:v>0.94540451543883508</c:v>
                </c:pt>
                <c:pt idx="139">
                  <c:v>0.95161849170078827</c:v>
                </c:pt>
                <c:pt idx="140">
                  <c:v>0.96366708059453854</c:v>
                </c:pt>
                <c:pt idx="141">
                  <c:v>0.9698153004939315</c:v>
                </c:pt>
                <c:pt idx="142">
                  <c:v>0.97202572591230618</c:v>
                </c:pt>
                <c:pt idx="143">
                  <c:v>0.97038940412090069</c:v>
                </c:pt>
                <c:pt idx="144">
                  <c:v>0.97093568774832506</c:v>
                </c:pt>
                <c:pt idx="145">
                  <c:v>0.97279204044522116</c:v>
                </c:pt>
                <c:pt idx="146">
                  <c:v>0.97539194585722255</c:v>
                </c:pt>
                <c:pt idx="147">
                  <c:v>0.97796908945141481</c:v>
                </c:pt>
                <c:pt idx="148">
                  <c:v>0.97203078409404153</c:v>
                </c:pt>
                <c:pt idx="149">
                  <c:v>0.98227866028998545</c:v>
                </c:pt>
                <c:pt idx="150">
                  <c:v>0.98384922571883071</c:v>
                </c:pt>
                <c:pt idx="151">
                  <c:v>0.99297418556951322</c:v>
                </c:pt>
                <c:pt idx="152">
                  <c:v>0.99559685279932419</c:v>
                </c:pt>
                <c:pt idx="153">
                  <c:v>0.98783001474459975</c:v>
                </c:pt>
                <c:pt idx="154">
                  <c:v>0.97823717308339164</c:v>
                </c:pt>
                <c:pt idx="155">
                  <c:v>0.97801461308703352</c:v>
                </c:pt>
                <c:pt idx="156">
                  <c:v>0.98351285663342591</c:v>
                </c:pt>
                <c:pt idx="157">
                  <c:v>0.98779713656331958</c:v>
                </c:pt>
                <c:pt idx="158">
                  <c:v>0.99006067288991628</c:v>
                </c:pt>
                <c:pt idx="159">
                  <c:v>0.99504551099016436</c:v>
                </c:pt>
                <c:pt idx="160">
                  <c:v>0.99120888014385466</c:v>
                </c:pt>
                <c:pt idx="161">
                  <c:v>0.99320180374760669</c:v>
                </c:pt>
                <c:pt idx="162">
                  <c:v>0.99743297276927856</c:v>
                </c:pt>
                <c:pt idx="163">
                  <c:v>0.99136568377765244</c:v>
                </c:pt>
                <c:pt idx="164">
                  <c:v>0.98469394206864447</c:v>
                </c:pt>
                <c:pt idx="165">
                  <c:v>0.98387957480924337</c:v>
                </c:pt>
                <c:pt idx="166">
                  <c:v>0.97749362036828613</c:v>
                </c:pt>
                <c:pt idx="167">
                  <c:v>0.97554874949102033</c:v>
                </c:pt>
                <c:pt idx="168">
                  <c:v>0.97544252767457673</c:v>
                </c:pt>
                <c:pt idx="169">
                  <c:v>0.97184616046069905</c:v>
                </c:pt>
                <c:pt idx="170">
                  <c:v>0.96111522790902348</c:v>
                </c:pt>
                <c:pt idx="171">
                  <c:v>0.95151732806608003</c:v>
                </c:pt>
                <c:pt idx="172">
                  <c:v>0.95590024253981409</c:v>
                </c:pt>
                <c:pt idx="173">
                  <c:v>0.96048801337383249</c:v>
                </c:pt>
                <c:pt idx="174">
                  <c:v>0.95736964433395122</c:v>
                </c:pt>
                <c:pt idx="175">
                  <c:v>0.95183599351541093</c:v>
                </c:pt>
                <c:pt idx="176">
                  <c:v>0.95327757531000334</c:v>
                </c:pt>
                <c:pt idx="177">
                  <c:v>0.94970902809567037</c:v>
                </c:pt>
                <c:pt idx="178">
                  <c:v>0.95688405888735162</c:v>
                </c:pt>
                <c:pt idx="179">
                  <c:v>0.95839898431710757</c:v>
                </c:pt>
                <c:pt idx="180">
                  <c:v>0.96028821519528373</c:v>
                </c:pt>
                <c:pt idx="181">
                  <c:v>0.96364431877672929</c:v>
                </c:pt>
                <c:pt idx="182">
                  <c:v>0.96999992412727398</c:v>
                </c:pt>
                <c:pt idx="183">
                  <c:v>0.97555886585449125</c:v>
                </c:pt>
                <c:pt idx="184">
                  <c:v>0.97095592047526669</c:v>
                </c:pt>
                <c:pt idx="185">
                  <c:v>0.96944858231811393</c:v>
                </c:pt>
                <c:pt idx="186">
                  <c:v>0.96640608600426392</c:v>
                </c:pt>
                <c:pt idx="187">
                  <c:v>0.96702065508511648</c:v>
                </c:pt>
                <c:pt idx="188">
                  <c:v>0.97045516048346081</c:v>
                </c:pt>
                <c:pt idx="189">
                  <c:v>0.96514912784301432</c:v>
                </c:pt>
                <c:pt idx="190">
                  <c:v>0.95742781342390848</c:v>
                </c:pt>
                <c:pt idx="191">
                  <c:v>0.95953707520757503</c:v>
                </c:pt>
                <c:pt idx="192">
                  <c:v>0.9578906370526985</c:v>
                </c:pt>
                <c:pt idx="193">
                  <c:v>0.95924370066692133</c:v>
                </c:pt>
                <c:pt idx="194">
                  <c:v>0.95430691529315936</c:v>
                </c:pt>
                <c:pt idx="195">
                  <c:v>0.95340908803512392</c:v>
                </c:pt>
                <c:pt idx="196">
                  <c:v>0.95052339535507158</c:v>
                </c:pt>
                <c:pt idx="197">
                  <c:v>0.94863163538602768</c:v>
                </c:pt>
                <c:pt idx="198">
                  <c:v>0.95110761534551158</c:v>
                </c:pt>
                <c:pt idx="199">
                  <c:v>0.94598367724753973</c:v>
                </c:pt>
                <c:pt idx="200">
                  <c:v>0.95404136075205048</c:v>
                </c:pt>
                <c:pt idx="201">
                  <c:v>0.94640856451331445</c:v>
                </c:pt>
                <c:pt idx="202">
                  <c:v>0.94584457724981597</c:v>
                </c:pt>
                <c:pt idx="203">
                  <c:v>0.94645914633066841</c:v>
                </c:pt>
                <c:pt idx="204">
                  <c:v>0.94499733180913448</c:v>
                </c:pt>
                <c:pt idx="205">
                  <c:v>0.94880361356503173</c:v>
                </c:pt>
                <c:pt idx="206">
                  <c:v>0.9371925573913944</c:v>
                </c:pt>
                <c:pt idx="207">
                  <c:v>0.94795130994261489</c:v>
                </c:pt>
                <c:pt idx="208">
                  <c:v>0.95006562990801691</c:v>
                </c:pt>
                <c:pt idx="209">
                  <c:v>0.95006057172628144</c:v>
                </c:pt>
                <c:pt idx="210">
                  <c:v>0.95278187349993282</c:v>
                </c:pt>
                <c:pt idx="211">
                  <c:v>0.95190174987797138</c:v>
                </c:pt>
                <c:pt idx="212">
                  <c:v>0.95708638615676811</c:v>
                </c:pt>
                <c:pt idx="213">
                  <c:v>0.95722548615449188</c:v>
                </c:pt>
                <c:pt idx="214">
                  <c:v>0.95242527168758639</c:v>
                </c:pt>
                <c:pt idx="215">
                  <c:v>0.95042728990209879</c:v>
                </c:pt>
                <c:pt idx="216">
                  <c:v>0.95070801898841406</c:v>
                </c:pt>
                <c:pt idx="217">
                  <c:v>0.95441060801873534</c:v>
                </c:pt>
                <c:pt idx="218">
                  <c:v>0.95175253351677658</c:v>
                </c:pt>
                <c:pt idx="219">
                  <c:v>0.94976972627649536</c:v>
                </c:pt>
                <c:pt idx="220">
                  <c:v>0.95056891899069029</c:v>
                </c:pt>
                <c:pt idx="221">
                  <c:v>0.95444854438175097</c:v>
                </c:pt>
                <c:pt idx="222">
                  <c:v>0.95367717166710075</c:v>
                </c:pt>
                <c:pt idx="223">
                  <c:v>0.95559169345395401</c:v>
                </c:pt>
                <c:pt idx="224">
                  <c:v>0.95531096436763874</c:v>
                </c:pt>
                <c:pt idx="225">
                  <c:v>0.96019969701491403</c:v>
                </c:pt>
                <c:pt idx="226">
                  <c:v>0.95618097162612947</c:v>
                </c:pt>
                <c:pt idx="227">
                  <c:v>0.95699786797639841</c:v>
                </c:pt>
                <c:pt idx="228">
                  <c:v>0.95131247170579591</c:v>
                </c:pt>
                <c:pt idx="229">
                  <c:v>0.94989618081988059</c:v>
                </c:pt>
                <c:pt idx="230">
                  <c:v>0.94998469900025029</c:v>
                </c:pt>
                <c:pt idx="231">
                  <c:v>0.94781473903575875</c:v>
                </c:pt>
                <c:pt idx="232">
                  <c:v>0.94761241176634226</c:v>
                </c:pt>
                <c:pt idx="233">
                  <c:v>0.9425491718491954</c:v>
                </c:pt>
                <c:pt idx="234">
                  <c:v>0.9325415592856835</c:v>
                </c:pt>
                <c:pt idx="235">
                  <c:v>0.92548033758304904</c:v>
                </c:pt>
                <c:pt idx="236">
                  <c:v>0.93221783565461713</c:v>
                </c:pt>
                <c:pt idx="237">
                  <c:v>0.93296897564232573</c:v>
                </c:pt>
                <c:pt idx="238">
                  <c:v>0.93215207929205679</c:v>
                </c:pt>
                <c:pt idx="239">
                  <c:v>0.93034630841251498</c:v>
                </c:pt>
                <c:pt idx="240">
                  <c:v>0.92800184117815165</c:v>
                </c:pt>
                <c:pt idx="241">
                  <c:v>0.92677017392557881</c:v>
                </c:pt>
                <c:pt idx="242">
                  <c:v>0.92005037949008472</c:v>
                </c:pt>
                <c:pt idx="243">
                  <c:v>0.92081163584126402</c:v>
                </c:pt>
                <c:pt idx="244">
                  <c:v>0.92474690123141423</c:v>
                </c:pt>
                <c:pt idx="245">
                  <c:v>0.92287031580757661</c:v>
                </c:pt>
                <c:pt idx="246">
                  <c:v>0.92287031580757661</c:v>
                </c:pt>
                <c:pt idx="247">
                  <c:v>0.91285764506232925</c:v>
                </c:pt>
                <c:pt idx="248">
                  <c:v>0.91329264869157478</c:v>
                </c:pt>
                <c:pt idx="249">
                  <c:v>0.90858601058677435</c:v>
                </c:pt>
                <c:pt idx="250">
                  <c:v>0.91554101047296521</c:v>
                </c:pt>
                <c:pt idx="251">
                  <c:v>0.91582173955928059</c:v>
                </c:pt>
                <c:pt idx="252">
                  <c:v>0.91785765770778371</c:v>
                </c:pt>
                <c:pt idx="253">
                  <c:v>0.91731896135296231</c:v>
                </c:pt>
                <c:pt idx="254">
                  <c:v>0.91630732500588008</c:v>
                </c:pt>
                <c:pt idx="255">
                  <c:v>0.92211917581986802</c:v>
                </c:pt>
                <c:pt idx="256">
                  <c:v>0.9218080976431402</c:v>
                </c:pt>
                <c:pt idx="257">
                  <c:v>0.92355317034185724</c:v>
                </c:pt>
                <c:pt idx="258">
                  <c:v>0.92134274492348234</c:v>
                </c:pt>
                <c:pt idx="259">
                  <c:v>0.92931696842935863</c:v>
                </c:pt>
                <c:pt idx="260">
                  <c:v>0.93664880285483765</c:v>
                </c:pt>
                <c:pt idx="261">
                  <c:v>0.93014145205223075</c:v>
                </c:pt>
                <c:pt idx="262">
                  <c:v>0.93971911916823248</c:v>
                </c:pt>
                <c:pt idx="263">
                  <c:v>0.94124921914319459</c:v>
                </c:pt>
                <c:pt idx="264">
                  <c:v>0.95273634986431432</c:v>
                </c:pt>
                <c:pt idx="265">
                  <c:v>0.94565742452560564</c:v>
                </c:pt>
                <c:pt idx="266">
                  <c:v>0.94178285731628042</c:v>
                </c:pt>
                <c:pt idx="267">
                  <c:v>0.93616827558997351</c:v>
                </c:pt>
                <c:pt idx="268">
                  <c:v>0.94622141178910413</c:v>
                </c:pt>
                <c:pt idx="269">
                  <c:v>0.95067514080713389</c:v>
                </c:pt>
                <c:pt idx="270">
                  <c:v>0.95333321530909265</c:v>
                </c:pt>
                <c:pt idx="271">
                  <c:v>0.93988603916550106</c:v>
                </c:pt>
                <c:pt idx="272">
                  <c:v>0.94815363721203128</c:v>
                </c:pt>
                <c:pt idx="273">
                  <c:v>0.94594826997539194</c:v>
                </c:pt>
                <c:pt idx="274">
                  <c:v>0.94378336819263586</c:v>
                </c:pt>
                <c:pt idx="275">
                  <c:v>0.95065996626192772</c:v>
                </c:pt>
                <c:pt idx="276">
                  <c:v>0.94943082810022272</c:v>
                </c:pt>
                <c:pt idx="277">
                  <c:v>0.95023507899615323</c:v>
                </c:pt>
                <c:pt idx="278">
                  <c:v>0.95857602067784686</c:v>
                </c:pt>
                <c:pt idx="279">
                  <c:v>0.96782743507191471</c:v>
                </c:pt>
                <c:pt idx="280">
                  <c:v>0.97671718947190056</c:v>
                </c:pt>
                <c:pt idx="281">
                  <c:v>0.97809048581306468</c:v>
                </c:pt>
                <c:pt idx="282">
                  <c:v>0.99867981456705746</c:v>
                </c:pt>
                <c:pt idx="283">
                  <c:v>0.98878854018346019</c:v>
                </c:pt>
                <c:pt idx="284">
                  <c:v>0.9905234965187063</c:v>
                </c:pt>
                <c:pt idx="285">
                  <c:v>0.9850758347896682</c:v>
                </c:pt>
                <c:pt idx="286">
                  <c:v>0.98667169112719044</c:v>
                </c:pt>
                <c:pt idx="287">
                  <c:v>1.0065301126204163</c:v>
                </c:pt>
                <c:pt idx="288">
                  <c:v>1.0736648297036662</c:v>
                </c:pt>
                <c:pt idx="289">
                  <c:v>1.0654832207466383</c:v>
                </c:pt>
                <c:pt idx="290">
                  <c:v>1.1035789164868903</c:v>
                </c:pt>
                <c:pt idx="291">
                  <c:v>1.082263738653866</c:v>
                </c:pt>
                <c:pt idx="292">
                  <c:v>1.0961358020632321</c:v>
                </c:pt>
                <c:pt idx="293">
                  <c:v>1.1015227656114455</c:v>
                </c:pt>
                <c:pt idx="294">
                  <c:v>1.1510701848006695</c:v>
                </c:pt>
                <c:pt idx="295">
                  <c:v>1.1949574986279681</c:v>
                </c:pt>
                <c:pt idx="296">
                  <c:v>1.1663484227324803</c:v>
                </c:pt>
                <c:pt idx="297">
                  <c:v>1.2087486311295677</c:v>
                </c:pt>
                <c:pt idx="298">
                  <c:v>1.1783793079901568</c:v>
                </c:pt>
                <c:pt idx="299">
                  <c:v>1.1625901937030694</c:v>
                </c:pt>
                <c:pt idx="300">
                  <c:v>1.1764799607485097</c:v>
                </c:pt>
                <c:pt idx="301">
                  <c:v>1.1616873082632986</c:v>
                </c:pt>
                <c:pt idx="302">
                  <c:v>1.1390595322699348</c:v>
                </c:pt>
                <c:pt idx="303">
                  <c:v>1.1248612161386347</c:v>
                </c:pt>
                <c:pt idx="304">
                  <c:v>1.1292567760667072</c:v>
                </c:pt>
                <c:pt idx="305">
                  <c:v>1.1121879418005609</c:v>
                </c:pt>
                <c:pt idx="306">
                  <c:v>1.0994640856451332</c:v>
                </c:pt>
                <c:pt idx="307">
                  <c:v>1.0960801620641427</c:v>
                </c:pt>
                <c:pt idx="308">
                  <c:v>1.0929567348425262</c:v>
                </c:pt>
                <c:pt idx="309">
                  <c:v>1.0989127438359731</c:v>
                </c:pt>
                <c:pt idx="310">
                  <c:v>1.1137812690472155</c:v>
                </c:pt>
                <c:pt idx="311">
                  <c:v>1.1023371328708469</c:v>
                </c:pt>
                <c:pt idx="312">
                  <c:v>1.1130933563311995</c:v>
                </c:pt>
                <c:pt idx="313">
                  <c:v>1.1368035832159413</c:v>
                </c:pt>
                <c:pt idx="314">
                  <c:v>1.1485132739334192</c:v>
                </c:pt>
                <c:pt idx="315">
                  <c:v>1.1200003034909041</c:v>
                </c:pt>
                <c:pt idx="316">
                  <c:v>1.1138470254097759</c:v>
                </c:pt>
                <c:pt idx="317">
                  <c:v>1.1105642654634937</c:v>
                </c:pt>
                <c:pt idx="318">
                  <c:v>1.1116770654452843</c:v>
                </c:pt>
                <c:pt idx="319">
                  <c:v>1.0985384383875527</c:v>
                </c:pt>
                <c:pt idx="320">
                  <c:v>1.0841807895315869</c:v>
                </c:pt>
                <c:pt idx="321">
                  <c:v>1.0935333675603629</c:v>
                </c:pt>
                <c:pt idx="322">
                  <c:v>1.0956755075253097</c:v>
                </c:pt>
                <c:pt idx="323">
                  <c:v>1.101269856524675</c:v>
                </c:pt>
                <c:pt idx="324">
                  <c:v>1.0947119239047138</c:v>
                </c:pt>
                <c:pt idx="325">
                  <c:v>1.0877670403819937</c:v>
                </c:pt>
                <c:pt idx="326">
                  <c:v>1.0929112112069073</c:v>
                </c:pt>
                <c:pt idx="327">
                  <c:v>1.0822055695639088</c:v>
                </c:pt>
                <c:pt idx="328">
                  <c:v>1.078867169618537</c:v>
                </c:pt>
                <c:pt idx="329">
                  <c:v>1.079195951431339</c:v>
                </c:pt>
                <c:pt idx="330">
                  <c:v>1.0696941570413683</c:v>
                </c:pt>
                <c:pt idx="331">
                  <c:v>1.0573142572439485</c:v>
                </c:pt>
                <c:pt idx="332">
                  <c:v>1.0715707424652059</c:v>
                </c:pt>
                <c:pt idx="333">
                  <c:v>1.0673345152617988</c:v>
                </c:pt>
                <c:pt idx="334">
                  <c:v>1.0605464353728764</c:v>
                </c:pt>
                <c:pt idx="335">
                  <c:v>1.0593931699372026</c:v>
                </c:pt>
                <c:pt idx="336">
                  <c:v>1.0599546281098333</c:v>
                </c:pt>
                <c:pt idx="337">
                  <c:v>1.0547497591040949</c:v>
                </c:pt>
                <c:pt idx="338">
                  <c:v>1.0392363157215874</c:v>
                </c:pt>
                <c:pt idx="339">
                  <c:v>1.0283789286265266</c:v>
                </c:pt>
                <c:pt idx="340">
                  <c:v>1.0188113778739956</c:v>
                </c:pt>
                <c:pt idx="341">
                  <c:v>1.028856926800523</c:v>
                </c:pt>
                <c:pt idx="342">
                  <c:v>1.0231437105303756</c:v>
                </c:pt>
                <c:pt idx="343">
                  <c:v>1.0183789033356179</c:v>
                </c:pt>
                <c:pt idx="344">
                  <c:v>1.0237785123381697</c:v>
                </c:pt>
                <c:pt idx="345">
                  <c:v>1.0229413832609591</c:v>
                </c:pt>
                <c:pt idx="346">
                  <c:v>1.03044772495631</c:v>
                </c:pt>
                <c:pt idx="347">
                  <c:v>1.0494285519184419</c:v>
                </c:pt>
                <c:pt idx="348">
                  <c:v>1.0398483557115723</c:v>
                </c:pt>
                <c:pt idx="349">
                  <c:v>1.0358195139593169</c:v>
                </c:pt>
                <c:pt idx="350">
                  <c:v>1.0363177448602552</c:v>
                </c:pt>
                <c:pt idx="351">
                  <c:v>1.0356399485077099</c:v>
                </c:pt>
                <c:pt idx="352">
                  <c:v>1.027180139555234</c:v>
                </c:pt>
                <c:pt idx="353">
                  <c:v>1.0246991014140145</c:v>
                </c:pt>
                <c:pt idx="354">
                  <c:v>1.0246991014140145</c:v>
                </c:pt>
                <c:pt idx="355">
                  <c:v>1.0340542085336584</c:v>
                </c:pt>
                <c:pt idx="356">
                  <c:v>1.0290289049795269</c:v>
                </c:pt>
                <c:pt idx="357">
                  <c:v>1.0412772920518261</c:v>
                </c:pt>
                <c:pt idx="358">
                  <c:v>1.0485711901142896</c:v>
                </c:pt>
                <c:pt idx="359">
                  <c:v>1.0485711901142896</c:v>
                </c:pt>
                <c:pt idx="360">
                  <c:v>1.0497421591860374</c:v>
                </c:pt>
                <c:pt idx="361">
                  <c:v>1.049443726463648</c:v>
                </c:pt>
                <c:pt idx="362">
                  <c:v>1.0619627262587916</c:v>
                </c:pt>
                <c:pt idx="363">
                  <c:v>1.0743325096927407</c:v>
                </c:pt>
                <c:pt idx="364">
                  <c:v>1.0604300971929619</c:v>
                </c:pt>
                <c:pt idx="365">
                  <c:v>1.0551038318255734</c:v>
                </c:pt>
                <c:pt idx="366">
                  <c:v>1.0603087008313121</c:v>
                </c:pt>
                <c:pt idx="367">
                  <c:v>1.0531361991304986</c:v>
                </c:pt>
                <c:pt idx="368">
                  <c:v>1.0587861881289533</c:v>
                </c:pt>
                <c:pt idx="369">
                  <c:v>1.0539101009360166</c:v>
                </c:pt>
                <c:pt idx="370">
                  <c:v>1.0603289335582538</c:v>
                </c:pt>
                <c:pt idx="371">
                  <c:v>1.0675166098042734</c:v>
                </c:pt>
                <c:pt idx="372">
                  <c:v>1.0712217279254626</c:v>
                </c:pt>
                <c:pt idx="373">
                  <c:v>1.0563936681681037</c:v>
                </c:pt>
                <c:pt idx="374">
                  <c:v>1.0537355936661448</c:v>
                </c:pt>
                <c:pt idx="375">
                  <c:v>1.056338028169014</c:v>
                </c:pt>
                <c:pt idx="376">
                  <c:v>1.0657816534690274</c:v>
                </c:pt>
                <c:pt idx="377">
                  <c:v>1.058247491774132</c:v>
                </c:pt>
                <c:pt idx="378">
                  <c:v>1.0705768097541977</c:v>
                </c:pt>
                <c:pt idx="379">
                  <c:v>1.0752708024046596</c:v>
                </c:pt>
                <c:pt idx="380">
                  <c:v>1.0920690239479613</c:v>
                </c:pt>
                <c:pt idx="381">
                  <c:v>1.0930022584781447</c:v>
                </c:pt>
                <c:pt idx="382">
                  <c:v>1.1039076982996923</c:v>
                </c:pt>
                <c:pt idx="383">
                  <c:v>1.0923269912164673</c:v>
                </c:pt>
                <c:pt idx="384">
                  <c:v>1.0908373566953886</c:v>
                </c:pt>
                <c:pt idx="385">
                  <c:v>1.0872511058449819</c:v>
                </c:pt>
                <c:pt idx="386">
                  <c:v>1.0961509766084385</c:v>
                </c:pt>
                <c:pt idx="387">
                  <c:v>1.0981970111204125</c:v>
                </c:pt>
                <c:pt idx="388">
                  <c:v>1.088925363999403</c:v>
                </c:pt>
                <c:pt idx="389">
                  <c:v>1.0901595603428433</c:v>
                </c:pt>
                <c:pt idx="390">
                  <c:v>1.0956906820705161</c:v>
                </c:pt>
                <c:pt idx="391">
                  <c:v>1.0898712439839251</c:v>
                </c:pt>
                <c:pt idx="392">
                  <c:v>1.0861787713170745</c:v>
                </c:pt>
                <c:pt idx="393">
                  <c:v>1.0930933057493821</c:v>
                </c:pt>
                <c:pt idx="394">
                  <c:v>1.0902202585236684</c:v>
                </c:pt>
                <c:pt idx="395">
                  <c:v>1.0981388420304552</c:v>
                </c:pt>
                <c:pt idx="396">
                  <c:v>1.103032632859466</c:v>
                </c:pt>
                <c:pt idx="397">
                  <c:v>1.1077746782364142</c:v>
                </c:pt>
                <c:pt idx="398">
                  <c:v>1.1091757945771232</c:v>
                </c:pt>
                <c:pt idx="399">
                  <c:v>1.1244388579637277</c:v>
                </c:pt>
                <c:pt idx="400">
                  <c:v>1.1199370762192116</c:v>
                </c:pt>
                <c:pt idx="401">
                  <c:v>1.1110473218192256</c:v>
                </c:pt>
                <c:pt idx="402">
                  <c:v>1.0986269565679223</c:v>
                </c:pt>
                <c:pt idx="403">
                  <c:v>1.0953669584394496</c:v>
                </c:pt>
                <c:pt idx="404">
                  <c:v>1.0994438529181914</c:v>
                </c:pt>
                <c:pt idx="405">
                  <c:v>1.1233994016171007</c:v>
                </c:pt>
                <c:pt idx="406">
                  <c:v>1.1191454707776196</c:v>
                </c:pt>
                <c:pt idx="407">
                  <c:v>1.1252304634053196</c:v>
                </c:pt>
                <c:pt idx="408">
                  <c:v>1.1307894051325369</c:v>
                </c:pt>
                <c:pt idx="409">
                  <c:v>1.1323802032883239</c:v>
                </c:pt>
                <c:pt idx="410">
                  <c:v>1.1242820543299299</c:v>
                </c:pt>
                <c:pt idx="411">
                  <c:v>1.1147878472125625</c:v>
                </c:pt>
                <c:pt idx="412">
                  <c:v>1.1121879418005609</c:v>
                </c:pt>
                <c:pt idx="413">
                  <c:v>1.1192365180488568</c:v>
                </c:pt>
                <c:pt idx="414">
                  <c:v>1.1153568926577964</c:v>
                </c:pt>
                <c:pt idx="415">
                  <c:v>1.1193225071383588</c:v>
                </c:pt>
                <c:pt idx="416">
                  <c:v>1.1169072253596999</c:v>
                </c:pt>
                <c:pt idx="417">
                  <c:v>1.1318845014782537</c:v>
                </c:pt>
                <c:pt idx="418">
                  <c:v>1.1353544141487459</c:v>
                </c:pt>
                <c:pt idx="419">
                  <c:v>1.1365936686739218</c:v>
                </c:pt>
                <c:pt idx="420">
                  <c:v>1.1488521721096916</c:v>
                </c:pt>
                <c:pt idx="421">
                  <c:v>1.1435157903788324</c:v>
                </c:pt>
                <c:pt idx="422">
                  <c:v>1.1710828808368254</c:v>
                </c:pt>
                <c:pt idx="423">
                  <c:v>1.186163849680955</c:v>
                </c:pt>
                <c:pt idx="424">
                  <c:v>1.1727697844455853</c:v>
                </c:pt>
                <c:pt idx="425">
                  <c:v>1.1503316902672995</c:v>
                </c:pt>
                <c:pt idx="426">
                  <c:v>1.1624510937053456</c:v>
                </c:pt>
                <c:pt idx="427">
                  <c:v>1.1629973773327702</c:v>
                </c:pt>
                <c:pt idx="428">
                  <c:v>1.1687105936029176</c:v>
                </c:pt>
                <c:pt idx="429">
                  <c:v>1.1624612100688165</c:v>
                </c:pt>
                <c:pt idx="430">
                  <c:v>1.15983348465727</c:v>
                </c:pt>
                <c:pt idx="431">
                  <c:v>1.1466265721461104</c:v>
                </c:pt>
                <c:pt idx="432">
                  <c:v>1.1465582866926824</c:v>
                </c:pt>
                <c:pt idx="433">
                  <c:v>1.1504530866289493</c:v>
                </c:pt>
                <c:pt idx="434">
                  <c:v>1.1503114575403577</c:v>
                </c:pt>
                <c:pt idx="435">
                  <c:v>1.1602861919225895</c:v>
                </c:pt>
                <c:pt idx="436">
                  <c:v>1.1605593337363016</c:v>
                </c:pt>
                <c:pt idx="437">
                  <c:v>1.1599599392006554</c:v>
                </c:pt>
                <c:pt idx="438">
                  <c:v>1.1577849210544284</c:v>
                </c:pt>
                <c:pt idx="439">
                  <c:v>1.1466822121452001</c:v>
                </c:pt>
                <c:pt idx="440">
                  <c:v>1.1474080612242317</c:v>
                </c:pt>
                <c:pt idx="441">
                  <c:v>1.1382653977374753</c:v>
                </c:pt>
                <c:pt idx="442">
                  <c:v>1.1379315577429381</c:v>
                </c:pt>
                <c:pt idx="443">
                  <c:v>1.1381010068310744</c:v>
                </c:pt>
                <c:pt idx="444">
                  <c:v>1.1544212302003798</c:v>
                </c:pt>
                <c:pt idx="445">
                  <c:v>1.1740393880611735</c:v>
                </c:pt>
                <c:pt idx="446">
                  <c:v>1.1809210443122009</c:v>
                </c:pt>
                <c:pt idx="447">
                  <c:v>1.1994188149186011</c:v>
                </c:pt>
                <c:pt idx="448">
                  <c:v>1.1908704877857557</c:v>
                </c:pt>
                <c:pt idx="449">
                  <c:v>1.1678759936165746</c:v>
                </c:pt>
                <c:pt idx="450">
                  <c:v>1.1489938011982832</c:v>
                </c:pt>
                <c:pt idx="451">
                  <c:v>1.1454808939830399</c:v>
                </c:pt>
                <c:pt idx="452">
                  <c:v>1.1372385868451866</c:v>
                </c:pt>
                <c:pt idx="453">
                  <c:v>1.1344060050733562</c:v>
                </c:pt>
                <c:pt idx="454">
                  <c:v>1.1479113503069052</c:v>
                </c:pt>
                <c:pt idx="455">
                  <c:v>1.1510600684371988</c:v>
                </c:pt>
                <c:pt idx="456">
                  <c:v>1.1450079539907787</c:v>
                </c:pt>
                <c:pt idx="457">
                  <c:v>1.1350838014259015</c:v>
                </c:pt>
                <c:pt idx="458">
                  <c:v>1.1302279469599064</c:v>
                </c:pt>
                <c:pt idx="459">
                  <c:v>1.1352279596053605</c:v>
                </c:pt>
                <c:pt idx="460">
                  <c:v>1.1314975505754945</c:v>
                </c:pt>
                <c:pt idx="461">
                  <c:v>1.127744379727819</c:v>
                </c:pt>
                <c:pt idx="462">
                  <c:v>1.1285587469872205</c:v>
                </c:pt>
                <c:pt idx="463">
                  <c:v>1.1234676870705287</c:v>
                </c:pt>
                <c:pt idx="464">
                  <c:v>1.123156608893801</c:v>
                </c:pt>
                <c:pt idx="465">
                  <c:v>1.1292314851580303</c:v>
                </c:pt>
                <c:pt idx="466">
                  <c:v>1.1342947250751771</c:v>
                </c:pt>
                <c:pt idx="467">
                  <c:v>1.1360853214095128</c:v>
                </c:pt>
                <c:pt idx="468">
                  <c:v>1.1255895943085337</c:v>
                </c:pt>
                <c:pt idx="469">
                  <c:v>1.1194034380461255</c:v>
                </c:pt>
                <c:pt idx="470">
                  <c:v>1.1053113437312687</c:v>
                </c:pt>
                <c:pt idx="471">
                  <c:v>1.1052759364591209</c:v>
                </c:pt>
                <c:pt idx="472">
                  <c:v>1.0965126366025204</c:v>
                </c:pt>
                <c:pt idx="473">
                  <c:v>1.091211662143809</c:v>
                </c:pt>
                <c:pt idx="474">
                  <c:v>1.0972663056810967</c:v>
                </c:pt>
                <c:pt idx="475">
                  <c:v>1.0884397785528035</c:v>
                </c:pt>
                <c:pt idx="476">
                  <c:v>1.0855768476905605</c:v>
                </c:pt>
                <c:pt idx="477">
                  <c:v>1.0932880457461955</c:v>
                </c:pt>
                <c:pt idx="478">
                  <c:v>1.0929137402977751</c:v>
                </c:pt>
                <c:pt idx="479">
                  <c:v>1.0863355749508723</c:v>
                </c:pt>
                <c:pt idx="480">
                  <c:v>1.0913558203232683</c:v>
                </c:pt>
                <c:pt idx="481">
                  <c:v>1.1115506109018991</c:v>
                </c:pt>
                <c:pt idx="482">
                  <c:v>1.1216391543731774</c:v>
                </c:pt>
                <c:pt idx="483">
                  <c:v>1.1232375398015675</c:v>
                </c:pt>
                <c:pt idx="484">
                  <c:v>1.1140392363157214</c:v>
                </c:pt>
                <c:pt idx="485">
                  <c:v>1.0895247585350494</c:v>
                </c:pt>
                <c:pt idx="486">
                  <c:v>1.097342178407128</c:v>
                </c:pt>
                <c:pt idx="487">
                  <c:v>1.0964367638764894</c:v>
                </c:pt>
                <c:pt idx="488">
                  <c:v>1.099696762004962</c:v>
                </c:pt>
                <c:pt idx="489">
                  <c:v>1.099696762004962</c:v>
                </c:pt>
                <c:pt idx="490">
                  <c:v>1.1092238473036098</c:v>
                </c:pt>
                <c:pt idx="491">
                  <c:v>1.1055111419098176</c:v>
                </c:pt>
                <c:pt idx="492">
                  <c:v>1.0944969511809588</c:v>
                </c:pt>
                <c:pt idx="493">
                  <c:v>1.098510618388008</c:v>
                </c:pt>
                <c:pt idx="494">
                  <c:v>1.0947776802672742</c:v>
                </c:pt>
                <c:pt idx="495">
                  <c:v>1.1011509892538929</c:v>
                </c:pt>
                <c:pt idx="496">
                  <c:v>1.0974433420418361</c:v>
                </c:pt>
                <c:pt idx="497">
                  <c:v>1.0919450984954437</c:v>
                </c:pt>
                <c:pt idx="498">
                  <c:v>1.0921600712191988</c:v>
                </c:pt>
                <c:pt idx="499">
                  <c:v>1.1069274327957328</c:v>
                </c:pt>
                <c:pt idx="500">
                  <c:v>1.1143022617659628</c:v>
                </c:pt>
                <c:pt idx="501">
                  <c:v>1.1258905561217909</c:v>
                </c:pt>
                <c:pt idx="502">
                  <c:v>1.1170286217213499</c:v>
                </c:pt>
                <c:pt idx="503">
                  <c:v>1.1340772232605543</c:v>
                </c:pt>
                <c:pt idx="504">
                  <c:v>1.1350787432441658</c:v>
                </c:pt>
                <c:pt idx="505">
                  <c:v>1.1239532725171282</c:v>
                </c:pt>
                <c:pt idx="506">
                  <c:v>1.1299042233288399</c:v>
                </c:pt>
                <c:pt idx="507">
                  <c:v>1.1325091869225767</c:v>
                </c:pt>
                <c:pt idx="508">
                  <c:v>1.1272891433716321</c:v>
                </c:pt>
                <c:pt idx="509">
                  <c:v>1.1180807235223154</c:v>
                </c:pt>
                <c:pt idx="510">
                  <c:v>1.1054200946385802</c:v>
                </c:pt>
                <c:pt idx="511">
                  <c:v>1.1033209492183844</c:v>
                </c:pt>
                <c:pt idx="512">
                  <c:v>1.0993528056469539</c:v>
                </c:pt>
                <c:pt idx="513">
                  <c:v>1.0979415729427742</c:v>
                </c:pt>
                <c:pt idx="514">
                  <c:v>1.1006198801716747</c:v>
                </c:pt>
                <c:pt idx="515">
                  <c:v>1.0912622439611632</c:v>
                </c:pt>
                <c:pt idx="516">
                  <c:v>1.0909688694205093</c:v>
                </c:pt>
                <c:pt idx="517">
                  <c:v>1.0980756147587625</c:v>
                </c:pt>
                <c:pt idx="518">
                  <c:v>1.0982045983930155</c:v>
                </c:pt>
                <c:pt idx="519">
                  <c:v>1.1011256983452158</c:v>
                </c:pt>
                <c:pt idx="520">
                  <c:v>1.100650229262087</c:v>
                </c:pt>
                <c:pt idx="521">
                  <c:v>1.097873287489346</c:v>
                </c:pt>
                <c:pt idx="522">
                  <c:v>1.0937281075571763</c:v>
                </c:pt>
                <c:pt idx="523">
                  <c:v>1.1080554073227296</c:v>
                </c:pt>
                <c:pt idx="524">
                  <c:v>1.1022132074183293</c:v>
                </c:pt>
                <c:pt idx="525">
                  <c:v>1.110114087289042</c:v>
                </c:pt>
                <c:pt idx="526">
                  <c:v>1.0943806130010445</c:v>
                </c:pt>
                <c:pt idx="527">
                  <c:v>1.0983664602085488</c:v>
                </c:pt>
                <c:pt idx="528">
                  <c:v>1.1079112491432703</c:v>
                </c:pt>
                <c:pt idx="529">
                  <c:v>1.1054757346376698</c:v>
                </c:pt>
                <c:pt idx="530">
                  <c:v>1.1021322765105628</c:v>
                </c:pt>
                <c:pt idx="531">
                  <c:v>1.0940973548238615</c:v>
                </c:pt>
                <c:pt idx="532">
                  <c:v>1.0942238093672467</c:v>
                </c:pt>
                <c:pt idx="533">
                  <c:v>1.0901089785254894</c:v>
                </c:pt>
                <c:pt idx="534">
                  <c:v>1.0860927822275726</c:v>
                </c:pt>
                <c:pt idx="535">
                  <c:v>1.0881767531025621</c:v>
                </c:pt>
                <c:pt idx="536">
                  <c:v>1.0964595256942986</c:v>
                </c:pt>
                <c:pt idx="537">
                  <c:v>1.1036143237590383</c:v>
                </c:pt>
                <c:pt idx="538">
                  <c:v>1.1106047309173772</c:v>
                </c:pt>
                <c:pt idx="539">
                  <c:v>1.1217681380074302</c:v>
                </c:pt>
                <c:pt idx="540">
                  <c:v>1.1336017541774257</c:v>
                </c:pt>
                <c:pt idx="541">
                  <c:v>1.1339103032632858</c:v>
                </c:pt>
                <c:pt idx="542">
                  <c:v>1.1277089724556713</c:v>
                </c:pt>
                <c:pt idx="543">
                  <c:v>1.12876866152924</c:v>
                </c:pt>
                <c:pt idx="544">
                  <c:v>1.126887017923667</c:v>
                </c:pt>
                <c:pt idx="545">
                  <c:v>1.1259183761213356</c:v>
                </c:pt>
                <c:pt idx="546">
                  <c:v>1.128449996079909</c:v>
                </c:pt>
                <c:pt idx="547">
                  <c:v>1.1324105523787362</c:v>
                </c:pt>
                <c:pt idx="548">
                  <c:v>1.1403266067946554</c:v>
                </c:pt>
                <c:pt idx="549">
                  <c:v>1.1369780904858131</c:v>
                </c:pt>
                <c:pt idx="550">
                  <c:v>1.157711577419265</c:v>
                </c:pt>
                <c:pt idx="551">
                  <c:v>1.1477090230374887</c:v>
                </c:pt>
                <c:pt idx="552">
                  <c:v>1.148670077567217</c:v>
                </c:pt>
                <c:pt idx="553">
                  <c:v>1.153801602937792</c:v>
                </c:pt>
                <c:pt idx="554">
                  <c:v>1.1499776175458207</c:v>
                </c:pt>
                <c:pt idx="555">
                  <c:v>1.126593643383013</c:v>
                </c:pt>
                <c:pt idx="556">
                  <c:v>1.145918426703153</c:v>
                </c:pt>
                <c:pt idx="557">
                  <c:v>1.1246715343235567</c:v>
                </c:pt>
                <c:pt idx="558">
                  <c:v>1.135025632335944</c:v>
                </c:pt>
                <c:pt idx="559">
                  <c:v>1.1315481323928487</c:v>
                </c:pt>
                <c:pt idx="560">
                  <c:v>1.1435208485605679</c:v>
                </c:pt>
                <c:pt idx="561">
                  <c:v>1.1375951886575333</c:v>
                </c:pt>
                <c:pt idx="562">
                  <c:v>1.1177620580729843</c:v>
                </c:pt>
                <c:pt idx="563">
                  <c:v>1.1129795472421529</c:v>
                </c:pt>
                <c:pt idx="564">
                  <c:v>1.1158045417413802</c:v>
                </c:pt>
                <c:pt idx="565">
                  <c:v>1.1155238126550648</c:v>
                </c:pt>
                <c:pt idx="566">
                  <c:v>1.1072359818815929</c:v>
                </c:pt>
                <c:pt idx="567">
                  <c:v>1.1141252254052234</c:v>
                </c:pt>
                <c:pt idx="568">
                  <c:v>1.1202532125776745</c:v>
                </c:pt>
                <c:pt idx="569">
                  <c:v>1.1143730763102586</c:v>
                </c:pt>
                <c:pt idx="570">
                  <c:v>1.1101343200159837</c:v>
                </c:pt>
                <c:pt idx="571">
                  <c:v>1.1035890328503613</c:v>
                </c:pt>
                <c:pt idx="572">
                  <c:v>1.1038798783001473</c:v>
                </c:pt>
                <c:pt idx="573">
                  <c:v>1.1021423928740335</c:v>
                </c:pt>
                <c:pt idx="574">
                  <c:v>1.1068540891605694</c:v>
                </c:pt>
                <c:pt idx="575">
                  <c:v>1.1014974747027686</c:v>
                </c:pt>
                <c:pt idx="576">
                  <c:v>1.0993679801921601</c:v>
                </c:pt>
                <c:pt idx="577">
                  <c:v>1.0970690365934157</c:v>
                </c:pt>
                <c:pt idx="578">
                  <c:v>1.0967503711440847</c:v>
                </c:pt>
                <c:pt idx="579">
                  <c:v>1.0956021638901463</c:v>
                </c:pt>
                <c:pt idx="580">
                  <c:v>1.0952986729860217</c:v>
                </c:pt>
                <c:pt idx="581">
                  <c:v>1.0944994802718266</c:v>
                </c:pt>
                <c:pt idx="582">
                  <c:v>1.0925596675762963</c:v>
                </c:pt>
                <c:pt idx="583">
                  <c:v>1.0937129330119701</c:v>
                </c:pt>
                <c:pt idx="584">
                  <c:v>1.0934777275612735</c:v>
                </c:pt>
                <c:pt idx="585">
                  <c:v>1.0953973075298622</c:v>
                </c:pt>
                <c:pt idx="586">
                  <c:v>1.0836749713580458</c:v>
                </c:pt>
                <c:pt idx="587">
                  <c:v>1.090250607614081</c:v>
                </c:pt>
                <c:pt idx="588">
                  <c:v>1.0940720639151844</c:v>
                </c:pt>
                <c:pt idx="589">
                  <c:v>1.0905844476086182</c:v>
                </c:pt>
                <c:pt idx="590">
                  <c:v>1.0907109021520034</c:v>
                </c:pt>
                <c:pt idx="591">
                  <c:v>1.0782475423559492</c:v>
                </c:pt>
                <c:pt idx="592">
                  <c:v>1.0840644513516724</c:v>
                </c:pt>
                <c:pt idx="593">
                  <c:v>1.0656071461991556</c:v>
                </c:pt>
                <c:pt idx="594">
                  <c:v>1.0747144024137643</c:v>
                </c:pt>
                <c:pt idx="595">
                  <c:v>1.0670057334489971</c:v>
                </c:pt>
                <c:pt idx="596">
                  <c:v>1.0692717988664613</c:v>
                </c:pt>
                <c:pt idx="597">
                  <c:v>1.0722561260903543</c:v>
                </c:pt>
                <c:pt idx="598">
                  <c:v>1.079289527793444</c:v>
                </c:pt>
                <c:pt idx="599">
                  <c:v>1.0750735333169785</c:v>
                </c:pt>
                <c:pt idx="600">
                  <c:v>1.0896183348971544</c:v>
                </c:pt>
                <c:pt idx="601">
                  <c:v>1.0891327494505549</c:v>
                </c:pt>
                <c:pt idx="602">
                  <c:v>1.0817048095721029</c:v>
                </c:pt>
                <c:pt idx="603">
                  <c:v>1.0766263951097497</c:v>
                </c:pt>
                <c:pt idx="604">
                  <c:v>1.074297102420593</c:v>
                </c:pt>
                <c:pt idx="605">
                  <c:v>1.0744210278731103</c:v>
                </c:pt>
                <c:pt idx="606">
                  <c:v>1.0773168369166335</c:v>
                </c:pt>
                <c:pt idx="607">
                  <c:v>1.0825419386493138</c:v>
                </c:pt>
                <c:pt idx="608">
                  <c:v>1.0853011767859806</c:v>
                </c:pt>
                <c:pt idx="609">
                  <c:v>1.0958525438860494</c:v>
                </c:pt>
                <c:pt idx="610">
                  <c:v>1.0919299239502374</c:v>
                </c:pt>
                <c:pt idx="611">
                  <c:v>1.090619854880766</c:v>
                </c:pt>
                <c:pt idx="612">
                  <c:v>1.1024104765060103</c:v>
                </c:pt>
                <c:pt idx="613">
                  <c:v>1.1193376816835652</c:v>
                </c:pt>
                <c:pt idx="614">
                  <c:v>1.1085055854971813</c:v>
                </c:pt>
                <c:pt idx="615">
                  <c:v>1.1109790363657974</c:v>
                </c:pt>
                <c:pt idx="616">
                  <c:v>1.1024231219603489</c:v>
                </c:pt>
                <c:pt idx="617">
                  <c:v>1.1033867055809448</c:v>
                </c:pt>
                <c:pt idx="618">
                  <c:v>1.1048156419211985</c:v>
                </c:pt>
                <c:pt idx="619">
                  <c:v>1.1040113910252682</c:v>
                </c:pt>
                <c:pt idx="620">
                  <c:v>1.1067023437085068</c:v>
                </c:pt>
                <c:pt idx="621">
                  <c:v>1.1088546000369246</c:v>
                </c:pt>
                <c:pt idx="622">
                  <c:v>1.1089102400360142</c:v>
                </c:pt>
                <c:pt idx="623">
                  <c:v>1.0969982220491199</c:v>
                </c:pt>
                <c:pt idx="624">
                  <c:v>1.0980680274861594</c:v>
                </c:pt>
                <c:pt idx="625">
                  <c:v>1.103004812859921</c:v>
                </c:pt>
                <c:pt idx="626">
                  <c:v>1.0992693456483198</c:v>
                </c:pt>
                <c:pt idx="627">
                  <c:v>1.0957235602517963</c:v>
                </c:pt>
                <c:pt idx="628">
                  <c:v>1.0894944094446368</c:v>
                </c:pt>
                <c:pt idx="629">
                  <c:v>1.0887255658208543</c:v>
                </c:pt>
                <c:pt idx="630">
                  <c:v>1.0868919749417676</c:v>
                </c:pt>
                <c:pt idx="631">
                  <c:v>1.0847599513402917</c:v>
                </c:pt>
                <c:pt idx="632">
                  <c:v>1.0834701149977617</c:v>
                </c:pt>
                <c:pt idx="633">
                  <c:v>1.0891605694500996</c:v>
                </c:pt>
                <c:pt idx="634">
                  <c:v>1.0886016403683367</c:v>
                </c:pt>
                <c:pt idx="635">
                  <c:v>1.0942187511855113</c:v>
                </c:pt>
                <c:pt idx="636">
                  <c:v>1.095536407527586</c:v>
                </c:pt>
                <c:pt idx="637">
                  <c:v>1.1010928201639356</c:v>
                </c:pt>
                <c:pt idx="638">
                  <c:v>1.0951014038983404</c:v>
                </c:pt>
                <c:pt idx="639">
                  <c:v>1.0936876421032931</c:v>
                </c:pt>
                <c:pt idx="640">
                  <c:v>1.0924964403046036</c:v>
                </c:pt>
                <c:pt idx="641">
                  <c:v>1.0937356948297794</c:v>
                </c:pt>
                <c:pt idx="642">
                  <c:v>1.0935561293781724</c:v>
                </c:pt>
                <c:pt idx="643">
                  <c:v>1.1037837728471747</c:v>
                </c:pt>
                <c:pt idx="644">
                  <c:v>1.1069653691587484</c:v>
                </c:pt>
                <c:pt idx="645">
                  <c:v>1.1025369310493955</c:v>
                </c:pt>
                <c:pt idx="646">
                  <c:v>1.1007488638059275</c:v>
                </c:pt>
                <c:pt idx="647">
                  <c:v>1.0977164838555482</c:v>
                </c:pt>
                <c:pt idx="648">
                  <c:v>1.1014089565223988</c:v>
                </c:pt>
                <c:pt idx="649">
                  <c:v>1.1013457292507063</c:v>
                </c:pt>
                <c:pt idx="650">
                  <c:v>1.0952101548056519</c:v>
                </c:pt>
                <c:pt idx="651">
                  <c:v>1.090799420332373</c:v>
                </c:pt>
                <c:pt idx="652">
                  <c:v>1.0895070548989754</c:v>
                </c:pt>
                <c:pt idx="653">
                  <c:v>1.084413465891416</c:v>
                </c:pt>
                <c:pt idx="654">
                  <c:v>1.0844943967991825</c:v>
                </c:pt>
                <c:pt idx="655">
                  <c:v>1.0859739149567904</c:v>
                </c:pt>
                <c:pt idx="656">
                  <c:v>1.0895019967172399</c:v>
                </c:pt>
                <c:pt idx="657">
                  <c:v>1.0932425221105768</c:v>
                </c:pt>
                <c:pt idx="658">
                  <c:v>1.0885814076413951</c:v>
                </c:pt>
                <c:pt idx="659">
                  <c:v>1.0830882222767382</c:v>
                </c:pt>
                <c:pt idx="660">
                  <c:v>1.0879137276523208</c:v>
                </c:pt>
                <c:pt idx="661">
                  <c:v>1.0824483622872085</c:v>
                </c:pt>
                <c:pt idx="662">
                  <c:v>1.0844564604361668</c:v>
                </c:pt>
                <c:pt idx="663">
                  <c:v>1.0782197223564045</c:v>
                </c:pt>
                <c:pt idx="664">
                  <c:v>1.0801140114163161</c:v>
                </c:pt>
                <c:pt idx="665">
                  <c:v>1.0915960839557004</c:v>
                </c:pt>
                <c:pt idx="666">
                  <c:v>1.0897372021679366</c:v>
                </c:pt>
                <c:pt idx="667">
                  <c:v>1.0848838767928093</c:v>
                </c:pt>
                <c:pt idx="668">
                  <c:v>1.0825596422853876</c:v>
                </c:pt>
                <c:pt idx="669">
                  <c:v>1.0867806949435885</c:v>
                </c:pt>
                <c:pt idx="670">
                  <c:v>1.0816188204826009</c:v>
                </c:pt>
                <c:pt idx="671">
                  <c:v>1.0793401096107982</c:v>
                </c:pt>
                <c:pt idx="672">
                  <c:v>1.0831008677310765</c:v>
                </c:pt>
                <c:pt idx="673">
                  <c:v>1.081661815027352</c:v>
                </c:pt>
                <c:pt idx="674">
                  <c:v>1.0854908586010585</c:v>
                </c:pt>
                <c:pt idx="675">
                  <c:v>1.0855287949640742</c:v>
                </c:pt>
                <c:pt idx="676">
                  <c:v>1.0802379368688337</c:v>
                </c:pt>
                <c:pt idx="677">
                  <c:v>1.0802328786870983</c:v>
                </c:pt>
                <c:pt idx="678">
                  <c:v>1.0760244714832359</c:v>
                </c:pt>
                <c:pt idx="679">
                  <c:v>1.0715985624647506</c:v>
                </c:pt>
                <c:pt idx="680">
                  <c:v>1.0663759898229384</c:v>
                </c:pt>
                <c:pt idx="681">
                  <c:v>1.0699900606728898</c:v>
                </c:pt>
                <c:pt idx="682">
                  <c:v>1.0696562206783526</c:v>
                </c:pt>
                <c:pt idx="683">
                  <c:v>1.0685687116052391</c:v>
                </c:pt>
                <c:pt idx="684">
                  <c:v>1.0604174517386236</c:v>
                </c:pt>
                <c:pt idx="685">
                  <c:v>1.0594412226636889</c:v>
                </c:pt>
                <c:pt idx="686">
                  <c:v>1.0564037845315744</c:v>
                </c:pt>
                <c:pt idx="687">
                  <c:v>1.0577163826919138</c:v>
                </c:pt>
                <c:pt idx="688">
                  <c:v>1.0567452117987146</c:v>
                </c:pt>
                <c:pt idx="689">
                  <c:v>1.0548382772844644</c:v>
                </c:pt>
                <c:pt idx="690">
                  <c:v>1.0440061810980805</c:v>
                </c:pt>
                <c:pt idx="691">
                  <c:v>1.0353440448761881</c:v>
                </c:pt>
                <c:pt idx="692">
                  <c:v>1.0391806757224979</c:v>
                </c:pt>
                <c:pt idx="693">
                  <c:v>1.0497548046403757</c:v>
                </c:pt>
                <c:pt idx="694">
                  <c:v>1.049744688276905</c:v>
                </c:pt>
                <c:pt idx="695">
                  <c:v>1.0581741481389684</c:v>
                </c:pt>
                <c:pt idx="696">
                  <c:v>1.0640087607707656</c:v>
                </c:pt>
                <c:pt idx="697">
                  <c:v>1.0641478607684896</c:v>
                </c:pt>
                <c:pt idx="698">
                  <c:v>1.0628049135177378</c:v>
                </c:pt>
                <c:pt idx="699">
                  <c:v>1.0611559462719935</c:v>
                </c:pt>
                <c:pt idx="700">
                  <c:v>1.0523496518706419</c:v>
                </c:pt>
                <c:pt idx="701">
                  <c:v>1.0598129990212417</c:v>
                </c:pt>
                <c:pt idx="702">
                  <c:v>1.0689733661440721</c:v>
                </c:pt>
                <c:pt idx="703">
                  <c:v>1.0758297314864227</c:v>
                </c:pt>
                <c:pt idx="704">
                  <c:v>1.0800406677811527</c:v>
                </c:pt>
                <c:pt idx="705">
                  <c:v>1.0840239858977894</c:v>
                </c:pt>
                <c:pt idx="706">
                  <c:v>1.0807386968606394</c:v>
                </c:pt>
                <c:pt idx="707">
                  <c:v>1.0831135131854153</c:v>
                </c:pt>
                <c:pt idx="708">
                  <c:v>1.093368976653962</c:v>
                </c:pt>
                <c:pt idx="709">
                  <c:v>1.1139406017718809</c:v>
                </c:pt>
                <c:pt idx="710">
                  <c:v>1.1070918237021337</c:v>
                </c:pt>
                <c:pt idx="711">
                  <c:v>1.1104833345557272</c:v>
                </c:pt>
                <c:pt idx="712">
                  <c:v>1.12517482340623</c:v>
                </c:pt>
                <c:pt idx="713">
                  <c:v>1.1161611435537266</c:v>
                </c:pt>
                <c:pt idx="714">
                  <c:v>1.114833370848181</c:v>
                </c:pt>
                <c:pt idx="715">
                  <c:v>1.1011686928899669</c:v>
                </c:pt>
                <c:pt idx="716">
                  <c:v>1.1024939365046447</c:v>
                </c:pt>
                <c:pt idx="717">
                  <c:v>1.0977139547646806</c:v>
                </c:pt>
                <c:pt idx="718">
                  <c:v>1.0966239166006995</c:v>
                </c:pt>
                <c:pt idx="719">
                  <c:v>1.1036294983042445</c:v>
                </c:pt>
                <c:pt idx="720">
                  <c:v>1.0992440547396427</c:v>
                </c:pt>
                <c:pt idx="721">
                  <c:v>1.0955895184358078</c:v>
                </c:pt>
                <c:pt idx="722">
                  <c:v>1.0956805657070452</c:v>
                </c:pt>
                <c:pt idx="723">
                  <c:v>1.0927746403000511</c:v>
                </c:pt>
                <c:pt idx="724">
                  <c:v>1.0936547639220129</c:v>
                </c:pt>
                <c:pt idx="725">
                  <c:v>1.0993275147382771</c:v>
                </c:pt>
                <c:pt idx="726">
                  <c:v>1.0951570438974301</c:v>
                </c:pt>
                <c:pt idx="727">
                  <c:v>1.0975723256760892</c:v>
                </c:pt>
                <c:pt idx="728">
                  <c:v>1.1059335000847244</c:v>
                </c:pt>
                <c:pt idx="729">
                  <c:v>1.0914241057766965</c:v>
                </c:pt>
                <c:pt idx="730">
                  <c:v>1.0984221002076382</c:v>
                </c:pt>
                <c:pt idx="731">
                  <c:v>1.0919931512219303</c:v>
                </c:pt>
                <c:pt idx="732">
                  <c:v>1.0894691185359597</c:v>
                </c:pt>
                <c:pt idx="733">
                  <c:v>1.0901266821615632</c:v>
                </c:pt>
                <c:pt idx="734">
                  <c:v>1.0940417148247719</c:v>
                </c:pt>
                <c:pt idx="735">
                  <c:v>1.0963583620595903</c:v>
                </c:pt>
                <c:pt idx="736">
                  <c:v>1.105903150994312</c:v>
                </c:pt>
                <c:pt idx="737">
                  <c:v>1.1183892726081754</c:v>
                </c:pt>
                <c:pt idx="738">
                  <c:v>1.113983596316632</c:v>
                </c:pt>
                <c:pt idx="739">
                  <c:v>1.1094008836643492</c:v>
                </c:pt>
                <c:pt idx="740">
                  <c:v>1.1100103945634661</c:v>
                </c:pt>
                <c:pt idx="741">
                  <c:v>1.1278455433625274</c:v>
                </c:pt>
                <c:pt idx="742">
                  <c:v>1.1242441179669143</c:v>
                </c:pt>
                <c:pt idx="743">
                  <c:v>1.1363002941332678</c:v>
                </c:pt>
                <c:pt idx="744">
                  <c:v>1.1442644012756735</c:v>
                </c:pt>
                <c:pt idx="745">
                  <c:v>1.1378784468347163</c:v>
                </c:pt>
                <c:pt idx="746">
                  <c:v>1.1415936813193761</c:v>
                </c:pt>
                <c:pt idx="747">
                  <c:v>1.1516367011550357</c:v>
                </c:pt>
                <c:pt idx="748">
                  <c:v>1.1706478772075801</c:v>
                </c:pt>
                <c:pt idx="749">
                  <c:v>1.1751370134977579</c:v>
                </c:pt>
                <c:pt idx="750">
                  <c:v>1.1751850662242445</c:v>
                </c:pt>
                <c:pt idx="751">
                  <c:v>1.1583716701357363</c:v>
                </c:pt>
                <c:pt idx="752">
                  <c:v>1.1532022084021456</c:v>
                </c:pt>
                <c:pt idx="753">
                  <c:v>1.1481414975758664</c:v>
                </c:pt>
                <c:pt idx="754">
                  <c:v>1.1385360104603197</c:v>
                </c:pt>
                <c:pt idx="755">
                  <c:v>1.1409942867837299</c:v>
                </c:pt>
                <c:pt idx="756">
                  <c:v>1.1320767123841993</c:v>
                </c:pt>
                <c:pt idx="757">
                  <c:v>1.1189229107812615</c:v>
                </c:pt>
                <c:pt idx="758">
                  <c:v>1.1209613580206321</c:v>
                </c:pt>
                <c:pt idx="759">
                  <c:v>1.1134777781430909</c:v>
                </c:pt>
                <c:pt idx="760">
                  <c:v>1.1123245127074171</c:v>
                </c:pt>
                <c:pt idx="761">
                  <c:v>1.1162344871888903</c:v>
                </c:pt>
                <c:pt idx="762">
                  <c:v>1.1398941322562777</c:v>
                </c:pt>
                <c:pt idx="763">
                  <c:v>1.133788906901636</c:v>
                </c:pt>
                <c:pt idx="764">
                  <c:v>1.1166416708185907</c:v>
                </c:pt>
                <c:pt idx="765">
                  <c:v>1.1276356288205078</c:v>
                </c:pt>
                <c:pt idx="766">
                  <c:v>1.1201267580342895</c:v>
                </c:pt>
                <c:pt idx="767">
                  <c:v>1.142736830391579</c:v>
                </c:pt>
                <c:pt idx="768">
                  <c:v>1.1971046967746504</c:v>
                </c:pt>
                <c:pt idx="769">
                  <c:v>1.2940017551890621</c:v>
                </c:pt>
                <c:pt idx="770">
                  <c:v>1.2436829632851878</c:v>
                </c:pt>
                <c:pt idx="771">
                  <c:v>1.392694468119545</c:v>
                </c:pt>
                <c:pt idx="772">
                  <c:v>1.3657040103793889</c:v>
                </c:pt>
                <c:pt idx="773">
                  <c:v>1.5369361075774091</c:v>
                </c:pt>
                <c:pt idx="774">
                  <c:v>1.6635803327777763</c:v>
                </c:pt>
                <c:pt idx="775">
                  <c:v>1.5750975596802217</c:v>
                </c:pt>
                <c:pt idx="776">
                  <c:v>1.5750975596802217</c:v>
                </c:pt>
                <c:pt idx="777">
                  <c:v>1.7269922281037635</c:v>
                </c:pt>
                <c:pt idx="778">
                  <c:v>1.7955179451642518</c:v>
                </c:pt>
                <c:pt idx="779">
                  <c:v>1.7414232205948925</c:v>
                </c:pt>
                <c:pt idx="780">
                  <c:v>1.7182238700654275</c:v>
                </c:pt>
                <c:pt idx="781">
                  <c:v>1.6618453764425301</c:v>
                </c:pt>
                <c:pt idx="782">
                  <c:v>1.6128037754268472</c:v>
                </c:pt>
                <c:pt idx="783">
                  <c:v>1.5631728962389888</c:v>
                </c:pt>
                <c:pt idx="784">
                  <c:v>1.5505122673552536</c:v>
                </c:pt>
                <c:pt idx="785">
                  <c:v>1.5635143235061291</c:v>
                </c:pt>
                <c:pt idx="786">
                  <c:v>1.5521460600557915</c:v>
                </c:pt>
                <c:pt idx="787">
                  <c:v>1.5385395511875346</c:v>
                </c:pt>
                <c:pt idx="788">
                  <c:v>1.4324138401968645</c:v>
                </c:pt>
                <c:pt idx="789">
                  <c:v>1.4266854493815107</c:v>
                </c:pt>
                <c:pt idx="790">
                  <c:v>1.3977779407636337</c:v>
                </c:pt>
                <c:pt idx="791">
                  <c:v>1.2869835280311785</c:v>
                </c:pt>
                <c:pt idx="792">
                  <c:v>1.2534401958527965</c:v>
                </c:pt>
                <c:pt idx="793">
                  <c:v>1.2429343523883469</c:v>
                </c:pt>
                <c:pt idx="794">
                  <c:v>1.2443860505464099</c:v>
                </c:pt>
                <c:pt idx="795">
                  <c:v>1.2436172069226274</c:v>
                </c:pt>
                <c:pt idx="796">
                  <c:v>1.2400284269813528</c:v>
                </c:pt>
                <c:pt idx="797">
                  <c:v>1.2287840889835329</c:v>
                </c:pt>
                <c:pt idx="798">
                  <c:v>1.134441412345504</c:v>
                </c:pt>
                <c:pt idx="799">
                  <c:v>1.1135460635965189</c:v>
                </c:pt>
                <c:pt idx="800">
                  <c:v>1.1776585170928606</c:v>
                </c:pt>
                <c:pt idx="801">
                  <c:v>1.1846160460699191</c:v>
                </c:pt>
                <c:pt idx="802">
                  <c:v>1.1878861605618627</c:v>
                </c:pt>
                <c:pt idx="803">
                  <c:v>1.209322734756537</c:v>
                </c:pt>
                <c:pt idx="804">
                  <c:v>1.1908097896049306</c:v>
                </c:pt>
                <c:pt idx="805">
                  <c:v>1.1820211988396532</c:v>
                </c:pt>
                <c:pt idx="806">
                  <c:v>1.175711117124727</c:v>
                </c:pt>
                <c:pt idx="807">
                  <c:v>1.1467327939625542</c:v>
                </c:pt>
                <c:pt idx="808">
                  <c:v>1.1157615471966291</c:v>
                </c:pt>
                <c:pt idx="809">
                  <c:v>1.0935333675603629</c:v>
                </c:pt>
                <c:pt idx="810">
                  <c:v>1.0913937566862839</c:v>
                </c:pt>
                <c:pt idx="811">
                  <c:v>1.0816896350268967</c:v>
                </c:pt>
                <c:pt idx="812">
                  <c:v>1.0841833186224545</c:v>
                </c:pt>
                <c:pt idx="813">
                  <c:v>1.0755363569457688</c:v>
                </c:pt>
                <c:pt idx="814">
                  <c:v>1.0566187572553294</c:v>
                </c:pt>
                <c:pt idx="815">
                  <c:v>1.0327011449194359</c:v>
                </c:pt>
                <c:pt idx="816">
                  <c:v>0.98541979114767608</c:v>
                </c:pt>
                <c:pt idx="817">
                  <c:v>1.0024759799594838</c:v>
                </c:pt>
                <c:pt idx="818">
                  <c:v>1.0241174105144422</c:v>
                </c:pt>
                <c:pt idx="819">
                  <c:v>0.97878092761994828</c:v>
                </c:pt>
                <c:pt idx="820">
                  <c:v>0.94885419538238591</c:v>
                </c:pt>
                <c:pt idx="821">
                  <c:v>0.94386429910040237</c:v>
                </c:pt>
                <c:pt idx="822">
                  <c:v>0.9453261136219363</c:v>
                </c:pt>
                <c:pt idx="823">
                  <c:v>0.94564730816213483</c:v>
                </c:pt>
                <c:pt idx="824">
                  <c:v>0.92837108844483673</c:v>
                </c:pt>
                <c:pt idx="825">
                  <c:v>0.87604925657373933</c:v>
                </c:pt>
                <c:pt idx="826">
                  <c:v>0.86597082946593185</c:v>
                </c:pt>
                <c:pt idx="827">
                  <c:v>0.84752869885862125</c:v>
                </c:pt>
                <c:pt idx="828">
                  <c:v>0.83756913902159591</c:v>
                </c:pt>
                <c:pt idx="829">
                  <c:v>0.92311057944000852</c:v>
                </c:pt>
                <c:pt idx="830">
                  <c:v>0.98787553838021835</c:v>
                </c:pt>
                <c:pt idx="831">
                  <c:v>0.93870242463941478</c:v>
                </c:pt>
                <c:pt idx="832">
                  <c:v>0.91652735591137058</c:v>
                </c:pt>
                <c:pt idx="833">
                  <c:v>0.91453949048935379</c:v>
                </c:pt>
                <c:pt idx="834">
                  <c:v>0.91605188682824168</c:v>
                </c:pt>
                <c:pt idx="835">
                  <c:v>0.92186626673309735</c:v>
                </c:pt>
                <c:pt idx="836">
                  <c:v>0.90912470694159564</c:v>
                </c:pt>
                <c:pt idx="837">
                  <c:v>0.90685105425152812</c:v>
                </c:pt>
                <c:pt idx="838">
                  <c:v>0.89601642897427669</c:v>
                </c:pt>
                <c:pt idx="839">
                  <c:v>0.86866178214917078</c:v>
                </c:pt>
                <c:pt idx="840">
                  <c:v>0.85956464229803298</c:v>
                </c:pt>
                <c:pt idx="841">
                  <c:v>0.84936734791944335</c:v>
                </c:pt>
                <c:pt idx="842">
                  <c:v>0.84296621893328005</c:v>
                </c:pt>
                <c:pt idx="843">
                  <c:v>0.84604159342841012</c:v>
                </c:pt>
                <c:pt idx="844">
                  <c:v>0.84367689346710528</c:v>
                </c:pt>
                <c:pt idx="845">
                  <c:v>0.83568243723428737</c:v>
                </c:pt>
                <c:pt idx="846">
                  <c:v>0.81389179031813419</c:v>
                </c:pt>
                <c:pt idx="847">
                  <c:v>0.79262972339333171</c:v>
                </c:pt>
                <c:pt idx="848">
                  <c:v>0.79380322155594729</c:v>
                </c:pt>
                <c:pt idx="849">
                  <c:v>0.79329234520067071</c:v>
                </c:pt>
                <c:pt idx="850">
                  <c:v>0.79389679791805234</c:v>
                </c:pt>
                <c:pt idx="851">
                  <c:v>0.78803436528671034</c:v>
                </c:pt>
                <c:pt idx="852">
                  <c:v>0.76107678572783433</c:v>
                </c:pt>
                <c:pt idx="853">
                  <c:v>0.78122605267084644</c:v>
                </c:pt>
                <c:pt idx="854">
                  <c:v>0.79990085963798585</c:v>
                </c:pt>
                <c:pt idx="855">
                  <c:v>0.81951143022617645</c:v>
                </c:pt>
                <c:pt idx="856">
                  <c:v>0.87048019848305125</c:v>
                </c:pt>
                <c:pt idx="857">
                  <c:v>0.93592801195754161</c:v>
                </c:pt>
                <c:pt idx="858">
                  <c:v>0.9393751628102246</c:v>
                </c:pt>
                <c:pt idx="859">
                  <c:v>0.91146158690335577</c:v>
                </c:pt>
                <c:pt idx="860">
                  <c:v>0.91202810325772199</c:v>
                </c:pt>
                <c:pt idx="861">
                  <c:v>0.87557378749061066</c:v>
                </c:pt>
                <c:pt idx="862">
                  <c:v>0.87078368938717599</c:v>
                </c:pt>
                <c:pt idx="863">
                  <c:v>0.86668656218149265</c:v>
                </c:pt>
                <c:pt idx="864">
                  <c:v>0.86037142228483121</c:v>
                </c:pt>
                <c:pt idx="865">
                  <c:v>0.84146646804873049</c:v>
                </c:pt>
                <c:pt idx="866">
                  <c:v>0.82473653195885666</c:v>
                </c:pt>
                <c:pt idx="867">
                  <c:v>0.81599093573833015</c:v>
                </c:pt>
                <c:pt idx="868">
                  <c:v>0.84022721352355456</c:v>
                </c:pt>
                <c:pt idx="869">
                  <c:v>0.85381601875573776</c:v>
                </c:pt>
                <c:pt idx="870">
                  <c:v>0.85962534047885797</c:v>
                </c:pt>
                <c:pt idx="871">
                  <c:v>0.87269315299229377</c:v>
                </c:pt>
                <c:pt idx="872">
                  <c:v>0.89588997443089124</c:v>
                </c:pt>
                <c:pt idx="873">
                  <c:v>0.89564212352585615</c:v>
                </c:pt>
                <c:pt idx="874">
                  <c:v>0.91211156325635612</c:v>
                </c:pt>
                <c:pt idx="875">
                  <c:v>0.92312828307608252</c:v>
                </c:pt>
                <c:pt idx="876">
                  <c:v>0.8949921471728558</c:v>
                </c:pt>
                <c:pt idx="877">
                  <c:v>0.89615299988113262</c:v>
                </c:pt>
                <c:pt idx="878">
                  <c:v>0.89645901987612508</c:v>
                </c:pt>
                <c:pt idx="879">
                  <c:v>0.89811810348534005</c:v>
                </c:pt>
                <c:pt idx="880">
                  <c:v>0.89965579073290514</c:v>
                </c:pt>
                <c:pt idx="881">
                  <c:v>0.9006244325352365</c:v>
                </c:pt>
                <c:pt idx="882">
                  <c:v>0.90171194160834989</c:v>
                </c:pt>
                <c:pt idx="883">
                  <c:v>0.90422838702171737</c:v>
                </c:pt>
                <c:pt idx="884">
                  <c:v>0.90599875062911117</c:v>
                </c:pt>
                <c:pt idx="885">
                  <c:v>0.9130726177860844</c:v>
                </c:pt>
                <c:pt idx="886">
                  <c:v>0.9138161705011898</c:v>
                </c:pt>
                <c:pt idx="887">
                  <c:v>0.90385661066416445</c:v>
                </c:pt>
                <c:pt idx="888">
                  <c:v>0.89197999994941812</c:v>
                </c:pt>
                <c:pt idx="889">
                  <c:v>0.87970885105930963</c:v>
                </c:pt>
                <c:pt idx="890">
                  <c:v>0.88878070000177023</c:v>
                </c:pt>
                <c:pt idx="891">
                  <c:v>0.89107711450964711</c:v>
                </c:pt>
                <c:pt idx="892">
                  <c:v>0.89258192357593213</c:v>
                </c:pt>
                <c:pt idx="893">
                  <c:v>0.88919799999494176</c:v>
                </c:pt>
                <c:pt idx="894">
                  <c:v>0.89399568537097962</c:v>
                </c:pt>
                <c:pt idx="895">
                  <c:v>0.89802958530497046</c:v>
                </c:pt>
                <c:pt idx="896">
                  <c:v>0.89809028348579523</c:v>
                </c:pt>
                <c:pt idx="897">
                  <c:v>0.89617070351720662</c:v>
                </c:pt>
                <c:pt idx="898">
                  <c:v>0.89614541260852965</c:v>
                </c:pt>
                <c:pt idx="899">
                  <c:v>0.89814339439401714</c:v>
                </c:pt>
                <c:pt idx="900">
                  <c:v>0.90605944880993616</c:v>
                </c:pt>
                <c:pt idx="901">
                  <c:v>0.90533107064003704</c:v>
                </c:pt>
                <c:pt idx="902">
                  <c:v>0.91019704146950287</c:v>
                </c:pt>
                <c:pt idx="903">
                  <c:v>0.90453693610757746</c:v>
                </c:pt>
                <c:pt idx="904">
                  <c:v>0.8996077380064188</c:v>
                </c:pt>
                <c:pt idx="905">
                  <c:v>0.89941552710047323</c:v>
                </c:pt>
                <c:pt idx="906">
                  <c:v>0.89362643810429454</c:v>
                </c:pt>
                <c:pt idx="907">
                  <c:v>0.88927387272097291</c:v>
                </c:pt>
                <c:pt idx="908">
                  <c:v>0.88765525456564121</c:v>
                </c:pt>
                <c:pt idx="909">
                  <c:v>0.89309027084034098</c:v>
                </c:pt>
                <c:pt idx="910">
                  <c:v>0.89509331080756394</c:v>
                </c:pt>
                <c:pt idx="911">
                  <c:v>0.89285506538964443</c:v>
                </c:pt>
                <c:pt idx="912">
                  <c:v>0.9055409851820565</c:v>
                </c:pt>
                <c:pt idx="913">
                  <c:v>0.89011858907078667</c:v>
                </c:pt>
                <c:pt idx="914">
                  <c:v>0.86436232767407095</c:v>
                </c:pt>
                <c:pt idx="915">
                  <c:v>0.86285246042605057</c:v>
                </c:pt>
                <c:pt idx="916">
                  <c:v>0.86547765674672916</c:v>
                </c:pt>
                <c:pt idx="917">
                  <c:v>0.86953937668026471</c:v>
                </c:pt>
                <c:pt idx="918">
                  <c:v>0.85413468420506866</c:v>
                </c:pt>
                <c:pt idx="919">
                  <c:v>0.82267785199254406</c:v>
                </c:pt>
                <c:pt idx="920">
                  <c:v>0.85641592416773937</c:v>
                </c:pt>
                <c:pt idx="921">
                  <c:v>0.87463802386955958</c:v>
                </c:pt>
                <c:pt idx="922">
                  <c:v>0.88375792553850663</c:v>
                </c:pt>
                <c:pt idx="923">
                  <c:v>0.8963907344226969</c:v>
                </c:pt>
                <c:pt idx="924">
                  <c:v>0.91117832872617277</c:v>
                </c:pt>
                <c:pt idx="925">
                  <c:v>0.92702561210321721</c:v>
                </c:pt>
                <c:pt idx="926">
                  <c:v>0.94742778813299966</c:v>
                </c:pt>
                <c:pt idx="927">
                  <c:v>0.94849759357003938</c:v>
                </c:pt>
                <c:pt idx="928">
                  <c:v>0.94456738636162463</c:v>
                </c:pt>
                <c:pt idx="929">
                  <c:v>0.93808026828595914</c:v>
                </c:pt>
                <c:pt idx="930">
                  <c:v>0.91885411950965989</c:v>
                </c:pt>
                <c:pt idx="931">
                  <c:v>0.91795882134249196</c:v>
                </c:pt>
                <c:pt idx="932">
                  <c:v>0.91628203409720299</c:v>
                </c:pt>
                <c:pt idx="933">
                  <c:v>0.91496184866426067</c:v>
                </c:pt>
                <c:pt idx="934">
                  <c:v>0.91040948510239028</c:v>
                </c:pt>
                <c:pt idx="935">
                  <c:v>0.90992137056492295</c:v>
                </c:pt>
                <c:pt idx="936">
                  <c:v>0.91244540325089341</c:v>
                </c:pt>
                <c:pt idx="937">
                  <c:v>0.91385916504594078</c:v>
                </c:pt>
                <c:pt idx="938">
                  <c:v>0.91283741233538773</c:v>
                </c:pt>
                <c:pt idx="939">
                  <c:v>0.91544490501999232</c:v>
                </c:pt>
                <c:pt idx="940">
                  <c:v>0.91676509045293486</c:v>
                </c:pt>
                <c:pt idx="941">
                  <c:v>0.91385663595507316</c:v>
                </c:pt>
                <c:pt idx="942">
                  <c:v>0.91668415954516835</c:v>
                </c:pt>
                <c:pt idx="943">
                  <c:v>0.92379596306515699</c:v>
                </c:pt>
                <c:pt idx="944">
                  <c:v>0.91101899600150726</c:v>
                </c:pt>
                <c:pt idx="945">
                  <c:v>0.90716213242825605</c:v>
                </c:pt>
                <c:pt idx="946">
                  <c:v>0.90840644513516722</c:v>
                </c:pt>
                <c:pt idx="947">
                  <c:v>0.91111763054534778</c:v>
                </c:pt>
                <c:pt idx="948">
                  <c:v>0.89586215443134654</c:v>
                </c:pt>
                <c:pt idx="949">
                  <c:v>0.89854551984198228</c:v>
                </c:pt>
                <c:pt idx="950">
                  <c:v>0.89725568349945251</c:v>
                </c:pt>
                <c:pt idx="951">
                  <c:v>0.8978044962177445</c:v>
                </c:pt>
                <c:pt idx="952">
                  <c:v>0.8984140071168617</c:v>
                </c:pt>
                <c:pt idx="953">
                  <c:v>0.89818638893876812</c:v>
                </c:pt>
                <c:pt idx="954">
                  <c:v>0.90359864339565854</c:v>
                </c:pt>
                <c:pt idx="955">
                  <c:v>0.90238973796089506</c:v>
                </c:pt>
                <c:pt idx="956">
                  <c:v>0.90012367254343073</c:v>
                </c:pt>
                <c:pt idx="957">
                  <c:v>0.89837101257211072</c:v>
                </c:pt>
                <c:pt idx="958">
                  <c:v>0.89975695436761349</c:v>
                </c:pt>
                <c:pt idx="959">
                  <c:v>0.90380855793767811</c:v>
                </c:pt>
                <c:pt idx="960">
                  <c:v>0.90860118513198063</c:v>
                </c:pt>
                <c:pt idx="961">
                  <c:v>0.90571549245192828</c:v>
                </c:pt>
                <c:pt idx="962">
                  <c:v>0.90969881056856483</c:v>
                </c:pt>
                <c:pt idx="963">
                  <c:v>0.91902609768866383</c:v>
                </c:pt>
                <c:pt idx="964">
                  <c:v>0.92512626486157012</c:v>
                </c:pt>
                <c:pt idx="965">
                  <c:v>0.93591789559407079</c:v>
                </c:pt>
                <c:pt idx="966">
                  <c:v>0.93631749195116831</c:v>
                </c:pt>
                <c:pt idx="967">
                  <c:v>0.930887533858204</c:v>
                </c:pt>
                <c:pt idx="968">
                  <c:v>0.92804736481377026</c:v>
                </c:pt>
                <c:pt idx="969">
                  <c:v>0.93379093017433012</c:v>
                </c:pt>
                <c:pt idx="970">
                  <c:v>0.94040450279338084</c:v>
                </c:pt>
                <c:pt idx="971">
                  <c:v>0.94259216639394638</c:v>
                </c:pt>
                <c:pt idx="972">
                  <c:v>0.95661344616450705</c:v>
                </c:pt>
                <c:pt idx="973">
                  <c:v>0.96117086790811312</c:v>
                </c:pt>
                <c:pt idx="974">
                  <c:v>0.98705105475734634</c:v>
                </c:pt>
                <c:pt idx="975">
                  <c:v>1.0265680995652493</c:v>
                </c:pt>
                <c:pt idx="976">
                  <c:v>1.0492085210129514</c:v>
                </c:pt>
                <c:pt idx="977">
                  <c:v>1.0730881969858295</c:v>
                </c:pt>
                <c:pt idx="978">
                  <c:v>1.0216920123723123</c:v>
                </c:pt>
                <c:pt idx="979">
                  <c:v>1.0183106178821899</c:v>
                </c:pt>
                <c:pt idx="980">
                  <c:v>1.0404174011568061</c:v>
                </c:pt>
                <c:pt idx="981">
                  <c:v>1.0611180099089779</c:v>
                </c:pt>
                <c:pt idx="982">
                  <c:v>1.0708145442957619</c:v>
                </c:pt>
                <c:pt idx="983">
                  <c:v>1.0464113465132687</c:v>
                </c:pt>
                <c:pt idx="984">
                  <c:v>1.0458574756132413</c:v>
                </c:pt>
                <c:pt idx="985">
                  <c:v>1.0355792503268848</c:v>
                </c:pt>
                <c:pt idx="986">
                  <c:v>1.0268134213794167</c:v>
                </c:pt>
                <c:pt idx="987">
                  <c:v>1.0083257671364874</c:v>
                </c:pt>
                <c:pt idx="988">
                  <c:v>1.005303503549579</c:v>
                </c:pt>
                <c:pt idx="989">
                  <c:v>1.0159383306482817</c:v>
                </c:pt>
                <c:pt idx="990">
                  <c:v>1.0215200341933084</c:v>
                </c:pt>
                <c:pt idx="991">
                  <c:v>1.0246206995971157</c:v>
                </c:pt>
                <c:pt idx="992">
                  <c:v>1.0242337486943567</c:v>
                </c:pt>
                <c:pt idx="993">
                  <c:v>1.0215377378293824</c:v>
                </c:pt>
                <c:pt idx="994">
                  <c:v>1.020991454201958</c:v>
                </c:pt>
                <c:pt idx="995">
                  <c:v>1.0228376905353833</c:v>
                </c:pt>
                <c:pt idx="996">
                  <c:v>1.0258776577583655</c:v>
                </c:pt>
                <c:pt idx="997">
                  <c:v>1.0283915740808651</c:v>
                </c:pt>
                <c:pt idx="998">
                  <c:v>1.031530175847688</c:v>
                </c:pt>
                <c:pt idx="999">
                  <c:v>1.0353313994218498</c:v>
                </c:pt>
                <c:pt idx="1000">
                  <c:v>1.0490871246513016</c:v>
                </c:pt>
                <c:pt idx="1001">
                  <c:v>1.0432019302021502</c:v>
                </c:pt>
                <c:pt idx="1002">
                  <c:v>1.0420056702217253</c:v>
                </c:pt>
                <c:pt idx="1003">
                  <c:v>1.0471144337744911</c:v>
                </c:pt>
                <c:pt idx="1004">
                  <c:v>1.050303617358668</c:v>
                </c:pt>
                <c:pt idx="1005">
                  <c:v>1.0546662991054605</c:v>
                </c:pt>
                <c:pt idx="1006">
                  <c:v>1.064840831666241</c:v>
                </c:pt>
                <c:pt idx="1007">
                  <c:v>1.0844589895270345</c:v>
                </c:pt>
                <c:pt idx="1008">
                  <c:v>1.0829314186429404</c:v>
                </c:pt>
                <c:pt idx="1009">
                  <c:v>1.0954048948024653</c:v>
                </c:pt>
                <c:pt idx="1010">
                  <c:v>1.0988823947455608</c:v>
                </c:pt>
                <c:pt idx="1011">
                  <c:v>1.1039886292074588</c:v>
                </c:pt>
                <c:pt idx="1012">
                  <c:v>1.1122612854357243</c:v>
                </c:pt>
                <c:pt idx="1013">
                  <c:v>1.1121879418005609</c:v>
                </c:pt>
                <c:pt idx="1014">
                  <c:v>1.1015404692475195</c:v>
                </c:pt>
                <c:pt idx="1015">
                  <c:v>1.1136876926851105</c:v>
                </c:pt>
                <c:pt idx="1016">
                  <c:v>1.1114418599945877</c:v>
                </c:pt>
                <c:pt idx="1017">
                  <c:v>1.1222056707275434</c:v>
                </c:pt>
                <c:pt idx="1018">
                  <c:v>1.1141859235860485</c:v>
                </c:pt>
                <c:pt idx="1019">
                  <c:v>1.1195147180443046</c:v>
                </c:pt>
                <c:pt idx="1020">
                  <c:v>1.1228101234449253</c:v>
                </c:pt>
                <c:pt idx="1021">
                  <c:v>1.1226077961755088</c:v>
                </c:pt>
                <c:pt idx="1022">
                  <c:v>1.1228101234449253</c:v>
                </c:pt>
                <c:pt idx="1023">
                  <c:v>1.1225850343576993</c:v>
                </c:pt>
                <c:pt idx="1024">
                  <c:v>1.129206194249353</c:v>
                </c:pt>
                <c:pt idx="1025">
                  <c:v>1.129767652421984</c:v>
                </c:pt>
                <c:pt idx="1026">
                  <c:v>1.1226330870841859</c:v>
                </c:pt>
                <c:pt idx="1027">
                  <c:v>1.1186421816949461</c:v>
                </c:pt>
                <c:pt idx="1028">
                  <c:v>1.126869314287593</c:v>
                </c:pt>
                <c:pt idx="1029">
                  <c:v>1.1367454141259841</c:v>
                </c:pt>
                <c:pt idx="1030">
                  <c:v>1.1396437522603748</c:v>
                </c:pt>
                <c:pt idx="1031">
                  <c:v>1.149132901196007</c:v>
                </c:pt>
                <c:pt idx="1032">
                  <c:v>1.1431086067491318</c:v>
                </c:pt>
                <c:pt idx="1033">
                  <c:v>1.1448764412656582</c:v>
                </c:pt>
                <c:pt idx="1034">
                  <c:v>1.1352229014236253</c:v>
                </c:pt>
                <c:pt idx="1035">
                  <c:v>1.1373169886620855</c:v>
                </c:pt>
                <c:pt idx="1036">
                  <c:v>1.139074706815141</c:v>
                </c:pt>
                <c:pt idx="1037">
                  <c:v>1.1394869486265771</c:v>
                </c:pt>
                <c:pt idx="1038">
                  <c:v>1.1452026939875921</c:v>
                </c:pt>
                <c:pt idx="1039">
                  <c:v>1.1468137248703207</c:v>
                </c:pt>
                <c:pt idx="1040">
                  <c:v>1.1503392775399026</c:v>
                </c:pt>
                <c:pt idx="1041">
                  <c:v>1.1596766810234724</c:v>
                </c:pt>
                <c:pt idx="1042">
                  <c:v>1.1805846752267961</c:v>
                </c:pt>
                <c:pt idx="1043">
                  <c:v>1.1826635879200502</c:v>
                </c:pt>
                <c:pt idx="1044">
                  <c:v>1.2001471930885004</c:v>
                </c:pt>
                <c:pt idx="1045">
                  <c:v>1.2258478144861267</c:v>
                </c:pt>
                <c:pt idx="1046">
                  <c:v>1.2161082855545917</c:v>
                </c:pt>
                <c:pt idx="1047">
                  <c:v>1.2225903454485214</c:v>
                </c:pt>
                <c:pt idx="1048">
                  <c:v>1.2213030381968593</c:v>
                </c:pt>
                <c:pt idx="1049">
                  <c:v>1.215091591025774</c:v>
                </c:pt>
                <c:pt idx="1050">
                  <c:v>1.2125422674311266</c:v>
                </c:pt>
                <c:pt idx="1051">
                  <c:v>1.2143783874010807</c:v>
                </c:pt>
                <c:pt idx="1052">
                  <c:v>1.2140040819526605</c:v>
                </c:pt>
                <c:pt idx="1053">
                  <c:v>1.2147805128490461</c:v>
                </c:pt>
                <c:pt idx="1054">
                  <c:v>1.2142443455850924</c:v>
                </c:pt>
                <c:pt idx="1055">
                  <c:v>1.2122716547082819</c:v>
                </c:pt>
                <c:pt idx="1056">
                  <c:v>1.2091204074871205</c:v>
                </c:pt>
                <c:pt idx="1057">
                  <c:v>1.213217534692804</c:v>
                </c:pt>
                <c:pt idx="1058">
                  <c:v>1.2143708001284779</c:v>
                </c:pt>
                <c:pt idx="1059">
                  <c:v>1.2133692801448663</c:v>
                </c:pt>
                <c:pt idx="1060">
                  <c:v>1.1977369694915769</c:v>
                </c:pt>
                <c:pt idx="1061">
                  <c:v>1.189578122352358</c:v>
                </c:pt>
                <c:pt idx="1062">
                  <c:v>1.1798512388751616</c:v>
                </c:pt>
                <c:pt idx="1063">
                  <c:v>1.169540135407525</c:v>
                </c:pt>
                <c:pt idx="1064">
                  <c:v>1.1428607558440966</c:v>
                </c:pt>
                <c:pt idx="1065">
                  <c:v>1.1409614086024495</c:v>
                </c:pt>
                <c:pt idx="1066">
                  <c:v>1.1289355815265085</c:v>
                </c:pt>
                <c:pt idx="1067">
                  <c:v>1.148566384841641</c:v>
                </c:pt>
                <c:pt idx="1068">
                  <c:v>1.1767758643800312</c:v>
                </c:pt>
                <c:pt idx="1069">
                  <c:v>1.1898588514386732</c:v>
                </c:pt>
                <c:pt idx="1070">
                  <c:v>1.2015306057931354</c:v>
                </c:pt>
                <c:pt idx="1071">
                  <c:v>1.1907060968793546</c:v>
                </c:pt>
                <c:pt idx="1072">
                  <c:v>1.188811807819443</c:v>
                </c:pt>
                <c:pt idx="1073">
                  <c:v>1.1892366950852176</c:v>
                </c:pt>
                <c:pt idx="1074">
                  <c:v>1.1926383223022818</c:v>
                </c:pt>
                <c:pt idx="1075">
                  <c:v>1.1896691696235953</c:v>
                </c:pt>
                <c:pt idx="1076">
                  <c:v>1.1899246078012335</c:v>
                </c:pt>
                <c:pt idx="1077">
                  <c:v>1.18966411144186</c:v>
                </c:pt>
                <c:pt idx="1078">
                  <c:v>1.1909868259656702</c:v>
                </c:pt>
                <c:pt idx="1079">
                  <c:v>1.2003849276300647</c:v>
                </c:pt>
                <c:pt idx="1080">
                  <c:v>1.2049499366462737</c:v>
                </c:pt>
                <c:pt idx="1081">
                  <c:v>1.2045275784713667</c:v>
                </c:pt>
                <c:pt idx="1082">
                  <c:v>1.2031871603114828</c:v>
                </c:pt>
                <c:pt idx="1083">
                  <c:v>1.2099373038373895</c:v>
                </c:pt>
                <c:pt idx="1084">
                  <c:v>1.2087587474930386</c:v>
                </c:pt>
                <c:pt idx="1085">
                  <c:v>1.2118518256242428</c:v>
                </c:pt>
                <c:pt idx="1086">
                  <c:v>1.2212979800151238</c:v>
                </c:pt>
                <c:pt idx="1087">
                  <c:v>1.2294618853360781</c:v>
                </c:pt>
                <c:pt idx="1088">
                  <c:v>1.2443202941838496</c:v>
                </c:pt>
                <c:pt idx="1089">
                  <c:v>1.2545024140172332</c:v>
                </c:pt>
                <c:pt idx="1090">
                  <c:v>1.2490901595603427</c:v>
                </c:pt>
                <c:pt idx="1091">
                  <c:v>1.2444593941815736</c:v>
                </c:pt>
                <c:pt idx="1092">
                  <c:v>1.2494695231904986</c:v>
                </c:pt>
                <c:pt idx="1093">
                  <c:v>1.253144292221275</c:v>
                </c:pt>
                <c:pt idx="1094">
                  <c:v>1.2533390322180884</c:v>
                </c:pt>
                <c:pt idx="1095">
                  <c:v>1.2438321796463823</c:v>
                </c:pt>
                <c:pt idx="1096">
                  <c:v>1.2508478777133982</c:v>
                </c:pt>
                <c:pt idx="1097">
                  <c:v>1.2595504793891739</c:v>
                </c:pt>
                <c:pt idx="1098">
                  <c:v>1.2652940447497338</c:v>
                </c:pt>
                <c:pt idx="1099">
                  <c:v>1.2737563827930771</c:v>
                </c:pt>
                <c:pt idx="1100">
                  <c:v>1.2948060060849926</c:v>
                </c:pt>
                <c:pt idx="1101">
                  <c:v>1.3148945748471796</c:v>
                </c:pt>
                <c:pt idx="1102">
                  <c:v>1.3288956218907988</c:v>
                </c:pt>
                <c:pt idx="1103">
                  <c:v>1.3321606782010069</c:v>
                </c:pt>
                <c:pt idx="1104">
                  <c:v>1.3439588870988546</c:v>
                </c:pt>
                <c:pt idx="1105">
                  <c:v>1.3771557338283604</c:v>
                </c:pt>
                <c:pt idx="1106">
                  <c:v>1.3640423976793061</c:v>
                </c:pt>
                <c:pt idx="1107">
                  <c:v>1.3611440595449151</c:v>
                </c:pt>
                <c:pt idx="1108">
                  <c:v>1.3464348670583386</c:v>
                </c:pt>
                <c:pt idx="1109">
                  <c:v>1.3482330506652771</c:v>
                </c:pt>
                <c:pt idx="1110">
                  <c:v>1.3415436053201955</c:v>
                </c:pt>
                <c:pt idx="1111">
                  <c:v>1.3407014180612495</c:v>
                </c:pt>
                <c:pt idx="1112">
                  <c:v>1.3452031998057656</c:v>
                </c:pt>
                <c:pt idx="1113">
                  <c:v>1.3492042215584763</c:v>
                </c:pt>
                <c:pt idx="1114">
                  <c:v>1.3568521923424186</c:v>
                </c:pt>
                <c:pt idx="1115">
                  <c:v>1.3516422651549447</c:v>
                </c:pt>
                <c:pt idx="1116">
                  <c:v>1.3446518579966058</c:v>
                </c:pt>
                <c:pt idx="1117">
                  <c:v>1.3462047197893772</c:v>
                </c:pt>
                <c:pt idx="1118">
                  <c:v>1.3403372289762998</c:v>
                </c:pt>
                <c:pt idx="1119">
                  <c:v>1.3396265544424744</c:v>
                </c:pt>
                <c:pt idx="1120">
                  <c:v>1.3392648944483925</c:v>
                </c:pt>
                <c:pt idx="1121">
                  <c:v>1.3534834433066343</c:v>
                </c:pt>
                <c:pt idx="1122">
                  <c:v>1.3626185195207878</c:v>
                </c:pt>
                <c:pt idx="1123">
                  <c:v>1.3653448794761744</c:v>
                </c:pt>
                <c:pt idx="1124">
                  <c:v>1.3811972210349546</c:v>
                </c:pt>
                <c:pt idx="1125">
                  <c:v>1.395152744442955</c:v>
                </c:pt>
                <c:pt idx="1126">
                  <c:v>1.4104537441925749</c:v>
                </c:pt>
                <c:pt idx="1127">
                  <c:v>1.4366247764915945</c:v>
                </c:pt>
                <c:pt idx="1128">
                  <c:v>1.4293157038839248</c:v>
                </c:pt>
                <c:pt idx="1129">
                  <c:v>1.4490198508342205</c:v>
                </c:pt>
                <c:pt idx="1130">
                  <c:v>1.447226725409017</c:v>
                </c:pt>
                <c:pt idx="1131">
                  <c:v>1.4610203870014844</c:v>
                </c:pt>
                <c:pt idx="1132">
                  <c:v>1.5031702154026692</c:v>
                </c:pt>
                <c:pt idx="1133">
                  <c:v>1.4493435744652867</c:v>
                </c:pt>
                <c:pt idx="1134">
                  <c:v>1.438673340094436</c:v>
                </c:pt>
                <c:pt idx="1135">
                  <c:v>1.3946595717237524</c:v>
                </c:pt>
                <c:pt idx="1136">
                  <c:v>1.3895811572613992</c:v>
                </c:pt>
                <c:pt idx="1137">
                  <c:v>1.4005574116272421</c:v>
                </c:pt>
                <c:pt idx="1138">
                  <c:v>1.4002008098148957</c:v>
                </c:pt>
                <c:pt idx="1139">
                  <c:v>1.4050161988270076</c:v>
                </c:pt>
                <c:pt idx="1140">
                  <c:v>1.4043991006552874</c:v>
                </c:pt>
                <c:pt idx="1141">
                  <c:v>1.4090273369431889</c:v>
                </c:pt>
                <c:pt idx="1142">
                  <c:v>1.4203323731218338</c:v>
                </c:pt>
                <c:pt idx="1143">
                  <c:v>1.4238326348827386</c:v>
                </c:pt>
                <c:pt idx="1144">
                  <c:v>1.4271255111924916</c:v>
                </c:pt>
                <c:pt idx="1145">
                  <c:v>1.4331675092754406</c:v>
                </c:pt>
                <c:pt idx="1146">
                  <c:v>1.4332661438192811</c:v>
                </c:pt>
                <c:pt idx="1147">
                  <c:v>1.4374138528423186</c:v>
                </c:pt>
                <c:pt idx="1148">
                  <c:v>1.4510785308005332</c:v>
                </c:pt>
                <c:pt idx="1149">
                  <c:v>1.4556233070898004</c:v>
                </c:pt>
                <c:pt idx="1150">
                  <c:v>1.4608635833676866</c:v>
                </c:pt>
                <c:pt idx="1151">
                  <c:v>1.4568170379793575</c:v>
                </c:pt>
                <c:pt idx="1152">
                  <c:v>1.4357547692331036</c:v>
                </c:pt>
                <c:pt idx="1153">
                  <c:v>1.4089034114906713</c:v>
                </c:pt>
                <c:pt idx="1154">
                  <c:v>1.4278867675436711</c:v>
                </c:pt>
                <c:pt idx="1155">
                  <c:v>1.430585307499513</c:v>
                </c:pt>
                <c:pt idx="1156">
                  <c:v>1.4376212382934705</c:v>
                </c:pt>
                <c:pt idx="1157">
                  <c:v>1.4378210364720194</c:v>
                </c:pt>
                <c:pt idx="1158">
                  <c:v>1.4315185420296965</c:v>
                </c:pt>
                <c:pt idx="1159">
                  <c:v>1.4373733873884353</c:v>
                </c:pt>
                <c:pt idx="1160">
                  <c:v>1.4293258202473955</c:v>
                </c:pt>
                <c:pt idx="1161">
                  <c:v>1.4288149438921189</c:v>
                </c:pt>
                <c:pt idx="1162">
                  <c:v>1.4321280529288134</c:v>
                </c:pt>
                <c:pt idx="1163">
                  <c:v>1.4317309856625837</c:v>
                </c:pt>
                <c:pt idx="1164">
                  <c:v>1.435630843780586</c:v>
                </c:pt>
                <c:pt idx="1165">
                  <c:v>1.4430967200220535</c:v>
                </c:pt>
                <c:pt idx="1166">
                  <c:v>1.449239881739711</c:v>
                </c:pt>
                <c:pt idx="1167">
                  <c:v>1.4650644032989459</c:v>
                </c:pt>
                <c:pt idx="1168">
                  <c:v>1.476806972197704</c:v>
                </c:pt>
                <c:pt idx="1169">
                  <c:v>1.4795990885156511</c:v>
                </c:pt>
                <c:pt idx="1170">
                  <c:v>1.4828843775528009</c:v>
                </c:pt>
                <c:pt idx="1171">
                  <c:v>1.4950063100817148</c:v>
                </c:pt>
                <c:pt idx="1172">
                  <c:v>1.5079299644156914</c:v>
                </c:pt>
                <c:pt idx="1173">
                  <c:v>1.4867311247625816</c:v>
                </c:pt>
                <c:pt idx="1174">
                  <c:v>1.4874139792968619</c:v>
                </c:pt>
                <c:pt idx="1175">
                  <c:v>1.4429930272964775</c:v>
                </c:pt>
                <c:pt idx="1176">
                  <c:v>1.4476440254021885</c:v>
                </c:pt>
                <c:pt idx="1177">
                  <c:v>1.4473329472254608</c:v>
                </c:pt>
                <c:pt idx="1178">
                  <c:v>1.4482130708474223</c:v>
                </c:pt>
                <c:pt idx="1179">
                  <c:v>1.4486101381136522</c:v>
                </c:pt>
                <c:pt idx="1180">
                  <c:v>1.4476414963113209</c:v>
                </c:pt>
                <c:pt idx="1181">
                  <c:v>1.4267840839253514</c:v>
                </c:pt>
                <c:pt idx="1182">
                  <c:v>1.4089716969440993</c:v>
                </c:pt>
                <c:pt idx="1183">
                  <c:v>1.3913338172327192</c:v>
                </c:pt>
                <c:pt idx="1184">
                  <c:v>1.3858026955050466</c:v>
                </c:pt>
                <c:pt idx="1185">
                  <c:v>1.3919155081322916</c:v>
                </c:pt>
                <c:pt idx="1186">
                  <c:v>1.3867966282160551</c:v>
                </c:pt>
                <c:pt idx="1187">
                  <c:v>1.3871835791188141</c:v>
                </c:pt>
                <c:pt idx="1188">
                  <c:v>1.369019648506951</c:v>
                </c:pt>
                <c:pt idx="1189">
                  <c:v>1.3877273336553708</c:v>
                </c:pt>
                <c:pt idx="1190">
                  <c:v>1.3861340064087162</c:v>
                </c:pt>
                <c:pt idx="1191">
                  <c:v>1.3840829137150068</c:v>
                </c:pt>
                <c:pt idx="1192">
                  <c:v>1.3748593193204839</c:v>
                </c:pt>
                <c:pt idx="1193">
                  <c:v>1.3716195539189526</c:v>
                </c:pt>
                <c:pt idx="1194">
                  <c:v>1.3675932412575651</c:v>
                </c:pt>
                <c:pt idx="1195">
                  <c:v>1.3694799430448734</c:v>
                </c:pt>
                <c:pt idx="1196">
                  <c:v>1.3704485848472048</c:v>
                </c:pt>
                <c:pt idx="1197">
                  <c:v>1.357631152329672</c:v>
                </c:pt>
                <c:pt idx="1198">
                  <c:v>1.3308455509497998</c:v>
                </c:pt>
                <c:pt idx="1199">
                  <c:v>1.3232582783466826</c:v>
                </c:pt>
                <c:pt idx="1200">
                  <c:v>1.325893591030832</c:v>
                </c:pt>
                <c:pt idx="1201">
                  <c:v>1.3165460711837915</c:v>
                </c:pt>
                <c:pt idx="1202">
                  <c:v>1.3072440749723695</c:v>
                </c:pt>
                <c:pt idx="1203">
                  <c:v>1.3116269894461037</c:v>
                </c:pt>
                <c:pt idx="1204">
                  <c:v>1.3109694258205002</c:v>
                </c:pt>
                <c:pt idx="1205">
                  <c:v>1.3212754711064012</c:v>
                </c:pt>
                <c:pt idx="1206">
                  <c:v>1.3196568529510695</c:v>
                </c:pt>
                <c:pt idx="1207">
                  <c:v>1.318253207519493</c:v>
                </c:pt>
                <c:pt idx="1208">
                  <c:v>1.3223301019982345</c:v>
                </c:pt>
                <c:pt idx="1209">
                  <c:v>1.3178333784354537</c:v>
                </c:pt>
                <c:pt idx="1210">
                  <c:v>1.3353877981481994</c:v>
                </c:pt>
                <c:pt idx="1211">
                  <c:v>1.3489386670173671</c:v>
                </c:pt>
                <c:pt idx="1212">
                  <c:v>1.3624693031595931</c:v>
                </c:pt>
                <c:pt idx="1213">
                  <c:v>1.3803272137764637</c:v>
                </c:pt>
                <c:pt idx="1214">
                  <c:v>1.3770950356475358</c:v>
                </c:pt>
                <c:pt idx="1215">
                  <c:v>1.3633317231454807</c:v>
                </c:pt>
                <c:pt idx="1216">
                  <c:v>1.3535795487596074</c:v>
                </c:pt>
                <c:pt idx="1217">
                  <c:v>1.342140470764974</c:v>
                </c:pt>
                <c:pt idx="1218">
                  <c:v>1.3373326690254652</c:v>
                </c:pt>
                <c:pt idx="1219">
                  <c:v>1.3340827872604633</c:v>
                </c:pt>
                <c:pt idx="1220">
                  <c:v>1.3344166272550007</c:v>
                </c:pt>
                <c:pt idx="1221">
                  <c:v>1.3451222688979991</c:v>
                </c:pt>
                <c:pt idx="1222">
                  <c:v>1.3402259489781208</c:v>
                </c:pt>
                <c:pt idx="1223">
                  <c:v>1.3449654652642014</c:v>
                </c:pt>
                <c:pt idx="1224">
                  <c:v>1.3643130104021506</c:v>
                </c:pt>
                <c:pt idx="1225">
                  <c:v>1.3677753358000397</c:v>
                </c:pt>
                <c:pt idx="1226">
                  <c:v>1.3682229848836238</c:v>
                </c:pt>
                <c:pt idx="1227">
                  <c:v>1.3643231267656215</c:v>
                </c:pt>
                <c:pt idx="1228">
                  <c:v>1.3642978358569444</c:v>
                </c:pt>
                <c:pt idx="1229">
                  <c:v>1.3434555980161811</c:v>
                </c:pt>
                <c:pt idx="1230">
                  <c:v>1.334292701802483</c:v>
                </c:pt>
                <c:pt idx="1231">
                  <c:v>1.3449401743555245</c:v>
                </c:pt>
                <c:pt idx="1232">
                  <c:v>1.3299123164196165</c:v>
                </c:pt>
                <c:pt idx="1233">
                  <c:v>1.3208075892958757</c:v>
                </c:pt>
                <c:pt idx="1234">
                  <c:v>1.3111464621812396</c:v>
                </c:pt>
                <c:pt idx="1235">
                  <c:v>1.3043735568375237</c:v>
                </c:pt>
                <c:pt idx="1236">
                  <c:v>1.3039056750269979</c:v>
                </c:pt>
                <c:pt idx="1237">
                  <c:v>1.3144418675818603</c:v>
                </c:pt>
                <c:pt idx="1238">
                  <c:v>1.319009405688937</c:v>
                </c:pt>
                <c:pt idx="1239">
                  <c:v>1.3179471875245004</c:v>
                </c:pt>
                <c:pt idx="1240">
                  <c:v>1.3087665876747285</c:v>
                </c:pt>
                <c:pt idx="1241">
                  <c:v>1.3079850985966073</c:v>
                </c:pt>
                <c:pt idx="1242">
                  <c:v>1.3133847075991592</c:v>
                </c:pt>
                <c:pt idx="1243">
                  <c:v>1.3189385911446412</c:v>
                </c:pt>
                <c:pt idx="1244">
                  <c:v>1.3317282036626292</c:v>
                </c:pt>
                <c:pt idx="1245">
                  <c:v>1.3331141454581321</c:v>
                </c:pt>
                <c:pt idx="1246">
                  <c:v>1.3283493382633742</c:v>
                </c:pt>
                <c:pt idx="1247">
                  <c:v>1.3339892108983584</c:v>
                </c:pt>
                <c:pt idx="1248">
                  <c:v>1.3423503853069936</c:v>
                </c:pt>
                <c:pt idx="1249">
                  <c:v>1.3487869215653048</c:v>
                </c:pt>
                <c:pt idx="1250">
                  <c:v>1.3574288250602555</c:v>
                </c:pt>
                <c:pt idx="1251">
                  <c:v>1.3491081161055034</c:v>
                </c:pt>
                <c:pt idx="1252">
                  <c:v>1.3560605869008266</c:v>
                </c:pt>
                <c:pt idx="1253">
                  <c:v>1.3576185068753335</c:v>
                </c:pt>
                <c:pt idx="1254">
                  <c:v>1.3521733742371629</c:v>
                </c:pt>
                <c:pt idx="1255">
                  <c:v>1.3549351414646975</c:v>
                </c:pt>
                <c:pt idx="1256">
                  <c:v>1.3568673668876248</c:v>
                </c:pt>
                <c:pt idx="1257">
                  <c:v>1.3602285286508058</c:v>
                </c:pt>
                <c:pt idx="1258">
                  <c:v>1.3660606121917354</c:v>
                </c:pt>
                <c:pt idx="1259">
                  <c:v>1.3768547720151036</c:v>
                </c:pt>
                <c:pt idx="1260">
                  <c:v>1.3747859756853202</c:v>
                </c:pt>
                <c:pt idx="1261">
                  <c:v>1.3738755029729461</c:v>
                </c:pt>
                <c:pt idx="1262">
                  <c:v>1.3752108629510948</c:v>
                </c:pt>
                <c:pt idx="1263">
                  <c:v>1.3798694483294089</c:v>
                </c:pt>
                <c:pt idx="1264">
                  <c:v>1.378088968358544</c:v>
                </c:pt>
                <c:pt idx="1265">
                  <c:v>1.3693155521384728</c:v>
                </c:pt>
                <c:pt idx="1266">
                  <c:v>1.3667384085442804</c:v>
                </c:pt>
                <c:pt idx="1267">
                  <c:v>1.3514601706124698</c:v>
                </c:pt>
                <c:pt idx="1268">
                  <c:v>1.3587692432201395</c:v>
                </c:pt>
                <c:pt idx="1269">
                  <c:v>1.359065146851661</c:v>
                </c:pt>
                <c:pt idx="1270">
                  <c:v>1.3561946287168152</c:v>
                </c:pt>
                <c:pt idx="1271">
                  <c:v>1.3440069398253409</c:v>
                </c:pt>
                <c:pt idx="1272">
                  <c:v>1.3500767579078348</c:v>
                </c:pt>
                <c:pt idx="1273">
                  <c:v>1.3482305215744095</c:v>
                </c:pt>
                <c:pt idx="1274">
                  <c:v>1.3520494487846453</c:v>
                </c:pt>
                <c:pt idx="1275">
                  <c:v>1.3619129031686978</c:v>
                </c:pt>
                <c:pt idx="1276">
                  <c:v>1.3632684958737882</c:v>
                </c:pt>
                <c:pt idx="1277">
                  <c:v>1.3667510539986192</c:v>
                </c:pt>
                <c:pt idx="1278">
                  <c:v>1.3684303703347755</c:v>
                </c:pt>
                <c:pt idx="1279">
                  <c:v>1.372021679366918</c:v>
                </c:pt>
                <c:pt idx="1280">
                  <c:v>1.3788906901636069</c:v>
                </c:pt>
                <c:pt idx="1281">
                  <c:v>1.3679397267064408</c:v>
                </c:pt>
                <c:pt idx="1282">
                  <c:v>1.3777854774544194</c:v>
                </c:pt>
                <c:pt idx="1283">
                  <c:v>1.3802311083234908</c:v>
                </c:pt>
                <c:pt idx="1284">
                  <c:v>1.3772316065543917</c:v>
                </c:pt>
                <c:pt idx="1285">
                  <c:v>1.3774895738228978</c:v>
                </c:pt>
                <c:pt idx="1286">
                  <c:v>1.3725932539030192</c:v>
                </c:pt>
                <c:pt idx="1287">
                  <c:v>1.3741284120597168</c:v>
                </c:pt>
                <c:pt idx="1288">
                  <c:v>1.3730206702596617</c:v>
                </c:pt>
                <c:pt idx="1289">
                  <c:v>1.3765006992936248</c:v>
                </c:pt>
                <c:pt idx="1290">
                  <c:v>1.3744748975085925</c:v>
                </c:pt>
                <c:pt idx="1291">
                  <c:v>1.3732331138925489</c:v>
                </c:pt>
                <c:pt idx="1292">
                  <c:v>1.3748669065930867</c:v>
                </c:pt>
                <c:pt idx="1293">
                  <c:v>1.3773277120073646</c:v>
                </c:pt>
                <c:pt idx="1294">
                  <c:v>1.3797859883307748</c:v>
                </c:pt>
                <c:pt idx="1295">
                  <c:v>1.3868320354882029</c:v>
                </c:pt>
                <c:pt idx="1296">
                  <c:v>1.394267562639258</c:v>
                </c:pt>
                <c:pt idx="1297">
                  <c:v>1.3901350281614266</c:v>
                </c:pt>
                <c:pt idx="1298">
                  <c:v>1.3923252208528598</c:v>
                </c:pt>
                <c:pt idx="1299">
                  <c:v>1.3995432461892923</c:v>
                </c:pt>
                <c:pt idx="1300">
                  <c:v>1.4032610097648197</c:v>
                </c:pt>
                <c:pt idx="1301">
                  <c:v>1.3998113298212691</c:v>
                </c:pt>
                <c:pt idx="1302">
                  <c:v>1.3901198536162205</c:v>
                </c:pt>
                <c:pt idx="1303">
                  <c:v>1.3873100336621995</c:v>
                </c:pt>
                <c:pt idx="1304">
                  <c:v>1.3879018409252424</c:v>
                </c:pt>
                <c:pt idx="1305">
                  <c:v>1.3762098538438385</c:v>
                </c:pt>
                <c:pt idx="1306">
                  <c:v>1.3706382666622827</c:v>
                </c:pt>
                <c:pt idx="1307">
                  <c:v>1.3688830776000951</c:v>
                </c:pt>
                <c:pt idx="1308">
                  <c:v>1.3653979903843962</c:v>
                </c:pt>
                <c:pt idx="1309">
                  <c:v>1.3694850012266089</c:v>
                </c:pt>
                <c:pt idx="1310">
                  <c:v>1.3641005667692634</c:v>
                </c:pt>
                <c:pt idx="1311">
                  <c:v>1.3584556359525441</c:v>
                </c:pt>
                <c:pt idx="1312">
                  <c:v>1.3556382287259197</c:v>
                </c:pt>
                <c:pt idx="1313">
                  <c:v>1.3660656703734708</c:v>
                </c:pt>
                <c:pt idx="1314">
                  <c:v>1.3632255013290371</c:v>
                </c:pt>
                <c:pt idx="1315">
                  <c:v>1.3591486068502954</c:v>
                </c:pt>
                <c:pt idx="1316">
                  <c:v>1.3576362105114073</c:v>
                </c:pt>
                <c:pt idx="1317">
                  <c:v>1.3526741342289685</c:v>
                </c:pt>
                <c:pt idx="1318">
                  <c:v>1.353617485122623</c:v>
                </c:pt>
                <c:pt idx="1319">
                  <c:v>1.3486554088401841</c:v>
                </c:pt>
                <c:pt idx="1320">
                  <c:v>1.345003401627217</c:v>
                </c:pt>
                <c:pt idx="1321">
                  <c:v>1.3417383453170089</c:v>
                </c:pt>
                <c:pt idx="1322">
                  <c:v>1.3426285853024413</c:v>
                </c:pt>
                <c:pt idx="1323">
                  <c:v>1.3345051454353702</c:v>
                </c:pt>
                <c:pt idx="1324">
                  <c:v>1.3193710656830189</c:v>
                </c:pt>
                <c:pt idx="1325">
                  <c:v>1.3156861802887716</c:v>
                </c:pt>
                <c:pt idx="1326">
                  <c:v>1.3279042182706582</c:v>
                </c:pt>
                <c:pt idx="1327">
                  <c:v>1.3357595745057524</c:v>
                </c:pt>
                <c:pt idx="1328">
                  <c:v>1.3417788107708921</c:v>
                </c:pt>
                <c:pt idx="1329">
                  <c:v>1.3296391746059042</c:v>
                </c:pt>
                <c:pt idx="1330">
                  <c:v>1.320443400210926</c:v>
                </c:pt>
                <c:pt idx="1331">
                  <c:v>1.3202385438506419</c:v>
                </c:pt>
                <c:pt idx="1332">
                  <c:v>1.3204889238465449</c:v>
                </c:pt>
                <c:pt idx="1333">
                  <c:v>1.3204914529374125</c:v>
                </c:pt>
                <c:pt idx="1334">
                  <c:v>1.3239689528805081</c:v>
                </c:pt>
                <c:pt idx="1335">
                  <c:v>1.324371078328473</c:v>
                </c:pt>
                <c:pt idx="1336">
                  <c:v>1.3122719076173686</c:v>
                </c:pt>
                <c:pt idx="1337">
                  <c:v>1.3250311710449443</c:v>
                </c:pt>
                <c:pt idx="1338">
                  <c:v>1.3247959655942478</c:v>
                </c:pt>
                <c:pt idx="1339">
                  <c:v>1.294826238811934</c:v>
                </c:pt>
                <c:pt idx="1340">
                  <c:v>1.2292595580666617</c:v>
                </c:pt>
                <c:pt idx="1341">
                  <c:v>1.2707568810239782</c:v>
                </c:pt>
                <c:pt idx="1342">
                  <c:v>1.308574376768783</c:v>
                </c:pt>
                <c:pt idx="1343">
                  <c:v>1.2998490132751979</c:v>
                </c:pt>
                <c:pt idx="1344">
                  <c:v>1.2984200769349441</c:v>
                </c:pt>
                <c:pt idx="1345">
                  <c:v>1.3062956658969798</c:v>
                </c:pt>
                <c:pt idx="1346">
                  <c:v>1.2640092665889391</c:v>
                </c:pt>
                <c:pt idx="1347">
                  <c:v>1.2756734336707982</c:v>
                </c:pt>
                <c:pt idx="1348">
                  <c:v>1.2987210387482011</c:v>
                </c:pt>
                <c:pt idx="1349">
                  <c:v>1.3090599622153825</c:v>
                </c:pt>
                <c:pt idx="1350">
                  <c:v>1.3084403349527944</c:v>
                </c:pt>
                <c:pt idx="1351">
                  <c:v>1.3109694258205002</c:v>
                </c:pt>
                <c:pt idx="1352">
                  <c:v>1.3111818694533874</c:v>
                </c:pt>
                <c:pt idx="1353">
                  <c:v>1.3116876876269286</c:v>
                </c:pt>
                <c:pt idx="1354">
                  <c:v>1.3092218240309155</c:v>
                </c:pt>
                <c:pt idx="1355">
                  <c:v>1.3070215149760114</c:v>
                </c:pt>
                <c:pt idx="1356">
                  <c:v>1.3089967349436895</c:v>
                </c:pt>
                <c:pt idx="1357">
                  <c:v>1.3053497859124579</c:v>
                </c:pt>
                <c:pt idx="1358">
                  <c:v>1.3063158986239216</c:v>
                </c:pt>
                <c:pt idx="1359">
                  <c:v>1.3133771203265561</c:v>
                </c:pt>
                <c:pt idx="1360">
                  <c:v>1.3104737240104298</c:v>
                </c:pt>
                <c:pt idx="1361">
                  <c:v>1.3073224767892686</c:v>
                </c:pt>
                <c:pt idx="1362">
                  <c:v>1.3094823203902892</c:v>
                </c:pt>
                <c:pt idx="1363">
                  <c:v>1.3059112440850886</c:v>
                </c:pt>
                <c:pt idx="1364">
                  <c:v>1.2987488587477458</c:v>
                </c:pt>
                <c:pt idx="1365">
                  <c:v>1.287608213475502</c:v>
                </c:pt>
                <c:pt idx="1366">
                  <c:v>1.2706456010257992</c:v>
                </c:pt>
                <c:pt idx="1367">
                  <c:v>1.2729521318971468</c:v>
                </c:pt>
                <c:pt idx="1368">
                  <c:v>1.2876840862015331</c:v>
                </c:pt>
                <c:pt idx="1369">
                  <c:v>1.284333040801823</c:v>
                </c:pt>
                <c:pt idx="1370">
                  <c:v>1.2810452226738054</c:v>
                </c:pt>
                <c:pt idx="1371">
                  <c:v>1.276199484571281</c:v>
                </c:pt>
                <c:pt idx="1372">
                  <c:v>1.2749956373182532</c:v>
                </c:pt>
                <c:pt idx="1373">
                  <c:v>1.2637588865930363</c:v>
                </c:pt>
                <c:pt idx="1374">
                  <c:v>1.2669935938128321</c:v>
                </c:pt>
                <c:pt idx="1375">
                  <c:v>1.2787437499841932</c:v>
                </c:pt>
                <c:pt idx="1376">
                  <c:v>1.2877852498362412</c:v>
                </c:pt>
                <c:pt idx="1377">
                  <c:v>1.3090574331245146</c:v>
                </c:pt>
                <c:pt idx="1378">
                  <c:v>1.3381495653757343</c:v>
                </c:pt>
                <c:pt idx="1379">
                  <c:v>1.3784910938065094</c:v>
                </c:pt>
                <c:pt idx="1380">
                  <c:v>1.339011985361622</c:v>
                </c:pt>
                <c:pt idx="1381">
                  <c:v>1.3210175038378953</c:v>
                </c:pt>
                <c:pt idx="1382">
                  <c:v>1.3226588838110365</c:v>
                </c:pt>
                <c:pt idx="1383">
                  <c:v>1.3321278000197267</c:v>
                </c:pt>
                <c:pt idx="1384">
                  <c:v>1.3492598615575659</c:v>
                </c:pt>
                <c:pt idx="1385">
                  <c:v>1.364017106770629</c:v>
                </c:pt>
                <c:pt idx="1386">
                  <c:v>1.3580939759584623</c:v>
                </c:pt>
                <c:pt idx="1387">
                  <c:v>1.3627525613367761</c:v>
                </c:pt>
                <c:pt idx="1388">
                  <c:v>1.3653297049309683</c:v>
                </c:pt>
                <c:pt idx="1389">
                  <c:v>1.3609594359115726</c:v>
                </c:pt>
                <c:pt idx="1390">
                  <c:v>1.3604257977384868</c:v>
                </c:pt>
                <c:pt idx="1391">
                  <c:v>1.3605724850088139</c:v>
                </c:pt>
                <c:pt idx="1392">
                  <c:v>1.3565866378013094</c:v>
                </c:pt>
                <c:pt idx="1393">
                  <c:v>1.3389487580899293</c:v>
                </c:pt>
                <c:pt idx="1394">
                  <c:v>1.3182784984281699</c:v>
                </c:pt>
                <c:pt idx="1395">
                  <c:v>1.3229952528964413</c:v>
                </c:pt>
                <c:pt idx="1396">
                  <c:v>1.334532965434915</c:v>
                </c:pt>
                <c:pt idx="1397">
                  <c:v>1.3362906835879704</c:v>
                </c:pt>
                <c:pt idx="1398">
                  <c:v>1.3446619743600767</c:v>
                </c:pt>
                <c:pt idx="1399">
                  <c:v>1.3554839541829897</c:v>
                </c:pt>
                <c:pt idx="1400">
                  <c:v>1.3577550777821894</c:v>
                </c:pt>
                <c:pt idx="1401">
                  <c:v>1.355438430547371</c:v>
                </c:pt>
                <c:pt idx="1402">
                  <c:v>1.3528334669536342</c:v>
                </c:pt>
                <c:pt idx="1403">
                  <c:v>1.3559240159939707</c:v>
                </c:pt>
                <c:pt idx="1404">
                  <c:v>1.360193121378658</c:v>
                </c:pt>
                <c:pt idx="1405">
                  <c:v>1.3637920176834033</c:v>
                </c:pt>
                <c:pt idx="1406">
                  <c:v>1.3790424356156692</c:v>
                </c:pt>
                <c:pt idx="1407">
                  <c:v>1.377383352006454</c:v>
                </c:pt>
                <c:pt idx="1408">
                  <c:v>1.38237071919757</c:v>
                </c:pt>
                <c:pt idx="1409">
                  <c:v>1.3815108283025499</c:v>
                </c:pt>
                <c:pt idx="1410">
                  <c:v>1.3744571938725185</c:v>
                </c:pt>
                <c:pt idx="1411">
                  <c:v>1.374745510231437</c:v>
                </c:pt>
                <c:pt idx="1412">
                  <c:v>1.3792852283389689</c:v>
                </c:pt>
                <c:pt idx="1413">
                  <c:v>1.3868649136694831</c:v>
                </c:pt>
                <c:pt idx="1414">
                  <c:v>1.3888881863636477</c:v>
                </c:pt>
                <c:pt idx="1415">
                  <c:v>1.405957020629794</c:v>
                </c:pt>
                <c:pt idx="1416">
                  <c:v>1.4137061550484444</c:v>
                </c:pt>
                <c:pt idx="1417">
                  <c:v>1.411381920541023</c:v>
                </c:pt>
                <c:pt idx="1418">
                  <c:v>1.429158900250127</c:v>
                </c:pt>
                <c:pt idx="1419">
                  <c:v>1.4297987602396567</c:v>
                </c:pt>
                <c:pt idx="1420">
                  <c:v>1.4423000563987263</c:v>
                </c:pt>
                <c:pt idx="1421">
                  <c:v>1.4466298599642384</c:v>
                </c:pt>
                <c:pt idx="1422">
                  <c:v>1.4292120111583488</c:v>
                </c:pt>
                <c:pt idx="1423">
                  <c:v>1.4297102420592869</c:v>
                </c:pt>
                <c:pt idx="1424">
                  <c:v>1.4432484654741158</c:v>
                </c:pt>
                <c:pt idx="1425">
                  <c:v>1.4468903563236122</c:v>
                </c:pt>
                <c:pt idx="1426">
                  <c:v>1.4452869127134869</c:v>
                </c:pt>
                <c:pt idx="1427">
                  <c:v>1.4343991765280133</c:v>
                </c:pt>
                <c:pt idx="1428">
                  <c:v>1.4295660838798276</c:v>
                </c:pt>
                <c:pt idx="1429">
                  <c:v>1.4369965528491473</c:v>
                </c:pt>
                <c:pt idx="1430">
                  <c:v>1.4376819364742954</c:v>
                </c:pt>
                <c:pt idx="1431">
                  <c:v>1.4392044491766542</c:v>
                </c:pt>
                <c:pt idx="1432">
                  <c:v>1.4380967073765993</c:v>
                </c:pt>
                <c:pt idx="1433">
                  <c:v>1.4464907599665147</c:v>
                </c:pt>
                <c:pt idx="1434">
                  <c:v>1.4479196963067684</c:v>
                </c:pt>
                <c:pt idx="1435">
                  <c:v>1.4438579763732331</c:v>
                </c:pt>
                <c:pt idx="1436">
                  <c:v>1.4434052691079136</c:v>
                </c:pt>
                <c:pt idx="1437">
                  <c:v>1.4496192453698666</c:v>
                </c:pt>
                <c:pt idx="1438">
                  <c:v>1.4512505089795371</c:v>
                </c:pt>
                <c:pt idx="1439">
                  <c:v>1.4587821415835649</c:v>
                </c:pt>
                <c:pt idx="1440">
                  <c:v>1.4612732960882551</c:v>
                </c:pt>
                <c:pt idx="1441">
                  <c:v>1.4590274633977323</c:v>
                </c:pt>
                <c:pt idx="1442">
                  <c:v>1.4554690325468704</c:v>
                </c:pt>
                <c:pt idx="1443">
                  <c:v>1.4572773325172801</c:v>
                </c:pt>
                <c:pt idx="1444">
                  <c:v>1.4572899779716184</c:v>
                </c:pt>
                <c:pt idx="1445">
                  <c:v>1.4633876160536572</c:v>
                </c:pt>
                <c:pt idx="1446">
                  <c:v>1.4730917377130441</c:v>
                </c:pt>
                <c:pt idx="1447">
                  <c:v>1.4876567720201619</c:v>
                </c:pt>
                <c:pt idx="1448">
                  <c:v>1.4868525211242314</c:v>
                </c:pt>
                <c:pt idx="1449">
                  <c:v>1.4882182301927924</c:v>
                </c:pt>
                <c:pt idx="1450">
                  <c:v>1.4909622937842533</c:v>
                </c:pt>
                <c:pt idx="1451">
                  <c:v>1.4978136009448682</c:v>
                </c:pt>
                <c:pt idx="1452">
                  <c:v>1.5260256095741263</c:v>
                </c:pt>
                <c:pt idx="1453">
                  <c:v>1.5440959638238843</c:v>
                </c:pt>
                <c:pt idx="1454">
                  <c:v>1.5629832144239109</c:v>
                </c:pt>
                <c:pt idx="1455">
                  <c:v>1.6068705282512095</c:v>
                </c:pt>
                <c:pt idx="1456">
                  <c:v>1.6301963333240601</c:v>
                </c:pt>
                <c:pt idx="1457">
                  <c:v>1.6028619192258957</c:v>
                </c:pt>
                <c:pt idx="1458">
                  <c:v>1.5944552211816418</c:v>
                </c:pt>
                <c:pt idx="1459">
                  <c:v>1.5797561450585358</c:v>
                </c:pt>
                <c:pt idx="1460">
                  <c:v>1.5507221818972732</c:v>
                </c:pt>
                <c:pt idx="1461">
                  <c:v>1.5380387911957287</c:v>
                </c:pt>
                <c:pt idx="1462">
                  <c:v>1.47909327034211</c:v>
                </c:pt>
                <c:pt idx="1463">
                  <c:v>1.478415473989565</c:v>
                </c:pt>
                <c:pt idx="1464">
                  <c:v>1.4881828229206446</c:v>
                </c:pt>
                <c:pt idx="1465">
                  <c:v>1.5363594748595721</c:v>
                </c:pt>
                <c:pt idx="1466">
                  <c:v>1.5464657219669244</c:v>
                </c:pt>
                <c:pt idx="1467">
                  <c:v>1.5387368202752156</c:v>
                </c:pt>
                <c:pt idx="1468">
                  <c:v>1.5310306804013161</c:v>
                </c:pt>
                <c:pt idx="1469">
                  <c:v>1.5323002840169044</c:v>
                </c:pt>
                <c:pt idx="1470">
                  <c:v>1.5290023495254161</c:v>
                </c:pt>
                <c:pt idx="1471">
                  <c:v>1.5385901330048888</c:v>
                </c:pt>
                <c:pt idx="1472">
                  <c:v>1.5225683423579723</c:v>
                </c:pt>
                <c:pt idx="1473">
                  <c:v>1.511716013444647</c:v>
                </c:pt>
                <c:pt idx="1474">
                  <c:v>1.4858105356867366</c:v>
                </c:pt>
                <c:pt idx="1475">
                  <c:v>1.4819359684774112</c:v>
                </c:pt>
                <c:pt idx="1476">
                  <c:v>1.4762379267524701</c:v>
                </c:pt>
                <c:pt idx="1477">
                  <c:v>1.4955576518908746</c:v>
                </c:pt>
                <c:pt idx="1478">
                  <c:v>1.5126897134287136</c:v>
                </c:pt>
                <c:pt idx="1479">
                  <c:v>1.5217843241889837</c:v>
                </c:pt>
                <c:pt idx="1480">
                  <c:v>1.5161849170078832</c:v>
                </c:pt>
                <c:pt idx="1481">
                  <c:v>1.5279881840874658</c:v>
                </c:pt>
                <c:pt idx="1482">
                  <c:v>1.5388481002733947</c:v>
                </c:pt>
                <c:pt idx="1483">
                  <c:v>1.5294727604268092</c:v>
                </c:pt>
                <c:pt idx="1484">
                  <c:v>1.5230513987137042</c:v>
                </c:pt>
                <c:pt idx="1485">
                  <c:v>1.5236103277954673</c:v>
                </c:pt>
                <c:pt idx="1486">
                  <c:v>1.5168273060882804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A07-487F-914B-5C969AA56F2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Евро</c:v>
                </c:pt>
              </c:strCache>
            </c:strRef>
          </c:tx>
          <c:spPr>
            <a:ln w="127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Лист1!$A$2:$A$1488</c:f>
              <c:numCache>
                <c:formatCode>mmm\-yy</c:formatCode>
                <c:ptCount val="1487"/>
                <c:pt idx="0">
                  <c:v>43475</c:v>
                </c:pt>
                <c:pt idx="1">
                  <c:v>43476</c:v>
                </c:pt>
                <c:pt idx="2">
                  <c:v>43477</c:v>
                </c:pt>
                <c:pt idx="3">
                  <c:v>43480</c:v>
                </c:pt>
                <c:pt idx="4">
                  <c:v>43481</c:v>
                </c:pt>
                <c:pt idx="5">
                  <c:v>43482</c:v>
                </c:pt>
                <c:pt idx="6">
                  <c:v>43483</c:v>
                </c:pt>
                <c:pt idx="7">
                  <c:v>43484</c:v>
                </c:pt>
                <c:pt idx="8">
                  <c:v>43487</c:v>
                </c:pt>
                <c:pt idx="9">
                  <c:v>43488</c:v>
                </c:pt>
                <c:pt idx="10">
                  <c:v>43489</c:v>
                </c:pt>
                <c:pt idx="11">
                  <c:v>43490</c:v>
                </c:pt>
                <c:pt idx="12">
                  <c:v>43491</c:v>
                </c:pt>
                <c:pt idx="13">
                  <c:v>43494</c:v>
                </c:pt>
                <c:pt idx="14">
                  <c:v>43495</c:v>
                </c:pt>
                <c:pt idx="15">
                  <c:v>43496</c:v>
                </c:pt>
                <c:pt idx="16">
                  <c:v>43497</c:v>
                </c:pt>
                <c:pt idx="17">
                  <c:v>43498</c:v>
                </c:pt>
                <c:pt idx="18">
                  <c:v>43501</c:v>
                </c:pt>
                <c:pt idx="19">
                  <c:v>43502</c:v>
                </c:pt>
                <c:pt idx="20">
                  <c:v>43503</c:v>
                </c:pt>
                <c:pt idx="21">
                  <c:v>43504</c:v>
                </c:pt>
                <c:pt idx="22">
                  <c:v>43505</c:v>
                </c:pt>
                <c:pt idx="23">
                  <c:v>43508</c:v>
                </c:pt>
                <c:pt idx="24">
                  <c:v>43509</c:v>
                </c:pt>
                <c:pt idx="25">
                  <c:v>43510</c:v>
                </c:pt>
                <c:pt idx="26">
                  <c:v>43511</c:v>
                </c:pt>
                <c:pt idx="27">
                  <c:v>43512</c:v>
                </c:pt>
                <c:pt idx="28">
                  <c:v>43515</c:v>
                </c:pt>
                <c:pt idx="29">
                  <c:v>43516</c:v>
                </c:pt>
                <c:pt idx="30">
                  <c:v>43517</c:v>
                </c:pt>
                <c:pt idx="31">
                  <c:v>43518</c:v>
                </c:pt>
                <c:pt idx="32">
                  <c:v>43519</c:v>
                </c:pt>
                <c:pt idx="33">
                  <c:v>43522</c:v>
                </c:pt>
                <c:pt idx="34">
                  <c:v>43523</c:v>
                </c:pt>
                <c:pt idx="35">
                  <c:v>43524</c:v>
                </c:pt>
                <c:pt idx="36">
                  <c:v>43525</c:v>
                </c:pt>
                <c:pt idx="37">
                  <c:v>43526</c:v>
                </c:pt>
                <c:pt idx="38">
                  <c:v>43529</c:v>
                </c:pt>
                <c:pt idx="39">
                  <c:v>43530</c:v>
                </c:pt>
                <c:pt idx="40">
                  <c:v>43531</c:v>
                </c:pt>
                <c:pt idx="41">
                  <c:v>43532</c:v>
                </c:pt>
                <c:pt idx="42">
                  <c:v>43536</c:v>
                </c:pt>
                <c:pt idx="43">
                  <c:v>43537</c:v>
                </c:pt>
                <c:pt idx="44">
                  <c:v>43538</c:v>
                </c:pt>
                <c:pt idx="45">
                  <c:v>43539</c:v>
                </c:pt>
                <c:pt idx="46">
                  <c:v>43540</c:v>
                </c:pt>
                <c:pt idx="47">
                  <c:v>43543</c:v>
                </c:pt>
                <c:pt idx="48">
                  <c:v>43544</c:v>
                </c:pt>
                <c:pt idx="49">
                  <c:v>43545</c:v>
                </c:pt>
                <c:pt idx="50">
                  <c:v>43546</c:v>
                </c:pt>
                <c:pt idx="51">
                  <c:v>43547</c:v>
                </c:pt>
                <c:pt idx="52">
                  <c:v>43550</c:v>
                </c:pt>
                <c:pt idx="53">
                  <c:v>43551</c:v>
                </c:pt>
                <c:pt idx="54">
                  <c:v>43552</c:v>
                </c:pt>
                <c:pt idx="55">
                  <c:v>43553</c:v>
                </c:pt>
                <c:pt idx="56">
                  <c:v>43554</c:v>
                </c:pt>
                <c:pt idx="57">
                  <c:v>43557</c:v>
                </c:pt>
                <c:pt idx="58">
                  <c:v>43558</c:v>
                </c:pt>
                <c:pt idx="59">
                  <c:v>43559</c:v>
                </c:pt>
                <c:pt idx="60">
                  <c:v>43560</c:v>
                </c:pt>
                <c:pt idx="61">
                  <c:v>43561</c:v>
                </c:pt>
                <c:pt idx="62">
                  <c:v>43564</c:v>
                </c:pt>
                <c:pt idx="63">
                  <c:v>43565</c:v>
                </c:pt>
                <c:pt idx="64">
                  <c:v>43566</c:v>
                </c:pt>
                <c:pt idx="65">
                  <c:v>43567</c:v>
                </c:pt>
                <c:pt idx="66">
                  <c:v>43568</c:v>
                </c:pt>
                <c:pt idx="67">
                  <c:v>43571</c:v>
                </c:pt>
                <c:pt idx="68">
                  <c:v>43572</c:v>
                </c:pt>
                <c:pt idx="69">
                  <c:v>43573</c:v>
                </c:pt>
                <c:pt idx="70">
                  <c:v>43574</c:v>
                </c:pt>
                <c:pt idx="71">
                  <c:v>43575</c:v>
                </c:pt>
                <c:pt idx="72">
                  <c:v>43578</c:v>
                </c:pt>
                <c:pt idx="73">
                  <c:v>43579</c:v>
                </c:pt>
                <c:pt idx="74">
                  <c:v>43580</c:v>
                </c:pt>
                <c:pt idx="75">
                  <c:v>43581</c:v>
                </c:pt>
                <c:pt idx="76">
                  <c:v>43582</c:v>
                </c:pt>
                <c:pt idx="77">
                  <c:v>43585</c:v>
                </c:pt>
                <c:pt idx="78">
                  <c:v>43586</c:v>
                </c:pt>
                <c:pt idx="79">
                  <c:v>43592</c:v>
                </c:pt>
                <c:pt idx="80">
                  <c:v>43593</c:v>
                </c:pt>
                <c:pt idx="81">
                  <c:v>43594</c:v>
                </c:pt>
                <c:pt idx="82">
                  <c:v>43599</c:v>
                </c:pt>
                <c:pt idx="83">
                  <c:v>43600</c:v>
                </c:pt>
                <c:pt idx="84">
                  <c:v>43601</c:v>
                </c:pt>
                <c:pt idx="85">
                  <c:v>43602</c:v>
                </c:pt>
                <c:pt idx="86">
                  <c:v>43603</c:v>
                </c:pt>
                <c:pt idx="87">
                  <c:v>43606</c:v>
                </c:pt>
                <c:pt idx="88">
                  <c:v>43607</c:v>
                </c:pt>
                <c:pt idx="89">
                  <c:v>43608</c:v>
                </c:pt>
                <c:pt idx="90">
                  <c:v>43609</c:v>
                </c:pt>
                <c:pt idx="91">
                  <c:v>43610</c:v>
                </c:pt>
                <c:pt idx="92">
                  <c:v>43613</c:v>
                </c:pt>
                <c:pt idx="93">
                  <c:v>43614</c:v>
                </c:pt>
                <c:pt idx="94">
                  <c:v>43615</c:v>
                </c:pt>
                <c:pt idx="95">
                  <c:v>43616</c:v>
                </c:pt>
                <c:pt idx="96">
                  <c:v>43617</c:v>
                </c:pt>
                <c:pt idx="97">
                  <c:v>43620</c:v>
                </c:pt>
                <c:pt idx="98">
                  <c:v>43621</c:v>
                </c:pt>
                <c:pt idx="99">
                  <c:v>43622</c:v>
                </c:pt>
                <c:pt idx="100">
                  <c:v>43623</c:v>
                </c:pt>
                <c:pt idx="101">
                  <c:v>43624</c:v>
                </c:pt>
                <c:pt idx="102">
                  <c:v>43627</c:v>
                </c:pt>
                <c:pt idx="103">
                  <c:v>43628</c:v>
                </c:pt>
                <c:pt idx="104">
                  <c:v>43630</c:v>
                </c:pt>
                <c:pt idx="105">
                  <c:v>43631</c:v>
                </c:pt>
                <c:pt idx="106">
                  <c:v>43634</c:v>
                </c:pt>
                <c:pt idx="107">
                  <c:v>43635</c:v>
                </c:pt>
                <c:pt idx="108">
                  <c:v>43636</c:v>
                </c:pt>
                <c:pt idx="109">
                  <c:v>43637</c:v>
                </c:pt>
                <c:pt idx="110">
                  <c:v>43638</c:v>
                </c:pt>
                <c:pt idx="111">
                  <c:v>43641</c:v>
                </c:pt>
                <c:pt idx="112">
                  <c:v>43642</c:v>
                </c:pt>
                <c:pt idx="113">
                  <c:v>43643</c:v>
                </c:pt>
                <c:pt idx="114">
                  <c:v>43644</c:v>
                </c:pt>
                <c:pt idx="115">
                  <c:v>43645</c:v>
                </c:pt>
                <c:pt idx="116">
                  <c:v>43648</c:v>
                </c:pt>
                <c:pt idx="117">
                  <c:v>43649</c:v>
                </c:pt>
                <c:pt idx="118">
                  <c:v>43650</c:v>
                </c:pt>
                <c:pt idx="119">
                  <c:v>43651</c:v>
                </c:pt>
                <c:pt idx="120">
                  <c:v>43652</c:v>
                </c:pt>
                <c:pt idx="121">
                  <c:v>43655</c:v>
                </c:pt>
                <c:pt idx="122">
                  <c:v>43656</c:v>
                </c:pt>
                <c:pt idx="123">
                  <c:v>43657</c:v>
                </c:pt>
                <c:pt idx="124">
                  <c:v>43658</c:v>
                </c:pt>
                <c:pt idx="125">
                  <c:v>43659</c:v>
                </c:pt>
                <c:pt idx="126">
                  <c:v>43662</c:v>
                </c:pt>
                <c:pt idx="127">
                  <c:v>43663</c:v>
                </c:pt>
                <c:pt idx="128">
                  <c:v>43664</c:v>
                </c:pt>
                <c:pt idx="129">
                  <c:v>43665</c:v>
                </c:pt>
                <c:pt idx="130">
                  <c:v>43666</c:v>
                </c:pt>
                <c:pt idx="131">
                  <c:v>43669</c:v>
                </c:pt>
                <c:pt idx="132">
                  <c:v>43670</c:v>
                </c:pt>
                <c:pt idx="133">
                  <c:v>43671</c:v>
                </c:pt>
                <c:pt idx="134">
                  <c:v>43672</c:v>
                </c:pt>
                <c:pt idx="135">
                  <c:v>43673</c:v>
                </c:pt>
                <c:pt idx="136">
                  <c:v>43676</c:v>
                </c:pt>
                <c:pt idx="137">
                  <c:v>43677</c:v>
                </c:pt>
                <c:pt idx="138">
                  <c:v>43678</c:v>
                </c:pt>
                <c:pt idx="139">
                  <c:v>43679</c:v>
                </c:pt>
                <c:pt idx="140">
                  <c:v>43680</c:v>
                </c:pt>
                <c:pt idx="141">
                  <c:v>43683</c:v>
                </c:pt>
                <c:pt idx="142">
                  <c:v>43684</c:v>
                </c:pt>
                <c:pt idx="143">
                  <c:v>43685</c:v>
                </c:pt>
                <c:pt idx="144">
                  <c:v>43686</c:v>
                </c:pt>
                <c:pt idx="145">
                  <c:v>43687</c:v>
                </c:pt>
                <c:pt idx="146">
                  <c:v>43690</c:v>
                </c:pt>
                <c:pt idx="147">
                  <c:v>43691</c:v>
                </c:pt>
                <c:pt idx="148">
                  <c:v>43692</c:v>
                </c:pt>
                <c:pt idx="149">
                  <c:v>43693</c:v>
                </c:pt>
                <c:pt idx="150">
                  <c:v>43694</c:v>
                </c:pt>
                <c:pt idx="151">
                  <c:v>43697</c:v>
                </c:pt>
                <c:pt idx="152">
                  <c:v>43698</c:v>
                </c:pt>
                <c:pt idx="153">
                  <c:v>43699</c:v>
                </c:pt>
                <c:pt idx="154">
                  <c:v>43700</c:v>
                </c:pt>
                <c:pt idx="155">
                  <c:v>43701</c:v>
                </c:pt>
                <c:pt idx="156">
                  <c:v>43704</c:v>
                </c:pt>
                <c:pt idx="157">
                  <c:v>43705</c:v>
                </c:pt>
                <c:pt idx="158">
                  <c:v>43706</c:v>
                </c:pt>
                <c:pt idx="159">
                  <c:v>43707</c:v>
                </c:pt>
                <c:pt idx="160">
                  <c:v>43708</c:v>
                </c:pt>
                <c:pt idx="161">
                  <c:v>43711</c:v>
                </c:pt>
                <c:pt idx="162">
                  <c:v>43712</c:v>
                </c:pt>
                <c:pt idx="163">
                  <c:v>43713</c:v>
                </c:pt>
                <c:pt idx="164">
                  <c:v>43714</c:v>
                </c:pt>
                <c:pt idx="165">
                  <c:v>43715</c:v>
                </c:pt>
                <c:pt idx="166">
                  <c:v>43718</c:v>
                </c:pt>
                <c:pt idx="167">
                  <c:v>43719</c:v>
                </c:pt>
                <c:pt idx="168">
                  <c:v>43720</c:v>
                </c:pt>
                <c:pt idx="169">
                  <c:v>43721</c:v>
                </c:pt>
                <c:pt idx="170">
                  <c:v>43722</c:v>
                </c:pt>
                <c:pt idx="171">
                  <c:v>43725</c:v>
                </c:pt>
                <c:pt idx="172">
                  <c:v>43726</c:v>
                </c:pt>
                <c:pt idx="173">
                  <c:v>43727</c:v>
                </c:pt>
                <c:pt idx="174">
                  <c:v>43728</c:v>
                </c:pt>
                <c:pt idx="175">
                  <c:v>43729</c:v>
                </c:pt>
                <c:pt idx="176">
                  <c:v>43732</c:v>
                </c:pt>
                <c:pt idx="177">
                  <c:v>43733</c:v>
                </c:pt>
                <c:pt idx="178">
                  <c:v>43734</c:v>
                </c:pt>
                <c:pt idx="179">
                  <c:v>43735</c:v>
                </c:pt>
                <c:pt idx="180">
                  <c:v>43736</c:v>
                </c:pt>
                <c:pt idx="181">
                  <c:v>43739</c:v>
                </c:pt>
                <c:pt idx="182">
                  <c:v>43740</c:v>
                </c:pt>
                <c:pt idx="183">
                  <c:v>43741</c:v>
                </c:pt>
                <c:pt idx="184">
                  <c:v>43742</c:v>
                </c:pt>
                <c:pt idx="185">
                  <c:v>43743</c:v>
                </c:pt>
                <c:pt idx="186">
                  <c:v>43746</c:v>
                </c:pt>
                <c:pt idx="187">
                  <c:v>43747</c:v>
                </c:pt>
                <c:pt idx="188">
                  <c:v>43748</c:v>
                </c:pt>
                <c:pt idx="189">
                  <c:v>43749</c:v>
                </c:pt>
                <c:pt idx="190">
                  <c:v>43750</c:v>
                </c:pt>
                <c:pt idx="191">
                  <c:v>43753</c:v>
                </c:pt>
                <c:pt idx="192">
                  <c:v>43754</c:v>
                </c:pt>
                <c:pt idx="193">
                  <c:v>43755</c:v>
                </c:pt>
                <c:pt idx="194">
                  <c:v>43756</c:v>
                </c:pt>
                <c:pt idx="195">
                  <c:v>43757</c:v>
                </c:pt>
                <c:pt idx="196">
                  <c:v>43760</c:v>
                </c:pt>
                <c:pt idx="197">
                  <c:v>43761</c:v>
                </c:pt>
                <c:pt idx="198">
                  <c:v>43762</c:v>
                </c:pt>
                <c:pt idx="199">
                  <c:v>43763</c:v>
                </c:pt>
                <c:pt idx="200">
                  <c:v>43764</c:v>
                </c:pt>
                <c:pt idx="201">
                  <c:v>43767</c:v>
                </c:pt>
                <c:pt idx="202">
                  <c:v>43768</c:v>
                </c:pt>
                <c:pt idx="203">
                  <c:v>43769</c:v>
                </c:pt>
                <c:pt idx="204">
                  <c:v>43770</c:v>
                </c:pt>
                <c:pt idx="205">
                  <c:v>43771</c:v>
                </c:pt>
                <c:pt idx="206">
                  <c:v>43775</c:v>
                </c:pt>
                <c:pt idx="207">
                  <c:v>43776</c:v>
                </c:pt>
                <c:pt idx="208">
                  <c:v>43777</c:v>
                </c:pt>
                <c:pt idx="209">
                  <c:v>43778</c:v>
                </c:pt>
                <c:pt idx="210">
                  <c:v>43781</c:v>
                </c:pt>
                <c:pt idx="211">
                  <c:v>43782</c:v>
                </c:pt>
                <c:pt idx="212">
                  <c:v>43783</c:v>
                </c:pt>
                <c:pt idx="213">
                  <c:v>43784</c:v>
                </c:pt>
                <c:pt idx="214">
                  <c:v>43785</c:v>
                </c:pt>
                <c:pt idx="215">
                  <c:v>43788</c:v>
                </c:pt>
                <c:pt idx="216">
                  <c:v>43789</c:v>
                </c:pt>
                <c:pt idx="217">
                  <c:v>43790</c:v>
                </c:pt>
                <c:pt idx="218">
                  <c:v>43791</c:v>
                </c:pt>
                <c:pt idx="219">
                  <c:v>43792</c:v>
                </c:pt>
                <c:pt idx="220">
                  <c:v>43795</c:v>
                </c:pt>
                <c:pt idx="221">
                  <c:v>43796</c:v>
                </c:pt>
                <c:pt idx="222">
                  <c:v>43797</c:v>
                </c:pt>
                <c:pt idx="223">
                  <c:v>43798</c:v>
                </c:pt>
                <c:pt idx="224">
                  <c:v>43799</c:v>
                </c:pt>
                <c:pt idx="225">
                  <c:v>43802</c:v>
                </c:pt>
                <c:pt idx="226">
                  <c:v>43803</c:v>
                </c:pt>
                <c:pt idx="227">
                  <c:v>43804</c:v>
                </c:pt>
                <c:pt idx="228">
                  <c:v>43805</c:v>
                </c:pt>
                <c:pt idx="229">
                  <c:v>43806</c:v>
                </c:pt>
                <c:pt idx="230">
                  <c:v>43809</c:v>
                </c:pt>
                <c:pt idx="231">
                  <c:v>43810</c:v>
                </c:pt>
                <c:pt idx="232">
                  <c:v>43811</c:v>
                </c:pt>
                <c:pt idx="233">
                  <c:v>43812</c:v>
                </c:pt>
                <c:pt idx="234">
                  <c:v>43813</c:v>
                </c:pt>
                <c:pt idx="235">
                  <c:v>43816</c:v>
                </c:pt>
                <c:pt idx="236">
                  <c:v>43817</c:v>
                </c:pt>
                <c:pt idx="237">
                  <c:v>43818</c:v>
                </c:pt>
                <c:pt idx="238">
                  <c:v>43819</c:v>
                </c:pt>
                <c:pt idx="239">
                  <c:v>43820</c:v>
                </c:pt>
                <c:pt idx="240">
                  <c:v>43823</c:v>
                </c:pt>
                <c:pt idx="241">
                  <c:v>43824</c:v>
                </c:pt>
                <c:pt idx="242">
                  <c:v>43825</c:v>
                </c:pt>
                <c:pt idx="243">
                  <c:v>43826</c:v>
                </c:pt>
                <c:pt idx="244">
                  <c:v>43827</c:v>
                </c:pt>
                <c:pt idx="245">
                  <c:v>43830</c:v>
                </c:pt>
                <c:pt idx="246">
                  <c:v>43831</c:v>
                </c:pt>
                <c:pt idx="247">
                  <c:v>43840</c:v>
                </c:pt>
                <c:pt idx="248">
                  <c:v>43841</c:v>
                </c:pt>
                <c:pt idx="249">
                  <c:v>43844</c:v>
                </c:pt>
                <c:pt idx="250">
                  <c:v>43845</c:v>
                </c:pt>
                <c:pt idx="251">
                  <c:v>43846</c:v>
                </c:pt>
                <c:pt idx="252">
                  <c:v>43847</c:v>
                </c:pt>
                <c:pt idx="253">
                  <c:v>43848</c:v>
                </c:pt>
                <c:pt idx="254">
                  <c:v>43851</c:v>
                </c:pt>
                <c:pt idx="255">
                  <c:v>43852</c:v>
                </c:pt>
                <c:pt idx="256">
                  <c:v>43853</c:v>
                </c:pt>
                <c:pt idx="257">
                  <c:v>43854</c:v>
                </c:pt>
                <c:pt idx="258">
                  <c:v>43855</c:v>
                </c:pt>
                <c:pt idx="259">
                  <c:v>43858</c:v>
                </c:pt>
                <c:pt idx="260">
                  <c:v>43859</c:v>
                </c:pt>
                <c:pt idx="261">
                  <c:v>43860</c:v>
                </c:pt>
                <c:pt idx="262">
                  <c:v>43861</c:v>
                </c:pt>
                <c:pt idx="263">
                  <c:v>43862</c:v>
                </c:pt>
                <c:pt idx="264">
                  <c:v>43865</c:v>
                </c:pt>
                <c:pt idx="265">
                  <c:v>43866</c:v>
                </c:pt>
                <c:pt idx="266">
                  <c:v>43867</c:v>
                </c:pt>
                <c:pt idx="267">
                  <c:v>43868</c:v>
                </c:pt>
                <c:pt idx="268">
                  <c:v>43869</c:v>
                </c:pt>
                <c:pt idx="269">
                  <c:v>43872</c:v>
                </c:pt>
                <c:pt idx="270">
                  <c:v>43873</c:v>
                </c:pt>
                <c:pt idx="271">
                  <c:v>43874</c:v>
                </c:pt>
                <c:pt idx="272">
                  <c:v>43875</c:v>
                </c:pt>
                <c:pt idx="273">
                  <c:v>43876</c:v>
                </c:pt>
                <c:pt idx="274">
                  <c:v>43879</c:v>
                </c:pt>
                <c:pt idx="275">
                  <c:v>43880</c:v>
                </c:pt>
                <c:pt idx="276">
                  <c:v>43881</c:v>
                </c:pt>
                <c:pt idx="277">
                  <c:v>43882</c:v>
                </c:pt>
                <c:pt idx="278">
                  <c:v>43883</c:v>
                </c:pt>
                <c:pt idx="279">
                  <c:v>43887</c:v>
                </c:pt>
                <c:pt idx="280">
                  <c:v>43888</c:v>
                </c:pt>
                <c:pt idx="281">
                  <c:v>43889</c:v>
                </c:pt>
                <c:pt idx="282">
                  <c:v>43890</c:v>
                </c:pt>
                <c:pt idx="283">
                  <c:v>43893</c:v>
                </c:pt>
                <c:pt idx="284">
                  <c:v>43894</c:v>
                </c:pt>
                <c:pt idx="285">
                  <c:v>43895</c:v>
                </c:pt>
                <c:pt idx="286">
                  <c:v>43896</c:v>
                </c:pt>
                <c:pt idx="287">
                  <c:v>43897</c:v>
                </c:pt>
                <c:pt idx="288">
                  <c:v>43901</c:v>
                </c:pt>
                <c:pt idx="289">
                  <c:v>43902</c:v>
                </c:pt>
                <c:pt idx="290">
                  <c:v>43903</c:v>
                </c:pt>
                <c:pt idx="291">
                  <c:v>43904</c:v>
                </c:pt>
                <c:pt idx="292">
                  <c:v>43907</c:v>
                </c:pt>
                <c:pt idx="293">
                  <c:v>43908</c:v>
                </c:pt>
                <c:pt idx="294">
                  <c:v>43909</c:v>
                </c:pt>
                <c:pt idx="295">
                  <c:v>43910</c:v>
                </c:pt>
                <c:pt idx="296">
                  <c:v>43911</c:v>
                </c:pt>
                <c:pt idx="297">
                  <c:v>43914</c:v>
                </c:pt>
                <c:pt idx="298">
                  <c:v>43915</c:v>
                </c:pt>
                <c:pt idx="299">
                  <c:v>43916</c:v>
                </c:pt>
                <c:pt idx="300">
                  <c:v>43917</c:v>
                </c:pt>
                <c:pt idx="301">
                  <c:v>43918</c:v>
                </c:pt>
                <c:pt idx="302">
                  <c:v>43928</c:v>
                </c:pt>
                <c:pt idx="303">
                  <c:v>43929</c:v>
                </c:pt>
                <c:pt idx="304">
                  <c:v>43930</c:v>
                </c:pt>
                <c:pt idx="305">
                  <c:v>43931</c:v>
                </c:pt>
                <c:pt idx="306">
                  <c:v>43932</c:v>
                </c:pt>
                <c:pt idx="307">
                  <c:v>43935</c:v>
                </c:pt>
                <c:pt idx="308">
                  <c:v>43936</c:v>
                </c:pt>
                <c:pt idx="309">
                  <c:v>43937</c:v>
                </c:pt>
                <c:pt idx="310">
                  <c:v>43938</c:v>
                </c:pt>
                <c:pt idx="311">
                  <c:v>43939</c:v>
                </c:pt>
                <c:pt idx="312">
                  <c:v>43942</c:v>
                </c:pt>
                <c:pt idx="313">
                  <c:v>43943</c:v>
                </c:pt>
                <c:pt idx="314">
                  <c:v>43944</c:v>
                </c:pt>
                <c:pt idx="315">
                  <c:v>43945</c:v>
                </c:pt>
                <c:pt idx="316">
                  <c:v>43946</c:v>
                </c:pt>
                <c:pt idx="317">
                  <c:v>43949</c:v>
                </c:pt>
                <c:pt idx="318">
                  <c:v>43950</c:v>
                </c:pt>
                <c:pt idx="319">
                  <c:v>43951</c:v>
                </c:pt>
                <c:pt idx="320">
                  <c:v>43952</c:v>
                </c:pt>
                <c:pt idx="321">
                  <c:v>43958</c:v>
                </c:pt>
                <c:pt idx="322">
                  <c:v>43959</c:v>
                </c:pt>
                <c:pt idx="323">
                  <c:v>43960</c:v>
                </c:pt>
                <c:pt idx="324">
                  <c:v>43964</c:v>
                </c:pt>
                <c:pt idx="325">
                  <c:v>43965</c:v>
                </c:pt>
                <c:pt idx="326">
                  <c:v>43966</c:v>
                </c:pt>
                <c:pt idx="327">
                  <c:v>43967</c:v>
                </c:pt>
                <c:pt idx="328">
                  <c:v>43970</c:v>
                </c:pt>
                <c:pt idx="329">
                  <c:v>43971</c:v>
                </c:pt>
                <c:pt idx="330">
                  <c:v>43972</c:v>
                </c:pt>
                <c:pt idx="331">
                  <c:v>43973</c:v>
                </c:pt>
                <c:pt idx="332">
                  <c:v>43974</c:v>
                </c:pt>
                <c:pt idx="333">
                  <c:v>43977</c:v>
                </c:pt>
                <c:pt idx="334">
                  <c:v>43978</c:v>
                </c:pt>
                <c:pt idx="335">
                  <c:v>43979</c:v>
                </c:pt>
                <c:pt idx="336">
                  <c:v>43980</c:v>
                </c:pt>
                <c:pt idx="337">
                  <c:v>43981</c:v>
                </c:pt>
                <c:pt idx="338">
                  <c:v>43984</c:v>
                </c:pt>
                <c:pt idx="339">
                  <c:v>43985</c:v>
                </c:pt>
                <c:pt idx="340">
                  <c:v>43986</c:v>
                </c:pt>
                <c:pt idx="341">
                  <c:v>43987</c:v>
                </c:pt>
                <c:pt idx="342">
                  <c:v>43988</c:v>
                </c:pt>
                <c:pt idx="343">
                  <c:v>43991</c:v>
                </c:pt>
                <c:pt idx="344">
                  <c:v>43992</c:v>
                </c:pt>
                <c:pt idx="345">
                  <c:v>43993</c:v>
                </c:pt>
                <c:pt idx="346">
                  <c:v>43994</c:v>
                </c:pt>
                <c:pt idx="347">
                  <c:v>43998</c:v>
                </c:pt>
                <c:pt idx="348">
                  <c:v>43999</c:v>
                </c:pt>
                <c:pt idx="349">
                  <c:v>44000</c:v>
                </c:pt>
                <c:pt idx="350">
                  <c:v>44001</c:v>
                </c:pt>
                <c:pt idx="351">
                  <c:v>44002</c:v>
                </c:pt>
                <c:pt idx="352">
                  <c:v>44005</c:v>
                </c:pt>
                <c:pt idx="353">
                  <c:v>44006</c:v>
                </c:pt>
                <c:pt idx="354">
                  <c:v>44007</c:v>
                </c:pt>
                <c:pt idx="355">
                  <c:v>44008</c:v>
                </c:pt>
                <c:pt idx="356">
                  <c:v>44009</c:v>
                </c:pt>
                <c:pt idx="357">
                  <c:v>44012</c:v>
                </c:pt>
                <c:pt idx="358">
                  <c:v>44013</c:v>
                </c:pt>
                <c:pt idx="359">
                  <c:v>44014</c:v>
                </c:pt>
                <c:pt idx="360">
                  <c:v>44015</c:v>
                </c:pt>
                <c:pt idx="361">
                  <c:v>44016</c:v>
                </c:pt>
                <c:pt idx="362">
                  <c:v>44019</c:v>
                </c:pt>
                <c:pt idx="363">
                  <c:v>44020</c:v>
                </c:pt>
                <c:pt idx="364">
                  <c:v>44021</c:v>
                </c:pt>
                <c:pt idx="365">
                  <c:v>44022</c:v>
                </c:pt>
                <c:pt idx="366">
                  <c:v>44023</c:v>
                </c:pt>
                <c:pt idx="367">
                  <c:v>44026</c:v>
                </c:pt>
                <c:pt idx="368">
                  <c:v>44027</c:v>
                </c:pt>
                <c:pt idx="369">
                  <c:v>44028</c:v>
                </c:pt>
                <c:pt idx="370">
                  <c:v>44029</c:v>
                </c:pt>
                <c:pt idx="371">
                  <c:v>44030</c:v>
                </c:pt>
                <c:pt idx="372">
                  <c:v>44033</c:v>
                </c:pt>
                <c:pt idx="373">
                  <c:v>44034</c:v>
                </c:pt>
                <c:pt idx="374">
                  <c:v>44035</c:v>
                </c:pt>
                <c:pt idx="375">
                  <c:v>44036</c:v>
                </c:pt>
                <c:pt idx="376">
                  <c:v>44037</c:v>
                </c:pt>
                <c:pt idx="377">
                  <c:v>44040</c:v>
                </c:pt>
                <c:pt idx="378">
                  <c:v>44041</c:v>
                </c:pt>
                <c:pt idx="379">
                  <c:v>44042</c:v>
                </c:pt>
                <c:pt idx="380">
                  <c:v>44043</c:v>
                </c:pt>
                <c:pt idx="381">
                  <c:v>44044</c:v>
                </c:pt>
                <c:pt idx="382">
                  <c:v>44047</c:v>
                </c:pt>
                <c:pt idx="383">
                  <c:v>44048</c:v>
                </c:pt>
                <c:pt idx="384">
                  <c:v>44049</c:v>
                </c:pt>
                <c:pt idx="385">
                  <c:v>44050</c:v>
                </c:pt>
                <c:pt idx="386">
                  <c:v>44051</c:v>
                </c:pt>
                <c:pt idx="387">
                  <c:v>44054</c:v>
                </c:pt>
                <c:pt idx="388">
                  <c:v>44055</c:v>
                </c:pt>
                <c:pt idx="389">
                  <c:v>44056</c:v>
                </c:pt>
                <c:pt idx="390">
                  <c:v>44057</c:v>
                </c:pt>
                <c:pt idx="391">
                  <c:v>44058</c:v>
                </c:pt>
                <c:pt idx="392">
                  <c:v>44061</c:v>
                </c:pt>
                <c:pt idx="393">
                  <c:v>44062</c:v>
                </c:pt>
                <c:pt idx="394">
                  <c:v>44063</c:v>
                </c:pt>
                <c:pt idx="395">
                  <c:v>44064</c:v>
                </c:pt>
                <c:pt idx="396">
                  <c:v>44065</c:v>
                </c:pt>
                <c:pt idx="397">
                  <c:v>44068</c:v>
                </c:pt>
                <c:pt idx="398">
                  <c:v>44069</c:v>
                </c:pt>
                <c:pt idx="399">
                  <c:v>44070</c:v>
                </c:pt>
                <c:pt idx="400">
                  <c:v>44071</c:v>
                </c:pt>
                <c:pt idx="401">
                  <c:v>44072</c:v>
                </c:pt>
                <c:pt idx="402">
                  <c:v>44075</c:v>
                </c:pt>
                <c:pt idx="403">
                  <c:v>44076</c:v>
                </c:pt>
                <c:pt idx="404">
                  <c:v>44077</c:v>
                </c:pt>
                <c:pt idx="405">
                  <c:v>44078</c:v>
                </c:pt>
                <c:pt idx="406">
                  <c:v>44079</c:v>
                </c:pt>
                <c:pt idx="407">
                  <c:v>44082</c:v>
                </c:pt>
                <c:pt idx="408">
                  <c:v>44083</c:v>
                </c:pt>
                <c:pt idx="409">
                  <c:v>44084</c:v>
                </c:pt>
                <c:pt idx="410">
                  <c:v>44085</c:v>
                </c:pt>
                <c:pt idx="411">
                  <c:v>44086</c:v>
                </c:pt>
                <c:pt idx="412">
                  <c:v>44089</c:v>
                </c:pt>
                <c:pt idx="413">
                  <c:v>44090</c:v>
                </c:pt>
                <c:pt idx="414">
                  <c:v>44091</c:v>
                </c:pt>
                <c:pt idx="415">
                  <c:v>44092</c:v>
                </c:pt>
                <c:pt idx="416">
                  <c:v>44093</c:v>
                </c:pt>
                <c:pt idx="417">
                  <c:v>44096</c:v>
                </c:pt>
                <c:pt idx="418">
                  <c:v>44097</c:v>
                </c:pt>
                <c:pt idx="419">
                  <c:v>44098</c:v>
                </c:pt>
                <c:pt idx="420">
                  <c:v>44099</c:v>
                </c:pt>
                <c:pt idx="421">
                  <c:v>44100</c:v>
                </c:pt>
                <c:pt idx="422">
                  <c:v>44103</c:v>
                </c:pt>
                <c:pt idx="423">
                  <c:v>44104</c:v>
                </c:pt>
                <c:pt idx="424">
                  <c:v>44105</c:v>
                </c:pt>
                <c:pt idx="425">
                  <c:v>44106</c:v>
                </c:pt>
                <c:pt idx="426">
                  <c:v>44107</c:v>
                </c:pt>
                <c:pt idx="427">
                  <c:v>44110</c:v>
                </c:pt>
                <c:pt idx="428">
                  <c:v>44111</c:v>
                </c:pt>
                <c:pt idx="429">
                  <c:v>44112</c:v>
                </c:pt>
                <c:pt idx="430">
                  <c:v>44113</c:v>
                </c:pt>
                <c:pt idx="431">
                  <c:v>44114</c:v>
                </c:pt>
                <c:pt idx="432">
                  <c:v>44117</c:v>
                </c:pt>
                <c:pt idx="433">
                  <c:v>44118</c:v>
                </c:pt>
                <c:pt idx="434">
                  <c:v>44119</c:v>
                </c:pt>
                <c:pt idx="435">
                  <c:v>44120</c:v>
                </c:pt>
                <c:pt idx="436">
                  <c:v>44121</c:v>
                </c:pt>
                <c:pt idx="437">
                  <c:v>44124</c:v>
                </c:pt>
                <c:pt idx="438">
                  <c:v>44125</c:v>
                </c:pt>
                <c:pt idx="439">
                  <c:v>44126</c:v>
                </c:pt>
                <c:pt idx="440">
                  <c:v>44127</c:v>
                </c:pt>
                <c:pt idx="441">
                  <c:v>44128</c:v>
                </c:pt>
                <c:pt idx="442">
                  <c:v>44131</c:v>
                </c:pt>
                <c:pt idx="443">
                  <c:v>44132</c:v>
                </c:pt>
                <c:pt idx="444">
                  <c:v>44133</c:v>
                </c:pt>
                <c:pt idx="445">
                  <c:v>44134</c:v>
                </c:pt>
                <c:pt idx="446">
                  <c:v>44135</c:v>
                </c:pt>
                <c:pt idx="447">
                  <c:v>44138</c:v>
                </c:pt>
                <c:pt idx="448">
                  <c:v>44139</c:v>
                </c:pt>
                <c:pt idx="449">
                  <c:v>44141</c:v>
                </c:pt>
                <c:pt idx="450">
                  <c:v>44142</c:v>
                </c:pt>
                <c:pt idx="451">
                  <c:v>44145</c:v>
                </c:pt>
                <c:pt idx="452">
                  <c:v>44146</c:v>
                </c:pt>
                <c:pt idx="453">
                  <c:v>44147</c:v>
                </c:pt>
                <c:pt idx="454">
                  <c:v>44148</c:v>
                </c:pt>
                <c:pt idx="455">
                  <c:v>44149</c:v>
                </c:pt>
                <c:pt idx="456">
                  <c:v>44152</c:v>
                </c:pt>
                <c:pt idx="457">
                  <c:v>44153</c:v>
                </c:pt>
                <c:pt idx="458">
                  <c:v>44154</c:v>
                </c:pt>
                <c:pt idx="459">
                  <c:v>44155</c:v>
                </c:pt>
                <c:pt idx="460">
                  <c:v>44156</c:v>
                </c:pt>
                <c:pt idx="461">
                  <c:v>44159</c:v>
                </c:pt>
                <c:pt idx="462">
                  <c:v>44160</c:v>
                </c:pt>
                <c:pt idx="463">
                  <c:v>44161</c:v>
                </c:pt>
                <c:pt idx="464">
                  <c:v>44162</c:v>
                </c:pt>
                <c:pt idx="465">
                  <c:v>44163</c:v>
                </c:pt>
                <c:pt idx="466">
                  <c:v>44166</c:v>
                </c:pt>
                <c:pt idx="467">
                  <c:v>44167</c:v>
                </c:pt>
                <c:pt idx="468">
                  <c:v>44168</c:v>
                </c:pt>
                <c:pt idx="469">
                  <c:v>44169</c:v>
                </c:pt>
                <c:pt idx="470">
                  <c:v>44170</c:v>
                </c:pt>
                <c:pt idx="471">
                  <c:v>44173</c:v>
                </c:pt>
                <c:pt idx="472">
                  <c:v>44174</c:v>
                </c:pt>
                <c:pt idx="473">
                  <c:v>44175</c:v>
                </c:pt>
                <c:pt idx="474">
                  <c:v>44176</c:v>
                </c:pt>
                <c:pt idx="475">
                  <c:v>44177</c:v>
                </c:pt>
                <c:pt idx="476">
                  <c:v>44180</c:v>
                </c:pt>
                <c:pt idx="477">
                  <c:v>44181</c:v>
                </c:pt>
                <c:pt idx="478">
                  <c:v>44182</c:v>
                </c:pt>
                <c:pt idx="479">
                  <c:v>44183</c:v>
                </c:pt>
                <c:pt idx="480">
                  <c:v>44184</c:v>
                </c:pt>
                <c:pt idx="481">
                  <c:v>44187</c:v>
                </c:pt>
                <c:pt idx="482">
                  <c:v>44188</c:v>
                </c:pt>
                <c:pt idx="483">
                  <c:v>44189</c:v>
                </c:pt>
                <c:pt idx="484">
                  <c:v>44190</c:v>
                </c:pt>
                <c:pt idx="485">
                  <c:v>44191</c:v>
                </c:pt>
                <c:pt idx="486">
                  <c:v>44194</c:v>
                </c:pt>
                <c:pt idx="487">
                  <c:v>44195</c:v>
                </c:pt>
                <c:pt idx="488">
                  <c:v>44196</c:v>
                </c:pt>
                <c:pt idx="489">
                  <c:v>44197</c:v>
                </c:pt>
                <c:pt idx="490">
                  <c:v>44208</c:v>
                </c:pt>
                <c:pt idx="491">
                  <c:v>44209</c:v>
                </c:pt>
                <c:pt idx="492">
                  <c:v>44210</c:v>
                </c:pt>
                <c:pt idx="493">
                  <c:v>44211</c:v>
                </c:pt>
                <c:pt idx="494">
                  <c:v>44212</c:v>
                </c:pt>
                <c:pt idx="495">
                  <c:v>44215</c:v>
                </c:pt>
                <c:pt idx="496">
                  <c:v>44216</c:v>
                </c:pt>
                <c:pt idx="497">
                  <c:v>44217</c:v>
                </c:pt>
                <c:pt idx="498">
                  <c:v>44218</c:v>
                </c:pt>
                <c:pt idx="499">
                  <c:v>44219</c:v>
                </c:pt>
                <c:pt idx="500">
                  <c:v>44222</c:v>
                </c:pt>
                <c:pt idx="501">
                  <c:v>44223</c:v>
                </c:pt>
                <c:pt idx="502">
                  <c:v>44224</c:v>
                </c:pt>
                <c:pt idx="503">
                  <c:v>44225</c:v>
                </c:pt>
                <c:pt idx="504">
                  <c:v>44226</c:v>
                </c:pt>
                <c:pt idx="505">
                  <c:v>44229</c:v>
                </c:pt>
                <c:pt idx="506">
                  <c:v>44230</c:v>
                </c:pt>
                <c:pt idx="507">
                  <c:v>44231</c:v>
                </c:pt>
                <c:pt idx="508">
                  <c:v>44232</c:v>
                </c:pt>
                <c:pt idx="509">
                  <c:v>44233</c:v>
                </c:pt>
                <c:pt idx="510">
                  <c:v>44236</c:v>
                </c:pt>
                <c:pt idx="511">
                  <c:v>44237</c:v>
                </c:pt>
                <c:pt idx="512">
                  <c:v>44238</c:v>
                </c:pt>
                <c:pt idx="513">
                  <c:v>44239</c:v>
                </c:pt>
                <c:pt idx="514">
                  <c:v>44240</c:v>
                </c:pt>
                <c:pt idx="515">
                  <c:v>44243</c:v>
                </c:pt>
                <c:pt idx="516">
                  <c:v>44244</c:v>
                </c:pt>
                <c:pt idx="517">
                  <c:v>44245</c:v>
                </c:pt>
                <c:pt idx="518">
                  <c:v>44246</c:v>
                </c:pt>
                <c:pt idx="519">
                  <c:v>44247</c:v>
                </c:pt>
                <c:pt idx="520">
                  <c:v>44248</c:v>
                </c:pt>
                <c:pt idx="521">
                  <c:v>44252</c:v>
                </c:pt>
                <c:pt idx="522">
                  <c:v>44253</c:v>
                </c:pt>
                <c:pt idx="523">
                  <c:v>44254</c:v>
                </c:pt>
                <c:pt idx="524">
                  <c:v>44257</c:v>
                </c:pt>
                <c:pt idx="525">
                  <c:v>44258</c:v>
                </c:pt>
                <c:pt idx="526">
                  <c:v>44259</c:v>
                </c:pt>
                <c:pt idx="527">
                  <c:v>44260</c:v>
                </c:pt>
                <c:pt idx="528">
                  <c:v>44261</c:v>
                </c:pt>
                <c:pt idx="529">
                  <c:v>44265</c:v>
                </c:pt>
                <c:pt idx="530">
                  <c:v>44266</c:v>
                </c:pt>
                <c:pt idx="531">
                  <c:v>44267</c:v>
                </c:pt>
                <c:pt idx="532">
                  <c:v>44268</c:v>
                </c:pt>
                <c:pt idx="533">
                  <c:v>44271</c:v>
                </c:pt>
                <c:pt idx="534">
                  <c:v>44272</c:v>
                </c:pt>
                <c:pt idx="535">
                  <c:v>44273</c:v>
                </c:pt>
                <c:pt idx="536">
                  <c:v>44274</c:v>
                </c:pt>
                <c:pt idx="537">
                  <c:v>44275</c:v>
                </c:pt>
                <c:pt idx="538">
                  <c:v>44278</c:v>
                </c:pt>
                <c:pt idx="539">
                  <c:v>44279</c:v>
                </c:pt>
                <c:pt idx="540">
                  <c:v>44280</c:v>
                </c:pt>
                <c:pt idx="541">
                  <c:v>44281</c:v>
                </c:pt>
                <c:pt idx="542">
                  <c:v>44282</c:v>
                </c:pt>
                <c:pt idx="543">
                  <c:v>44285</c:v>
                </c:pt>
                <c:pt idx="544">
                  <c:v>44286</c:v>
                </c:pt>
                <c:pt idx="545">
                  <c:v>44287</c:v>
                </c:pt>
                <c:pt idx="546">
                  <c:v>44288</c:v>
                </c:pt>
                <c:pt idx="547">
                  <c:v>44289</c:v>
                </c:pt>
                <c:pt idx="548">
                  <c:v>44292</c:v>
                </c:pt>
                <c:pt idx="549">
                  <c:v>44293</c:v>
                </c:pt>
                <c:pt idx="550">
                  <c:v>44294</c:v>
                </c:pt>
                <c:pt idx="551">
                  <c:v>44295</c:v>
                </c:pt>
                <c:pt idx="552">
                  <c:v>44296</c:v>
                </c:pt>
                <c:pt idx="553">
                  <c:v>44299</c:v>
                </c:pt>
                <c:pt idx="554">
                  <c:v>44300</c:v>
                </c:pt>
                <c:pt idx="555">
                  <c:v>44301</c:v>
                </c:pt>
                <c:pt idx="556">
                  <c:v>44302</c:v>
                </c:pt>
                <c:pt idx="557">
                  <c:v>44303</c:v>
                </c:pt>
                <c:pt idx="558">
                  <c:v>44306</c:v>
                </c:pt>
                <c:pt idx="559">
                  <c:v>44307</c:v>
                </c:pt>
                <c:pt idx="560">
                  <c:v>44308</c:v>
                </c:pt>
                <c:pt idx="561">
                  <c:v>44309</c:v>
                </c:pt>
                <c:pt idx="562">
                  <c:v>44310</c:v>
                </c:pt>
                <c:pt idx="563">
                  <c:v>44313</c:v>
                </c:pt>
                <c:pt idx="564">
                  <c:v>44314</c:v>
                </c:pt>
                <c:pt idx="565">
                  <c:v>44315</c:v>
                </c:pt>
                <c:pt idx="566">
                  <c:v>44316</c:v>
                </c:pt>
                <c:pt idx="567">
                  <c:v>44317</c:v>
                </c:pt>
                <c:pt idx="568">
                  <c:v>44321</c:v>
                </c:pt>
                <c:pt idx="569">
                  <c:v>44322</c:v>
                </c:pt>
                <c:pt idx="570">
                  <c:v>44323</c:v>
                </c:pt>
                <c:pt idx="571">
                  <c:v>44324</c:v>
                </c:pt>
                <c:pt idx="572">
                  <c:v>44328</c:v>
                </c:pt>
                <c:pt idx="573">
                  <c:v>44329</c:v>
                </c:pt>
                <c:pt idx="574">
                  <c:v>44330</c:v>
                </c:pt>
                <c:pt idx="575">
                  <c:v>44331</c:v>
                </c:pt>
                <c:pt idx="576">
                  <c:v>44334</c:v>
                </c:pt>
                <c:pt idx="577">
                  <c:v>44335</c:v>
                </c:pt>
                <c:pt idx="578">
                  <c:v>44336</c:v>
                </c:pt>
                <c:pt idx="579">
                  <c:v>44337</c:v>
                </c:pt>
                <c:pt idx="580">
                  <c:v>44338</c:v>
                </c:pt>
                <c:pt idx="581">
                  <c:v>44341</c:v>
                </c:pt>
                <c:pt idx="582">
                  <c:v>44342</c:v>
                </c:pt>
                <c:pt idx="583">
                  <c:v>44343</c:v>
                </c:pt>
                <c:pt idx="584">
                  <c:v>44344</c:v>
                </c:pt>
                <c:pt idx="585">
                  <c:v>44345</c:v>
                </c:pt>
                <c:pt idx="586">
                  <c:v>44348</c:v>
                </c:pt>
                <c:pt idx="587">
                  <c:v>44349</c:v>
                </c:pt>
                <c:pt idx="588">
                  <c:v>44350</c:v>
                </c:pt>
                <c:pt idx="589">
                  <c:v>44351</c:v>
                </c:pt>
                <c:pt idx="590">
                  <c:v>44352</c:v>
                </c:pt>
                <c:pt idx="591">
                  <c:v>44355</c:v>
                </c:pt>
                <c:pt idx="592">
                  <c:v>44356</c:v>
                </c:pt>
                <c:pt idx="593">
                  <c:v>44357</c:v>
                </c:pt>
                <c:pt idx="594">
                  <c:v>44358</c:v>
                </c:pt>
                <c:pt idx="595">
                  <c:v>44359</c:v>
                </c:pt>
                <c:pt idx="596">
                  <c:v>44363</c:v>
                </c:pt>
                <c:pt idx="597">
                  <c:v>44364</c:v>
                </c:pt>
                <c:pt idx="598">
                  <c:v>44365</c:v>
                </c:pt>
                <c:pt idx="599">
                  <c:v>44366</c:v>
                </c:pt>
                <c:pt idx="600">
                  <c:v>44369</c:v>
                </c:pt>
                <c:pt idx="601">
                  <c:v>44370</c:v>
                </c:pt>
                <c:pt idx="602">
                  <c:v>44371</c:v>
                </c:pt>
                <c:pt idx="603">
                  <c:v>44372</c:v>
                </c:pt>
                <c:pt idx="604">
                  <c:v>44373</c:v>
                </c:pt>
                <c:pt idx="605">
                  <c:v>44376</c:v>
                </c:pt>
                <c:pt idx="606">
                  <c:v>44377</c:v>
                </c:pt>
                <c:pt idx="607">
                  <c:v>44378</c:v>
                </c:pt>
                <c:pt idx="608">
                  <c:v>44379</c:v>
                </c:pt>
                <c:pt idx="609">
                  <c:v>44380</c:v>
                </c:pt>
                <c:pt idx="610">
                  <c:v>44383</c:v>
                </c:pt>
                <c:pt idx="611">
                  <c:v>44384</c:v>
                </c:pt>
                <c:pt idx="612">
                  <c:v>44385</c:v>
                </c:pt>
                <c:pt idx="613">
                  <c:v>44386</c:v>
                </c:pt>
                <c:pt idx="614">
                  <c:v>44387</c:v>
                </c:pt>
                <c:pt idx="615">
                  <c:v>44390</c:v>
                </c:pt>
                <c:pt idx="616">
                  <c:v>44391</c:v>
                </c:pt>
                <c:pt idx="617">
                  <c:v>44392</c:v>
                </c:pt>
                <c:pt idx="618">
                  <c:v>44393</c:v>
                </c:pt>
                <c:pt idx="619">
                  <c:v>44394</c:v>
                </c:pt>
                <c:pt idx="620">
                  <c:v>44397</c:v>
                </c:pt>
                <c:pt idx="621">
                  <c:v>44398</c:v>
                </c:pt>
                <c:pt idx="622">
                  <c:v>44399</c:v>
                </c:pt>
                <c:pt idx="623">
                  <c:v>44400</c:v>
                </c:pt>
                <c:pt idx="624">
                  <c:v>44401</c:v>
                </c:pt>
                <c:pt idx="625">
                  <c:v>44404</c:v>
                </c:pt>
                <c:pt idx="626">
                  <c:v>44405</c:v>
                </c:pt>
                <c:pt idx="627">
                  <c:v>44406</c:v>
                </c:pt>
                <c:pt idx="628">
                  <c:v>44407</c:v>
                </c:pt>
                <c:pt idx="629">
                  <c:v>44408</c:v>
                </c:pt>
                <c:pt idx="630">
                  <c:v>44411</c:v>
                </c:pt>
                <c:pt idx="631">
                  <c:v>44412</c:v>
                </c:pt>
                <c:pt idx="632">
                  <c:v>44413</c:v>
                </c:pt>
                <c:pt idx="633">
                  <c:v>44414</c:v>
                </c:pt>
                <c:pt idx="634">
                  <c:v>44415</c:v>
                </c:pt>
                <c:pt idx="635">
                  <c:v>44418</c:v>
                </c:pt>
                <c:pt idx="636">
                  <c:v>44419</c:v>
                </c:pt>
                <c:pt idx="637">
                  <c:v>44420</c:v>
                </c:pt>
                <c:pt idx="638">
                  <c:v>44421</c:v>
                </c:pt>
                <c:pt idx="639">
                  <c:v>44422</c:v>
                </c:pt>
                <c:pt idx="640">
                  <c:v>44425</c:v>
                </c:pt>
                <c:pt idx="641">
                  <c:v>44426</c:v>
                </c:pt>
                <c:pt idx="642">
                  <c:v>44427</c:v>
                </c:pt>
                <c:pt idx="643">
                  <c:v>44428</c:v>
                </c:pt>
                <c:pt idx="644">
                  <c:v>44429</c:v>
                </c:pt>
                <c:pt idx="645">
                  <c:v>44432</c:v>
                </c:pt>
                <c:pt idx="646">
                  <c:v>44433</c:v>
                </c:pt>
                <c:pt idx="647">
                  <c:v>44434</c:v>
                </c:pt>
                <c:pt idx="648">
                  <c:v>44435</c:v>
                </c:pt>
                <c:pt idx="649">
                  <c:v>44436</c:v>
                </c:pt>
                <c:pt idx="650">
                  <c:v>44439</c:v>
                </c:pt>
                <c:pt idx="651">
                  <c:v>44440</c:v>
                </c:pt>
                <c:pt idx="652">
                  <c:v>44441</c:v>
                </c:pt>
                <c:pt idx="653">
                  <c:v>44442</c:v>
                </c:pt>
                <c:pt idx="654">
                  <c:v>44443</c:v>
                </c:pt>
                <c:pt idx="655">
                  <c:v>44446</c:v>
                </c:pt>
                <c:pt idx="656">
                  <c:v>44447</c:v>
                </c:pt>
                <c:pt idx="657">
                  <c:v>44448</c:v>
                </c:pt>
                <c:pt idx="658">
                  <c:v>44449</c:v>
                </c:pt>
                <c:pt idx="659">
                  <c:v>44450</c:v>
                </c:pt>
                <c:pt idx="660">
                  <c:v>44453</c:v>
                </c:pt>
                <c:pt idx="661">
                  <c:v>44454</c:v>
                </c:pt>
                <c:pt idx="662">
                  <c:v>44455</c:v>
                </c:pt>
                <c:pt idx="663">
                  <c:v>44456</c:v>
                </c:pt>
                <c:pt idx="664">
                  <c:v>44457</c:v>
                </c:pt>
                <c:pt idx="665">
                  <c:v>44460</c:v>
                </c:pt>
                <c:pt idx="666">
                  <c:v>44461</c:v>
                </c:pt>
                <c:pt idx="667">
                  <c:v>44462</c:v>
                </c:pt>
                <c:pt idx="668">
                  <c:v>44463</c:v>
                </c:pt>
                <c:pt idx="669">
                  <c:v>44464</c:v>
                </c:pt>
                <c:pt idx="670">
                  <c:v>44467</c:v>
                </c:pt>
                <c:pt idx="671">
                  <c:v>44468</c:v>
                </c:pt>
                <c:pt idx="672">
                  <c:v>44469</c:v>
                </c:pt>
                <c:pt idx="673">
                  <c:v>44470</c:v>
                </c:pt>
                <c:pt idx="674">
                  <c:v>44471</c:v>
                </c:pt>
                <c:pt idx="675">
                  <c:v>44474</c:v>
                </c:pt>
                <c:pt idx="676">
                  <c:v>44475</c:v>
                </c:pt>
                <c:pt idx="677">
                  <c:v>44476</c:v>
                </c:pt>
                <c:pt idx="678">
                  <c:v>44477</c:v>
                </c:pt>
                <c:pt idx="679">
                  <c:v>44478</c:v>
                </c:pt>
                <c:pt idx="680">
                  <c:v>44481</c:v>
                </c:pt>
                <c:pt idx="681">
                  <c:v>44482</c:v>
                </c:pt>
                <c:pt idx="682">
                  <c:v>44483</c:v>
                </c:pt>
                <c:pt idx="683">
                  <c:v>44484</c:v>
                </c:pt>
                <c:pt idx="684">
                  <c:v>44485</c:v>
                </c:pt>
                <c:pt idx="685">
                  <c:v>44488</c:v>
                </c:pt>
                <c:pt idx="686">
                  <c:v>44489</c:v>
                </c:pt>
                <c:pt idx="687">
                  <c:v>44490</c:v>
                </c:pt>
                <c:pt idx="688">
                  <c:v>44491</c:v>
                </c:pt>
                <c:pt idx="689">
                  <c:v>44492</c:v>
                </c:pt>
                <c:pt idx="690">
                  <c:v>44495</c:v>
                </c:pt>
                <c:pt idx="691">
                  <c:v>44496</c:v>
                </c:pt>
                <c:pt idx="692">
                  <c:v>44497</c:v>
                </c:pt>
                <c:pt idx="693">
                  <c:v>44498</c:v>
                </c:pt>
                <c:pt idx="694">
                  <c:v>44499</c:v>
                </c:pt>
                <c:pt idx="695">
                  <c:v>44502</c:v>
                </c:pt>
                <c:pt idx="696">
                  <c:v>44503</c:v>
                </c:pt>
                <c:pt idx="697">
                  <c:v>44504</c:v>
                </c:pt>
                <c:pt idx="698">
                  <c:v>44509</c:v>
                </c:pt>
                <c:pt idx="699">
                  <c:v>44510</c:v>
                </c:pt>
                <c:pt idx="700">
                  <c:v>44511</c:v>
                </c:pt>
                <c:pt idx="701">
                  <c:v>44512</c:v>
                </c:pt>
                <c:pt idx="702">
                  <c:v>44513</c:v>
                </c:pt>
                <c:pt idx="703">
                  <c:v>44516</c:v>
                </c:pt>
                <c:pt idx="704">
                  <c:v>44517</c:v>
                </c:pt>
                <c:pt idx="705">
                  <c:v>44518</c:v>
                </c:pt>
                <c:pt idx="706">
                  <c:v>44519</c:v>
                </c:pt>
                <c:pt idx="707">
                  <c:v>44520</c:v>
                </c:pt>
                <c:pt idx="708">
                  <c:v>44523</c:v>
                </c:pt>
                <c:pt idx="709">
                  <c:v>44524</c:v>
                </c:pt>
                <c:pt idx="710">
                  <c:v>44525</c:v>
                </c:pt>
                <c:pt idx="711">
                  <c:v>44526</c:v>
                </c:pt>
                <c:pt idx="712">
                  <c:v>44527</c:v>
                </c:pt>
                <c:pt idx="713">
                  <c:v>44530</c:v>
                </c:pt>
                <c:pt idx="714">
                  <c:v>44531</c:v>
                </c:pt>
                <c:pt idx="715">
                  <c:v>44532</c:v>
                </c:pt>
                <c:pt idx="716">
                  <c:v>44533</c:v>
                </c:pt>
                <c:pt idx="717">
                  <c:v>44534</c:v>
                </c:pt>
                <c:pt idx="718">
                  <c:v>44537</c:v>
                </c:pt>
                <c:pt idx="719">
                  <c:v>44538</c:v>
                </c:pt>
                <c:pt idx="720">
                  <c:v>44539</c:v>
                </c:pt>
                <c:pt idx="721">
                  <c:v>44540</c:v>
                </c:pt>
                <c:pt idx="722">
                  <c:v>44541</c:v>
                </c:pt>
                <c:pt idx="723">
                  <c:v>44544</c:v>
                </c:pt>
                <c:pt idx="724">
                  <c:v>44545</c:v>
                </c:pt>
                <c:pt idx="725">
                  <c:v>44546</c:v>
                </c:pt>
                <c:pt idx="726">
                  <c:v>44547</c:v>
                </c:pt>
                <c:pt idx="727">
                  <c:v>44548</c:v>
                </c:pt>
                <c:pt idx="728">
                  <c:v>44551</c:v>
                </c:pt>
                <c:pt idx="729">
                  <c:v>44552</c:v>
                </c:pt>
                <c:pt idx="730">
                  <c:v>44553</c:v>
                </c:pt>
                <c:pt idx="731">
                  <c:v>44554</c:v>
                </c:pt>
                <c:pt idx="732">
                  <c:v>44555</c:v>
                </c:pt>
                <c:pt idx="733">
                  <c:v>44558</c:v>
                </c:pt>
                <c:pt idx="734">
                  <c:v>44559</c:v>
                </c:pt>
                <c:pt idx="735">
                  <c:v>44560</c:v>
                </c:pt>
                <c:pt idx="736">
                  <c:v>44561</c:v>
                </c:pt>
                <c:pt idx="737">
                  <c:v>44572</c:v>
                </c:pt>
                <c:pt idx="738">
                  <c:v>44573</c:v>
                </c:pt>
                <c:pt idx="739">
                  <c:v>44574</c:v>
                </c:pt>
                <c:pt idx="740">
                  <c:v>44575</c:v>
                </c:pt>
                <c:pt idx="741">
                  <c:v>44576</c:v>
                </c:pt>
                <c:pt idx="742">
                  <c:v>44579</c:v>
                </c:pt>
                <c:pt idx="743">
                  <c:v>44580</c:v>
                </c:pt>
                <c:pt idx="744">
                  <c:v>44581</c:v>
                </c:pt>
                <c:pt idx="745">
                  <c:v>44582</c:v>
                </c:pt>
                <c:pt idx="746">
                  <c:v>44583</c:v>
                </c:pt>
                <c:pt idx="747">
                  <c:v>44586</c:v>
                </c:pt>
                <c:pt idx="748">
                  <c:v>44587</c:v>
                </c:pt>
                <c:pt idx="749">
                  <c:v>44588</c:v>
                </c:pt>
                <c:pt idx="750">
                  <c:v>44589</c:v>
                </c:pt>
                <c:pt idx="751">
                  <c:v>44590</c:v>
                </c:pt>
                <c:pt idx="752">
                  <c:v>44593</c:v>
                </c:pt>
                <c:pt idx="753">
                  <c:v>44594</c:v>
                </c:pt>
                <c:pt idx="754">
                  <c:v>44595</c:v>
                </c:pt>
                <c:pt idx="755">
                  <c:v>44596</c:v>
                </c:pt>
                <c:pt idx="756">
                  <c:v>44597</c:v>
                </c:pt>
                <c:pt idx="757">
                  <c:v>44600</c:v>
                </c:pt>
                <c:pt idx="758">
                  <c:v>44601</c:v>
                </c:pt>
                <c:pt idx="759">
                  <c:v>44602</c:v>
                </c:pt>
                <c:pt idx="760">
                  <c:v>44603</c:v>
                </c:pt>
                <c:pt idx="761">
                  <c:v>44604</c:v>
                </c:pt>
                <c:pt idx="762">
                  <c:v>44607</c:v>
                </c:pt>
                <c:pt idx="763">
                  <c:v>44608</c:v>
                </c:pt>
                <c:pt idx="764">
                  <c:v>44609</c:v>
                </c:pt>
                <c:pt idx="765">
                  <c:v>44610</c:v>
                </c:pt>
                <c:pt idx="766">
                  <c:v>44611</c:v>
                </c:pt>
                <c:pt idx="767">
                  <c:v>44614</c:v>
                </c:pt>
                <c:pt idx="768">
                  <c:v>44615</c:v>
                </c:pt>
                <c:pt idx="769">
                  <c:v>44617</c:v>
                </c:pt>
                <c:pt idx="770">
                  <c:v>44618</c:v>
                </c:pt>
                <c:pt idx="771">
                  <c:v>44621</c:v>
                </c:pt>
                <c:pt idx="772">
                  <c:v>44622</c:v>
                </c:pt>
                <c:pt idx="773">
                  <c:v>44623</c:v>
                </c:pt>
                <c:pt idx="774">
                  <c:v>44624</c:v>
                </c:pt>
                <c:pt idx="775">
                  <c:v>44625</c:v>
                </c:pt>
                <c:pt idx="776">
                  <c:v>44626</c:v>
                </c:pt>
                <c:pt idx="777">
                  <c:v>44630</c:v>
                </c:pt>
                <c:pt idx="778">
                  <c:v>44631</c:v>
                </c:pt>
                <c:pt idx="779">
                  <c:v>44632</c:v>
                </c:pt>
                <c:pt idx="780">
                  <c:v>44635</c:v>
                </c:pt>
                <c:pt idx="781">
                  <c:v>44636</c:v>
                </c:pt>
                <c:pt idx="782">
                  <c:v>44637</c:v>
                </c:pt>
                <c:pt idx="783">
                  <c:v>44638</c:v>
                </c:pt>
                <c:pt idx="784">
                  <c:v>44639</c:v>
                </c:pt>
                <c:pt idx="785">
                  <c:v>44642</c:v>
                </c:pt>
                <c:pt idx="786">
                  <c:v>44643</c:v>
                </c:pt>
                <c:pt idx="787">
                  <c:v>44644</c:v>
                </c:pt>
                <c:pt idx="788">
                  <c:v>44645</c:v>
                </c:pt>
                <c:pt idx="789">
                  <c:v>44646</c:v>
                </c:pt>
                <c:pt idx="790">
                  <c:v>44649</c:v>
                </c:pt>
                <c:pt idx="791">
                  <c:v>44650</c:v>
                </c:pt>
                <c:pt idx="792">
                  <c:v>44651</c:v>
                </c:pt>
                <c:pt idx="793">
                  <c:v>44652</c:v>
                </c:pt>
                <c:pt idx="794">
                  <c:v>44653</c:v>
                </c:pt>
                <c:pt idx="795">
                  <c:v>44656</c:v>
                </c:pt>
                <c:pt idx="796">
                  <c:v>44657</c:v>
                </c:pt>
                <c:pt idx="797">
                  <c:v>44658</c:v>
                </c:pt>
                <c:pt idx="798">
                  <c:v>44659</c:v>
                </c:pt>
                <c:pt idx="799">
                  <c:v>44660</c:v>
                </c:pt>
                <c:pt idx="800">
                  <c:v>44663</c:v>
                </c:pt>
                <c:pt idx="801">
                  <c:v>44664</c:v>
                </c:pt>
                <c:pt idx="802">
                  <c:v>44665</c:v>
                </c:pt>
                <c:pt idx="803">
                  <c:v>44666</c:v>
                </c:pt>
                <c:pt idx="804">
                  <c:v>44667</c:v>
                </c:pt>
                <c:pt idx="805">
                  <c:v>44670</c:v>
                </c:pt>
                <c:pt idx="806">
                  <c:v>44671</c:v>
                </c:pt>
                <c:pt idx="807">
                  <c:v>44672</c:v>
                </c:pt>
                <c:pt idx="808">
                  <c:v>44673</c:v>
                </c:pt>
                <c:pt idx="809">
                  <c:v>44674</c:v>
                </c:pt>
                <c:pt idx="810">
                  <c:v>44677</c:v>
                </c:pt>
                <c:pt idx="811">
                  <c:v>44678</c:v>
                </c:pt>
                <c:pt idx="812">
                  <c:v>44679</c:v>
                </c:pt>
                <c:pt idx="813">
                  <c:v>44680</c:v>
                </c:pt>
                <c:pt idx="814">
                  <c:v>44681</c:v>
                </c:pt>
                <c:pt idx="815">
                  <c:v>44686</c:v>
                </c:pt>
                <c:pt idx="816">
                  <c:v>44687</c:v>
                </c:pt>
                <c:pt idx="817">
                  <c:v>44688</c:v>
                </c:pt>
                <c:pt idx="818">
                  <c:v>44693</c:v>
                </c:pt>
                <c:pt idx="819">
                  <c:v>44694</c:v>
                </c:pt>
                <c:pt idx="820">
                  <c:v>44695</c:v>
                </c:pt>
                <c:pt idx="821">
                  <c:v>44698</c:v>
                </c:pt>
                <c:pt idx="822">
                  <c:v>44699</c:v>
                </c:pt>
                <c:pt idx="823">
                  <c:v>44700</c:v>
                </c:pt>
                <c:pt idx="824">
                  <c:v>44701</c:v>
                </c:pt>
                <c:pt idx="825">
                  <c:v>44702</c:v>
                </c:pt>
                <c:pt idx="826">
                  <c:v>44705</c:v>
                </c:pt>
                <c:pt idx="827">
                  <c:v>44706</c:v>
                </c:pt>
                <c:pt idx="828">
                  <c:v>44707</c:v>
                </c:pt>
                <c:pt idx="829">
                  <c:v>44708</c:v>
                </c:pt>
                <c:pt idx="830">
                  <c:v>44709</c:v>
                </c:pt>
                <c:pt idx="831">
                  <c:v>44712</c:v>
                </c:pt>
                <c:pt idx="832">
                  <c:v>44713</c:v>
                </c:pt>
                <c:pt idx="833">
                  <c:v>44714</c:v>
                </c:pt>
                <c:pt idx="834">
                  <c:v>44715</c:v>
                </c:pt>
                <c:pt idx="835">
                  <c:v>44716</c:v>
                </c:pt>
                <c:pt idx="836">
                  <c:v>44719</c:v>
                </c:pt>
                <c:pt idx="837">
                  <c:v>44720</c:v>
                </c:pt>
                <c:pt idx="838">
                  <c:v>44721</c:v>
                </c:pt>
                <c:pt idx="839">
                  <c:v>44722</c:v>
                </c:pt>
                <c:pt idx="840">
                  <c:v>44723</c:v>
                </c:pt>
                <c:pt idx="841">
                  <c:v>44727</c:v>
                </c:pt>
                <c:pt idx="842">
                  <c:v>44728</c:v>
                </c:pt>
                <c:pt idx="843">
                  <c:v>44729</c:v>
                </c:pt>
                <c:pt idx="844">
                  <c:v>44730</c:v>
                </c:pt>
                <c:pt idx="845">
                  <c:v>44733</c:v>
                </c:pt>
                <c:pt idx="846">
                  <c:v>44734</c:v>
                </c:pt>
                <c:pt idx="847">
                  <c:v>44735</c:v>
                </c:pt>
                <c:pt idx="848">
                  <c:v>44736</c:v>
                </c:pt>
                <c:pt idx="849">
                  <c:v>44737</c:v>
                </c:pt>
                <c:pt idx="850">
                  <c:v>44740</c:v>
                </c:pt>
                <c:pt idx="851">
                  <c:v>44741</c:v>
                </c:pt>
                <c:pt idx="852">
                  <c:v>44742</c:v>
                </c:pt>
                <c:pt idx="853">
                  <c:v>44743</c:v>
                </c:pt>
                <c:pt idx="854">
                  <c:v>44744</c:v>
                </c:pt>
                <c:pt idx="855">
                  <c:v>44747</c:v>
                </c:pt>
                <c:pt idx="856">
                  <c:v>44748</c:v>
                </c:pt>
                <c:pt idx="857">
                  <c:v>44749</c:v>
                </c:pt>
                <c:pt idx="858">
                  <c:v>44750</c:v>
                </c:pt>
                <c:pt idx="859">
                  <c:v>44751</c:v>
                </c:pt>
                <c:pt idx="860">
                  <c:v>44754</c:v>
                </c:pt>
                <c:pt idx="861">
                  <c:v>44755</c:v>
                </c:pt>
                <c:pt idx="862">
                  <c:v>44756</c:v>
                </c:pt>
                <c:pt idx="863">
                  <c:v>44757</c:v>
                </c:pt>
                <c:pt idx="864">
                  <c:v>44758</c:v>
                </c:pt>
                <c:pt idx="865">
                  <c:v>44761</c:v>
                </c:pt>
                <c:pt idx="866">
                  <c:v>44762</c:v>
                </c:pt>
                <c:pt idx="867">
                  <c:v>44763</c:v>
                </c:pt>
                <c:pt idx="868">
                  <c:v>44764</c:v>
                </c:pt>
                <c:pt idx="869">
                  <c:v>44765</c:v>
                </c:pt>
                <c:pt idx="870">
                  <c:v>44768</c:v>
                </c:pt>
                <c:pt idx="871">
                  <c:v>44769</c:v>
                </c:pt>
                <c:pt idx="872">
                  <c:v>44770</c:v>
                </c:pt>
                <c:pt idx="873">
                  <c:v>44771</c:v>
                </c:pt>
                <c:pt idx="874">
                  <c:v>44772</c:v>
                </c:pt>
                <c:pt idx="875">
                  <c:v>44775</c:v>
                </c:pt>
                <c:pt idx="876">
                  <c:v>44776</c:v>
                </c:pt>
                <c:pt idx="877">
                  <c:v>44777</c:v>
                </c:pt>
                <c:pt idx="878">
                  <c:v>44778</c:v>
                </c:pt>
                <c:pt idx="879">
                  <c:v>44779</c:v>
                </c:pt>
                <c:pt idx="880">
                  <c:v>44782</c:v>
                </c:pt>
                <c:pt idx="881">
                  <c:v>44783</c:v>
                </c:pt>
                <c:pt idx="882">
                  <c:v>44784</c:v>
                </c:pt>
                <c:pt idx="883">
                  <c:v>44785</c:v>
                </c:pt>
                <c:pt idx="884">
                  <c:v>44786</c:v>
                </c:pt>
                <c:pt idx="885">
                  <c:v>44789</c:v>
                </c:pt>
                <c:pt idx="886">
                  <c:v>44790</c:v>
                </c:pt>
                <c:pt idx="887">
                  <c:v>44791</c:v>
                </c:pt>
                <c:pt idx="888">
                  <c:v>44792</c:v>
                </c:pt>
                <c:pt idx="889">
                  <c:v>44793</c:v>
                </c:pt>
                <c:pt idx="890">
                  <c:v>44796</c:v>
                </c:pt>
                <c:pt idx="891">
                  <c:v>44797</c:v>
                </c:pt>
                <c:pt idx="892">
                  <c:v>44798</c:v>
                </c:pt>
                <c:pt idx="893">
                  <c:v>44799</c:v>
                </c:pt>
                <c:pt idx="894">
                  <c:v>44800</c:v>
                </c:pt>
                <c:pt idx="895">
                  <c:v>44803</c:v>
                </c:pt>
                <c:pt idx="896">
                  <c:v>44804</c:v>
                </c:pt>
                <c:pt idx="897">
                  <c:v>44805</c:v>
                </c:pt>
                <c:pt idx="898">
                  <c:v>44806</c:v>
                </c:pt>
                <c:pt idx="899">
                  <c:v>44807</c:v>
                </c:pt>
                <c:pt idx="900">
                  <c:v>44810</c:v>
                </c:pt>
                <c:pt idx="901">
                  <c:v>44811</c:v>
                </c:pt>
                <c:pt idx="902">
                  <c:v>44812</c:v>
                </c:pt>
                <c:pt idx="903">
                  <c:v>44813</c:v>
                </c:pt>
                <c:pt idx="904">
                  <c:v>44814</c:v>
                </c:pt>
                <c:pt idx="905">
                  <c:v>44817</c:v>
                </c:pt>
                <c:pt idx="906">
                  <c:v>44818</c:v>
                </c:pt>
                <c:pt idx="907">
                  <c:v>44819</c:v>
                </c:pt>
                <c:pt idx="908">
                  <c:v>44820</c:v>
                </c:pt>
                <c:pt idx="909">
                  <c:v>44821</c:v>
                </c:pt>
                <c:pt idx="910">
                  <c:v>44824</c:v>
                </c:pt>
                <c:pt idx="911">
                  <c:v>44825</c:v>
                </c:pt>
                <c:pt idx="912">
                  <c:v>44826</c:v>
                </c:pt>
                <c:pt idx="913">
                  <c:v>44827</c:v>
                </c:pt>
                <c:pt idx="914">
                  <c:v>44828</c:v>
                </c:pt>
                <c:pt idx="915">
                  <c:v>44831</c:v>
                </c:pt>
                <c:pt idx="916">
                  <c:v>44832</c:v>
                </c:pt>
                <c:pt idx="917">
                  <c:v>44833</c:v>
                </c:pt>
                <c:pt idx="918">
                  <c:v>44834</c:v>
                </c:pt>
                <c:pt idx="919">
                  <c:v>44835</c:v>
                </c:pt>
                <c:pt idx="920">
                  <c:v>44838</c:v>
                </c:pt>
                <c:pt idx="921">
                  <c:v>44839</c:v>
                </c:pt>
                <c:pt idx="922">
                  <c:v>44840</c:v>
                </c:pt>
                <c:pt idx="923">
                  <c:v>44841</c:v>
                </c:pt>
                <c:pt idx="924">
                  <c:v>44842</c:v>
                </c:pt>
                <c:pt idx="925">
                  <c:v>44845</c:v>
                </c:pt>
                <c:pt idx="926">
                  <c:v>44846</c:v>
                </c:pt>
                <c:pt idx="927">
                  <c:v>44847</c:v>
                </c:pt>
                <c:pt idx="928">
                  <c:v>44848</c:v>
                </c:pt>
                <c:pt idx="929">
                  <c:v>44849</c:v>
                </c:pt>
                <c:pt idx="930">
                  <c:v>44852</c:v>
                </c:pt>
                <c:pt idx="931">
                  <c:v>44853</c:v>
                </c:pt>
                <c:pt idx="932">
                  <c:v>44854</c:v>
                </c:pt>
                <c:pt idx="933">
                  <c:v>44855</c:v>
                </c:pt>
                <c:pt idx="934">
                  <c:v>44856</c:v>
                </c:pt>
                <c:pt idx="935">
                  <c:v>44859</c:v>
                </c:pt>
                <c:pt idx="936">
                  <c:v>44860</c:v>
                </c:pt>
                <c:pt idx="937">
                  <c:v>44861</c:v>
                </c:pt>
                <c:pt idx="938">
                  <c:v>44862</c:v>
                </c:pt>
                <c:pt idx="939">
                  <c:v>44863</c:v>
                </c:pt>
                <c:pt idx="940">
                  <c:v>44866</c:v>
                </c:pt>
                <c:pt idx="941">
                  <c:v>44867</c:v>
                </c:pt>
                <c:pt idx="942">
                  <c:v>44868</c:v>
                </c:pt>
                <c:pt idx="943">
                  <c:v>44869</c:v>
                </c:pt>
                <c:pt idx="944">
                  <c:v>44873</c:v>
                </c:pt>
                <c:pt idx="945">
                  <c:v>44874</c:v>
                </c:pt>
                <c:pt idx="946">
                  <c:v>44875</c:v>
                </c:pt>
                <c:pt idx="947">
                  <c:v>44876</c:v>
                </c:pt>
                <c:pt idx="948">
                  <c:v>44877</c:v>
                </c:pt>
                <c:pt idx="949">
                  <c:v>44880</c:v>
                </c:pt>
                <c:pt idx="950">
                  <c:v>44881</c:v>
                </c:pt>
                <c:pt idx="951">
                  <c:v>44882</c:v>
                </c:pt>
                <c:pt idx="952">
                  <c:v>44883</c:v>
                </c:pt>
                <c:pt idx="953">
                  <c:v>44884</c:v>
                </c:pt>
                <c:pt idx="954">
                  <c:v>44887</c:v>
                </c:pt>
                <c:pt idx="955">
                  <c:v>44888</c:v>
                </c:pt>
                <c:pt idx="956">
                  <c:v>44889</c:v>
                </c:pt>
                <c:pt idx="957">
                  <c:v>44890</c:v>
                </c:pt>
                <c:pt idx="958">
                  <c:v>44891</c:v>
                </c:pt>
                <c:pt idx="959">
                  <c:v>44894</c:v>
                </c:pt>
                <c:pt idx="960">
                  <c:v>44895</c:v>
                </c:pt>
                <c:pt idx="961">
                  <c:v>44896</c:v>
                </c:pt>
                <c:pt idx="962">
                  <c:v>44897</c:v>
                </c:pt>
                <c:pt idx="963">
                  <c:v>44898</c:v>
                </c:pt>
                <c:pt idx="964">
                  <c:v>44901</c:v>
                </c:pt>
                <c:pt idx="965">
                  <c:v>44902</c:v>
                </c:pt>
                <c:pt idx="966">
                  <c:v>44903</c:v>
                </c:pt>
                <c:pt idx="967">
                  <c:v>44904</c:v>
                </c:pt>
                <c:pt idx="968">
                  <c:v>44905</c:v>
                </c:pt>
                <c:pt idx="969">
                  <c:v>44908</c:v>
                </c:pt>
                <c:pt idx="970">
                  <c:v>44909</c:v>
                </c:pt>
                <c:pt idx="971">
                  <c:v>44910</c:v>
                </c:pt>
                <c:pt idx="972">
                  <c:v>44911</c:v>
                </c:pt>
                <c:pt idx="973">
                  <c:v>44912</c:v>
                </c:pt>
                <c:pt idx="974">
                  <c:v>44915</c:v>
                </c:pt>
                <c:pt idx="975">
                  <c:v>44916</c:v>
                </c:pt>
                <c:pt idx="976">
                  <c:v>44917</c:v>
                </c:pt>
                <c:pt idx="977">
                  <c:v>44918</c:v>
                </c:pt>
                <c:pt idx="978">
                  <c:v>44919</c:v>
                </c:pt>
                <c:pt idx="979">
                  <c:v>44922</c:v>
                </c:pt>
                <c:pt idx="980">
                  <c:v>44923</c:v>
                </c:pt>
                <c:pt idx="981">
                  <c:v>44924</c:v>
                </c:pt>
                <c:pt idx="982">
                  <c:v>44925</c:v>
                </c:pt>
                <c:pt idx="983">
                  <c:v>44926</c:v>
                </c:pt>
                <c:pt idx="984">
                  <c:v>44936</c:v>
                </c:pt>
                <c:pt idx="985">
                  <c:v>44937</c:v>
                </c:pt>
                <c:pt idx="986">
                  <c:v>44938</c:v>
                </c:pt>
                <c:pt idx="987">
                  <c:v>44939</c:v>
                </c:pt>
                <c:pt idx="988">
                  <c:v>44940</c:v>
                </c:pt>
                <c:pt idx="989">
                  <c:v>44943</c:v>
                </c:pt>
                <c:pt idx="990">
                  <c:v>44944</c:v>
                </c:pt>
                <c:pt idx="991">
                  <c:v>44945</c:v>
                </c:pt>
                <c:pt idx="992">
                  <c:v>44946</c:v>
                </c:pt>
                <c:pt idx="993">
                  <c:v>44947</c:v>
                </c:pt>
                <c:pt idx="994">
                  <c:v>44950</c:v>
                </c:pt>
                <c:pt idx="995">
                  <c:v>44951</c:v>
                </c:pt>
                <c:pt idx="996">
                  <c:v>44952</c:v>
                </c:pt>
                <c:pt idx="997">
                  <c:v>44953</c:v>
                </c:pt>
                <c:pt idx="998">
                  <c:v>44954</c:v>
                </c:pt>
                <c:pt idx="999">
                  <c:v>44957</c:v>
                </c:pt>
                <c:pt idx="1000">
                  <c:v>44958</c:v>
                </c:pt>
                <c:pt idx="1001">
                  <c:v>44959</c:v>
                </c:pt>
                <c:pt idx="1002">
                  <c:v>44960</c:v>
                </c:pt>
                <c:pt idx="1003">
                  <c:v>44961</c:v>
                </c:pt>
                <c:pt idx="1004">
                  <c:v>44964</c:v>
                </c:pt>
                <c:pt idx="1005">
                  <c:v>44965</c:v>
                </c:pt>
                <c:pt idx="1006">
                  <c:v>44966</c:v>
                </c:pt>
                <c:pt idx="1007">
                  <c:v>44967</c:v>
                </c:pt>
                <c:pt idx="1008">
                  <c:v>44968</c:v>
                </c:pt>
                <c:pt idx="1009">
                  <c:v>44971</c:v>
                </c:pt>
                <c:pt idx="1010">
                  <c:v>44972</c:v>
                </c:pt>
                <c:pt idx="1011">
                  <c:v>44973</c:v>
                </c:pt>
                <c:pt idx="1012">
                  <c:v>44974</c:v>
                </c:pt>
                <c:pt idx="1013">
                  <c:v>44975</c:v>
                </c:pt>
                <c:pt idx="1014">
                  <c:v>44978</c:v>
                </c:pt>
                <c:pt idx="1015">
                  <c:v>44979</c:v>
                </c:pt>
                <c:pt idx="1016">
                  <c:v>44980</c:v>
                </c:pt>
                <c:pt idx="1017">
                  <c:v>44985</c:v>
                </c:pt>
                <c:pt idx="1018">
                  <c:v>44986</c:v>
                </c:pt>
                <c:pt idx="1019">
                  <c:v>44987</c:v>
                </c:pt>
                <c:pt idx="1020">
                  <c:v>44988</c:v>
                </c:pt>
                <c:pt idx="1021">
                  <c:v>44989</c:v>
                </c:pt>
                <c:pt idx="1022">
                  <c:v>44992</c:v>
                </c:pt>
                <c:pt idx="1023">
                  <c:v>44993</c:v>
                </c:pt>
                <c:pt idx="1024">
                  <c:v>44995</c:v>
                </c:pt>
                <c:pt idx="1025">
                  <c:v>44996</c:v>
                </c:pt>
                <c:pt idx="1026">
                  <c:v>44999</c:v>
                </c:pt>
                <c:pt idx="1027">
                  <c:v>45000</c:v>
                </c:pt>
                <c:pt idx="1028">
                  <c:v>45001</c:v>
                </c:pt>
                <c:pt idx="1029">
                  <c:v>45002</c:v>
                </c:pt>
                <c:pt idx="1030">
                  <c:v>45003</c:v>
                </c:pt>
                <c:pt idx="1031">
                  <c:v>45006</c:v>
                </c:pt>
                <c:pt idx="1032">
                  <c:v>45007</c:v>
                </c:pt>
                <c:pt idx="1033">
                  <c:v>45008</c:v>
                </c:pt>
                <c:pt idx="1034">
                  <c:v>45009</c:v>
                </c:pt>
                <c:pt idx="1035">
                  <c:v>45010</c:v>
                </c:pt>
                <c:pt idx="1036">
                  <c:v>45013</c:v>
                </c:pt>
                <c:pt idx="1037">
                  <c:v>45014</c:v>
                </c:pt>
                <c:pt idx="1038">
                  <c:v>45015</c:v>
                </c:pt>
                <c:pt idx="1039">
                  <c:v>45016</c:v>
                </c:pt>
                <c:pt idx="1040">
                  <c:v>45017</c:v>
                </c:pt>
                <c:pt idx="1041">
                  <c:v>45020</c:v>
                </c:pt>
                <c:pt idx="1042">
                  <c:v>45021</c:v>
                </c:pt>
                <c:pt idx="1043">
                  <c:v>45022</c:v>
                </c:pt>
                <c:pt idx="1044">
                  <c:v>45023</c:v>
                </c:pt>
                <c:pt idx="1045">
                  <c:v>45024</c:v>
                </c:pt>
                <c:pt idx="1046">
                  <c:v>45027</c:v>
                </c:pt>
                <c:pt idx="1047">
                  <c:v>45028</c:v>
                </c:pt>
                <c:pt idx="1048">
                  <c:v>45029</c:v>
                </c:pt>
                <c:pt idx="1049">
                  <c:v>45030</c:v>
                </c:pt>
                <c:pt idx="1050">
                  <c:v>45031</c:v>
                </c:pt>
                <c:pt idx="1051">
                  <c:v>45034</c:v>
                </c:pt>
                <c:pt idx="1052">
                  <c:v>45035</c:v>
                </c:pt>
                <c:pt idx="1053">
                  <c:v>45036</c:v>
                </c:pt>
                <c:pt idx="1054">
                  <c:v>45037</c:v>
                </c:pt>
                <c:pt idx="1055">
                  <c:v>45038</c:v>
                </c:pt>
                <c:pt idx="1056">
                  <c:v>45041</c:v>
                </c:pt>
                <c:pt idx="1057">
                  <c:v>45042</c:v>
                </c:pt>
                <c:pt idx="1058">
                  <c:v>45043</c:v>
                </c:pt>
                <c:pt idx="1059">
                  <c:v>45044</c:v>
                </c:pt>
                <c:pt idx="1060">
                  <c:v>45045</c:v>
                </c:pt>
                <c:pt idx="1061">
                  <c:v>45049</c:v>
                </c:pt>
                <c:pt idx="1062">
                  <c:v>45050</c:v>
                </c:pt>
                <c:pt idx="1063">
                  <c:v>45051</c:v>
                </c:pt>
                <c:pt idx="1064">
                  <c:v>45052</c:v>
                </c:pt>
                <c:pt idx="1065">
                  <c:v>45057</c:v>
                </c:pt>
                <c:pt idx="1066">
                  <c:v>45058</c:v>
                </c:pt>
                <c:pt idx="1067">
                  <c:v>45059</c:v>
                </c:pt>
                <c:pt idx="1068">
                  <c:v>45062</c:v>
                </c:pt>
                <c:pt idx="1069">
                  <c:v>45063</c:v>
                </c:pt>
                <c:pt idx="1070">
                  <c:v>45064</c:v>
                </c:pt>
                <c:pt idx="1071">
                  <c:v>45065</c:v>
                </c:pt>
                <c:pt idx="1072">
                  <c:v>45066</c:v>
                </c:pt>
                <c:pt idx="1073">
                  <c:v>45069</c:v>
                </c:pt>
                <c:pt idx="1074">
                  <c:v>45070</c:v>
                </c:pt>
                <c:pt idx="1075">
                  <c:v>45071</c:v>
                </c:pt>
                <c:pt idx="1076">
                  <c:v>45072</c:v>
                </c:pt>
                <c:pt idx="1077">
                  <c:v>45073</c:v>
                </c:pt>
                <c:pt idx="1078">
                  <c:v>45076</c:v>
                </c:pt>
                <c:pt idx="1079">
                  <c:v>45077</c:v>
                </c:pt>
                <c:pt idx="1080">
                  <c:v>45078</c:v>
                </c:pt>
                <c:pt idx="1081">
                  <c:v>45079</c:v>
                </c:pt>
                <c:pt idx="1082">
                  <c:v>45080</c:v>
                </c:pt>
                <c:pt idx="1083">
                  <c:v>45083</c:v>
                </c:pt>
                <c:pt idx="1084">
                  <c:v>45084</c:v>
                </c:pt>
                <c:pt idx="1085">
                  <c:v>45085</c:v>
                </c:pt>
                <c:pt idx="1086">
                  <c:v>45086</c:v>
                </c:pt>
                <c:pt idx="1087">
                  <c:v>45087</c:v>
                </c:pt>
                <c:pt idx="1088">
                  <c:v>45091</c:v>
                </c:pt>
                <c:pt idx="1089">
                  <c:v>45092</c:v>
                </c:pt>
                <c:pt idx="1090">
                  <c:v>45093</c:v>
                </c:pt>
                <c:pt idx="1091">
                  <c:v>45094</c:v>
                </c:pt>
                <c:pt idx="1092">
                  <c:v>45097</c:v>
                </c:pt>
                <c:pt idx="1093">
                  <c:v>45098</c:v>
                </c:pt>
                <c:pt idx="1094">
                  <c:v>45099</c:v>
                </c:pt>
                <c:pt idx="1095">
                  <c:v>45100</c:v>
                </c:pt>
                <c:pt idx="1096">
                  <c:v>45101</c:v>
                </c:pt>
                <c:pt idx="1097">
                  <c:v>45104</c:v>
                </c:pt>
                <c:pt idx="1098">
                  <c:v>45105</c:v>
                </c:pt>
                <c:pt idx="1099">
                  <c:v>45106</c:v>
                </c:pt>
                <c:pt idx="1100">
                  <c:v>45107</c:v>
                </c:pt>
                <c:pt idx="1101">
                  <c:v>45108</c:v>
                </c:pt>
                <c:pt idx="1102">
                  <c:v>45111</c:v>
                </c:pt>
                <c:pt idx="1103">
                  <c:v>45112</c:v>
                </c:pt>
                <c:pt idx="1104">
                  <c:v>45113</c:v>
                </c:pt>
                <c:pt idx="1105">
                  <c:v>45114</c:v>
                </c:pt>
                <c:pt idx="1106">
                  <c:v>45115</c:v>
                </c:pt>
                <c:pt idx="1107">
                  <c:v>45118</c:v>
                </c:pt>
                <c:pt idx="1108">
                  <c:v>45119</c:v>
                </c:pt>
                <c:pt idx="1109">
                  <c:v>45120</c:v>
                </c:pt>
                <c:pt idx="1110">
                  <c:v>45121</c:v>
                </c:pt>
                <c:pt idx="1111">
                  <c:v>45122</c:v>
                </c:pt>
                <c:pt idx="1112">
                  <c:v>45125</c:v>
                </c:pt>
                <c:pt idx="1113">
                  <c:v>45126</c:v>
                </c:pt>
                <c:pt idx="1114">
                  <c:v>45127</c:v>
                </c:pt>
                <c:pt idx="1115">
                  <c:v>45128</c:v>
                </c:pt>
                <c:pt idx="1116">
                  <c:v>45129</c:v>
                </c:pt>
                <c:pt idx="1117">
                  <c:v>45132</c:v>
                </c:pt>
                <c:pt idx="1118">
                  <c:v>45133</c:v>
                </c:pt>
                <c:pt idx="1119">
                  <c:v>45134</c:v>
                </c:pt>
                <c:pt idx="1120">
                  <c:v>45135</c:v>
                </c:pt>
                <c:pt idx="1121">
                  <c:v>45136</c:v>
                </c:pt>
                <c:pt idx="1122">
                  <c:v>45139</c:v>
                </c:pt>
                <c:pt idx="1123">
                  <c:v>45140</c:v>
                </c:pt>
                <c:pt idx="1124">
                  <c:v>45141</c:v>
                </c:pt>
                <c:pt idx="1125">
                  <c:v>45142</c:v>
                </c:pt>
                <c:pt idx="1126">
                  <c:v>45143</c:v>
                </c:pt>
                <c:pt idx="1127">
                  <c:v>45146</c:v>
                </c:pt>
                <c:pt idx="1128">
                  <c:v>45147</c:v>
                </c:pt>
                <c:pt idx="1129">
                  <c:v>45148</c:v>
                </c:pt>
                <c:pt idx="1130">
                  <c:v>45149</c:v>
                </c:pt>
                <c:pt idx="1131">
                  <c:v>45150</c:v>
                </c:pt>
                <c:pt idx="1132">
                  <c:v>45153</c:v>
                </c:pt>
                <c:pt idx="1133">
                  <c:v>45154</c:v>
                </c:pt>
                <c:pt idx="1134">
                  <c:v>45155</c:v>
                </c:pt>
                <c:pt idx="1135">
                  <c:v>45156</c:v>
                </c:pt>
                <c:pt idx="1136">
                  <c:v>45157</c:v>
                </c:pt>
                <c:pt idx="1137">
                  <c:v>45160</c:v>
                </c:pt>
                <c:pt idx="1138">
                  <c:v>45161</c:v>
                </c:pt>
                <c:pt idx="1139">
                  <c:v>45162</c:v>
                </c:pt>
                <c:pt idx="1140">
                  <c:v>45163</c:v>
                </c:pt>
                <c:pt idx="1141">
                  <c:v>45164</c:v>
                </c:pt>
                <c:pt idx="1142">
                  <c:v>45167</c:v>
                </c:pt>
                <c:pt idx="1143">
                  <c:v>45168</c:v>
                </c:pt>
                <c:pt idx="1144">
                  <c:v>45169</c:v>
                </c:pt>
                <c:pt idx="1145">
                  <c:v>45170</c:v>
                </c:pt>
                <c:pt idx="1146">
                  <c:v>45171</c:v>
                </c:pt>
                <c:pt idx="1147">
                  <c:v>45174</c:v>
                </c:pt>
                <c:pt idx="1148">
                  <c:v>45175</c:v>
                </c:pt>
                <c:pt idx="1149">
                  <c:v>45176</c:v>
                </c:pt>
                <c:pt idx="1150">
                  <c:v>45177</c:v>
                </c:pt>
                <c:pt idx="1151">
                  <c:v>45178</c:v>
                </c:pt>
                <c:pt idx="1152">
                  <c:v>45181</c:v>
                </c:pt>
                <c:pt idx="1153">
                  <c:v>45182</c:v>
                </c:pt>
                <c:pt idx="1154">
                  <c:v>45183</c:v>
                </c:pt>
                <c:pt idx="1155">
                  <c:v>45184</c:v>
                </c:pt>
                <c:pt idx="1156">
                  <c:v>45185</c:v>
                </c:pt>
                <c:pt idx="1157">
                  <c:v>45188</c:v>
                </c:pt>
                <c:pt idx="1158">
                  <c:v>45189</c:v>
                </c:pt>
                <c:pt idx="1159">
                  <c:v>45190</c:v>
                </c:pt>
                <c:pt idx="1160">
                  <c:v>45191</c:v>
                </c:pt>
                <c:pt idx="1161">
                  <c:v>45192</c:v>
                </c:pt>
                <c:pt idx="1162">
                  <c:v>45195</c:v>
                </c:pt>
                <c:pt idx="1163">
                  <c:v>45196</c:v>
                </c:pt>
                <c:pt idx="1164">
                  <c:v>45197</c:v>
                </c:pt>
                <c:pt idx="1165">
                  <c:v>45198</c:v>
                </c:pt>
                <c:pt idx="1166">
                  <c:v>45199</c:v>
                </c:pt>
                <c:pt idx="1167">
                  <c:v>45202</c:v>
                </c:pt>
                <c:pt idx="1168">
                  <c:v>45203</c:v>
                </c:pt>
                <c:pt idx="1169">
                  <c:v>45204</c:v>
                </c:pt>
                <c:pt idx="1170">
                  <c:v>45205</c:v>
                </c:pt>
                <c:pt idx="1171">
                  <c:v>45206</c:v>
                </c:pt>
                <c:pt idx="1172">
                  <c:v>45209</c:v>
                </c:pt>
                <c:pt idx="1173">
                  <c:v>45210</c:v>
                </c:pt>
                <c:pt idx="1174">
                  <c:v>45211</c:v>
                </c:pt>
                <c:pt idx="1175">
                  <c:v>45212</c:v>
                </c:pt>
                <c:pt idx="1176">
                  <c:v>45213</c:v>
                </c:pt>
                <c:pt idx="1177">
                  <c:v>45216</c:v>
                </c:pt>
                <c:pt idx="1178">
                  <c:v>45217</c:v>
                </c:pt>
                <c:pt idx="1179">
                  <c:v>45218</c:v>
                </c:pt>
                <c:pt idx="1180">
                  <c:v>45219</c:v>
                </c:pt>
                <c:pt idx="1181">
                  <c:v>45220</c:v>
                </c:pt>
                <c:pt idx="1182">
                  <c:v>45223</c:v>
                </c:pt>
                <c:pt idx="1183">
                  <c:v>45224</c:v>
                </c:pt>
                <c:pt idx="1184">
                  <c:v>45225</c:v>
                </c:pt>
                <c:pt idx="1185">
                  <c:v>45226</c:v>
                </c:pt>
                <c:pt idx="1186">
                  <c:v>45227</c:v>
                </c:pt>
                <c:pt idx="1187">
                  <c:v>45230</c:v>
                </c:pt>
                <c:pt idx="1188">
                  <c:v>45231</c:v>
                </c:pt>
                <c:pt idx="1189">
                  <c:v>45232</c:v>
                </c:pt>
                <c:pt idx="1190">
                  <c:v>45233</c:v>
                </c:pt>
                <c:pt idx="1191">
                  <c:v>45234</c:v>
                </c:pt>
                <c:pt idx="1192">
                  <c:v>45238</c:v>
                </c:pt>
                <c:pt idx="1193">
                  <c:v>45239</c:v>
                </c:pt>
                <c:pt idx="1194">
                  <c:v>45240</c:v>
                </c:pt>
                <c:pt idx="1195">
                  <c:v>45241</c:v>
                </c:pt>
                <c:pt idx="1196">
                  <c:v>45244</c:v>
                </c:pt>
                <c:pt idx="1197">
                  <c:v>45245</c:v>
                </c:pt>
                <c:pt idx="1198">
                  <c:v>45246</c:v>
                </c:pt>
                <c:pt idx="1199">
                  <c:v>45247</c:v>
                </c:pt>
                <c:pt idx="1200">
                  <c:v>45248</c:v>
                </c:pt>
                <c:pt idx="1201">
                  <c:v>45251</c:v>
                </c:pt>
                <c:pt idx="1202">
                  <c:v>45252</c:v>
                </c:pt>
                <c:pt idx="1203">
                  <c:v>45253</c:v>
                </c:pt>
                <c:pt idx="1204">
                  <c:v>45254</c:v>
                </c:pt>
                <c:pt idx="1205">
                  <c:v>45255</c:v>
                </c:pt>
                <c:pt idx="1206">
                  <c:v>45258</c:v>
                </c:pt>
                <c:pt idx="1207">
                  <c:v>45259</c:v>
                </c:pt>
                <c:pt idx="1208">
                  <c:v>45260</c:v>
                </c:pt>
                <c:pt idx="1209">
                  <c:v>45261</c:v>
                </c:pt>
                <c:pt idx="1210">
                  <c:v>45262</c:v>
                </c:pt>
                <c:pt idx="1211">
                  <c:v>45265</c:v>
                </c:pt>
                <c:pt idx="1212">
                  <c:v>45266</c:v>
                </c:pt>
                <c:pt idx="1213">
                  <c:v>45267</c:v>
                </c:pt>
                <c:pt idx="1214">
                  <c:v>45268</c:v>
                </c:pt>
                <c:pt idx="1215">
                  <c:v>45269</c:v>
                </c:pt>
                <c:pt idx="1216">
                  <c:v>45272</c:v>
                </c:pt>
                <c:pt idx="1217">
                  <c:v>45273</c:v>
                </c:pt>
                <c:pt idx="1218">
                  <c:v>45274</c:v>
                </c:pt>
                <c:pt idx="1219">
                  <c:v>45275</c:v>
                </c:pt>
                <c:pt idx="1220">
                  <c:v>45276</c:v>
                </c:pt>
                <c:pt idx="1221">
                  <c:v>45279</c:v>
                </c:pt>
                <c:pt idx="1222">
                  <c:v>45280</c:v>
                </c:pt>
                <c:pt idx="1223">
                  <c:v>45281</c:v>
                </c:pt>
                <c:pt idx="1224">
                  <c:v>45282</c:v>
                </c:pt>
                <c:pt idx="1225">
                  <c:v>45283</c:v>
                </c:pt>
                <c:pt idx="1226">
                  <c:v>45286</c:v>
                </c:pt>
                <c:pt idx="1227">
                  <c:v>45287</c:v>
                </c:pt>
                <c:pt idx="1228">
                  <c:v>45288</c:v>
                </c:pt>
                <c:pt idx="1229">
                  <c:v>45289</c:v>
                </c:pt>
                <c:pt idx="1230">
                  <c:v>45290</c:v>
                </c:pt>
                <c:pt idx="1231">
                  <c:v>45301</c:v>
                </c:pt>
                <c:pt idx="1232">
                  <c:v>45302</c:v>
                </c:pt>
                <c:pt idx="1233">
                  <c:v>45303</c:v>
                </c:pt>
                <c:pt idx="1234">
                  <c:v>45304</c:v>
                </c:pt>
                <c:pt idx="1235">
                  <c:v>45307</c:v>
                </c:pt>
                <c:pt idx="1236">
                  <c:v>45308</c:v>
                </c:pt>
                <c:pt idx="1237">
                  <c:v>45309</c:v>
                </c:pt>
                <c:pt idx="1238">
                  <c:v>45310</c:v>
                </c:pt>
                <c:pt idx="1239">
                  <c:v>45311</c:v>
                </c:pt>
                <c:pt idx="1240">
                  <c:v>45314</c:v>
                </c:pt>
                <c:pt idx="1241">
                  <c:v>45315</c:v>
                </c:pt>
                <c:pt idx="1242">
                  <c:v>45316</c:v>
                </c:pt>
                <c:pt idx="1243">
                  <c:v>45317</c:v>
                </c:pt>
                <c:pt idx="1244">
                  <c:v>45318</c:v>
                </c:pt>
                <c:pt idx="1245">
                  <c:v>45321</c:v>
                </c:pt>
                <c:pt idx="1246">
                  <c:v>45322</c:v>
                </c:pt>
                <c:pt idx="1247">
                  <c:v>45323</c:v>
                </c:pt>
                <c:pt idx="1248" formatCode="dd/mm/yy;@">
                  <c:v>45324</c:v>
                </c:pt>
                <c:pt idx="1249" formatCode="dd/mm/yy;@">
                  <c:v>45325</c:v>
                </c:pt>
                <c:pt idx="1250" formatCode="dd/mm/yy;@">
                  <c:v>45328</c:v>
                </c:pt>
                <c:pt idx="1251" formatCode="dd/mm/yy;@">
                  <c:v>45329</c:v>
                </c:pt>
                <c:pt idx="1252" formatCode="dd/mm/yy;@">
                  <c:v>45330</c:v>
                </c:pt>
                <c:pt idx="1253" formatCode="dd/mm/yy;@">
                  <c:v>45331</c:v>
                </c:pt>
                <c:pt idx="1254" formatCode="dd/mm/yy;@">
                  <c:v>45332</c:v>
                </c:pt>
                <c:pt idx="1255" formatCode="dd/mm/yy;@">
                  <c:v>45335</c:v>
                </c:pt>
                <c:pt idx="1256" formatCode="dd/mm/yy;@">
                  <c:v>45336</c:v>
                </c:pt>
                <c:pt idx="1257" formatCode="dd/mm/yy;@">
                  <c:v>45337</c:v>
                </c:pt>
                <c:pt idx="1258" formatCode="dd/mm/yy;@">
                  <c:v>45338</c:v>
                </c:pt>
                <c:pt idx="1259" formatCode="dd/mm/yy;@">
                  <c:v>45339</c:v>
                </c:pt>
                <c:pt idx="1260" formatCode="dd/mm/yy;@">
                  <c:v>45342</c:v>
                </c:pt>
                <c:pt idx="1261" formatCode="dd/mm/yy;@">
                  <c:v>45343</c:v>
                </c:pt>
                <c:pt idx="1262" formatCode="dd/mm/yy;@">
                  <c:v>45344</c:v>
                </c:pt>
                <c:pt idx="1263" formatCode="dd/mm/yy;@">
                  <c:v>45345</c:v>
                </c:pt>
                <c:pt idx="1264" formatCode="dd/mm/yy;@">
                  <c:v>45349</c:v>
                </c:pt>
                <c:pt idx="1265" formatCode="dd/mm/yy;@">
                  <c:v>45350</c:v>
                </c:pt>
                <c:pt idx="1266" formatCode="dd/mm/yy;@">
                  <c:v>45351</c:v>
                </c:pt>
                <c:pt idx="1267" formatCode="dd/mm/yy;@">
                  <c:v>45352</c:v>
                </c:pt>
                <c:pt idx="1268" formatCode="dd/mm/yy;@">
                  <c:v>45353</c:v>
                </c:pt>
                <c:pt idx="1269" formatCode="dd/mm/yy;@">
                  <c:v>45356</c:v>
                </c:pt>
                <c:pt idx="1270" formatCode="dd/mm/yy;@">
                  <c:v>45357</c:v>
                </c:pt>
                <c:pt idx="1271" formatCode="dd/mm/yy;@">
                  <c:v>45358</c:v>
                </c:pt>
                <c:pt idx="1272" formatCode="dd/mm/yy;@">
                  <c:v>45359</c:v>
                </c:pt>
                <c:pt idx="1273" formatCode="dd/mm/yy;@">
                  <c:v>45363</c:v>
                </c:pt>
                <c:pt idx="1274" formatCode="dd/mm/yy;@">
                  <c:v>45364</c:v>
                </c:pt>
                <c:pt idx="1275" formatCode="dd/mm/yy;@">
                  <c:v>45365</c:v>
                </c:pt>
                <c:pt idx="1276" formatCode="dd/mm/yy;@">
                  <c:v>45366</c:v>
                </c:pt>
                <c:pt idx="1277" formatCode="dd/mm/yy;@">
                  <c:v>45367</c:v>
                </c:pt>
                <c:pt idx="1278" formatCode="dd/mm/yy;@">
                  <c:v>45370</c:v>
                </c:pt>
                <c:pt idx="1279" formatCode="dd/mm/yy;@">
                  <c:v>45371</c:v>
                </c:pt>
                <c:pt idx="1280" formatCode="dd/mm/yy;@">
                  <c:v>45372</c:v>
                </c:pt>
                <c:pt idx="1281" formatCode="dd/mm/yy;@">
                  <c:v>45373</c:v>
                </c:pt>
                <c:pt idx="1282" formatCode="dd/mm/yy;@">
                  <c:v>45374</c:v>
                </c:pt>
                <c:pt idx="1283" formatCode="dd/mm/yy;@">
                  <c:v>45377</c:v>
                </c:pt>
                <c:pt idx="1284" formatCode="dd/mm/yy;@">
                  <c:v>45378</c:v>
                </c:pt>
                <c:pt idx="1285" formatCode="dd/mm/yy;@">
                  <c:v>45379</c:v>
                </c:pt>
                <c:pt idx="1286" formatCode="dd/mm/yy;@">
                  <c:v>45380</c:v>
                </c:pt>
                <c:pt idx="1287" formatCode="dd/mm/yy;@">
                  <c:v>45381</c:v>
                </c:pt>
                <c:pt idx="1288" formatCode="dd/mm/yy;@">
                  <c:v>45384</c:v>
                </c:pt>
                <c:pt idx="1289" formatCode="dd/mm/yy;@">
                  <c:v>45385</c:v>
                </c:pt>
                <c:pt idx="1290" formatCode="dd/mm/yy;@">
                  <c:v>45386</c:v>
                </c:pt>
                <c:pt idx="1291" formatCode="dd/mm/yy;@">
                  <c:v>45387</c:v>
                </c:pt>
                <c:pt idx="1292" formatCode="dd/mm/yy;@">
                  <c:v>45388</c:v>
                </c:pt>
                <c:pt idx="1293" formatCode="dd/mm/yy;@">
                  <c:v>45391</c:v>
                </c:pt>
                <c:pt idx="1294" formatCode="dd/mm/yy;@">
                  <c:v>45392</c:v>
                </c:pt>
                <c:pt idx="1295" formatCode="dd/mm/yy;@">
                  <c:v>45393</c:v>
                </c:pt>
                <c:pt idx="1296" formatCode="dd/mm/yy;@">
                  <c:v>45394</c:v>
                </c:pt>
                <c:pt idx="1297" formatCode="dd/mm/yy;@">
                  <c:v>45395</c:v>
                </c:pt>
                <c:pt idx="1298" formatCode="dd/mm/yy;@">
                  <c:v>45398</c:v>
                </c:pt>
                <c:pt idx="1299" formatCode="dd/mm/yy;@">
                  <c:v>45399</c:v>
                </c:pt>
                <c:pt idx="1300" formatCode="dd/mm/yy;@">
                  <c:v>45400</c:v>
                </c:pt>
                <c:pt idx="1301" formatCode="dd/mm/yy;@">
                  <c:v>45401</c:v>
                </c:pt>
                <c:pt idx="1302" formatCode="dd/mm/yy;@">
                  <c:v>45402</c:v>
                </c:pt>
                <c:pt idx="1303" formatCode="dd/mm/yy;@">
                  <c:v>45405</c:v>
                </c:pt>
                <c:pt idx="1304" formatCode="dd/mm/yy;@">
                  <c:v>45406</c:v>
                </c:pt>
                <c:pt idx="1305" formatCode="dd/mm/yy;@">
                  <c:v>45407</c:v>
                </c:pt>
                <c:pt idx="1306" formatCode="dd/mm/yy;@">
                  <c:v>45408</c:v>
                </c:pt>
                <c:pt idx="1307" formatCode="dd/mm/yy;@">
                  <c:v>45409</c:v>
                </c:pt>
                <c:pt idx="1308" formatCode="dd/mm/yy;@">
                  <c:v>45410</c:v>
                </c:pt>
                <c:pt idx="1309" formatCode="dd/mm/yy;@">
                  <c:v>45415</c:v>
                </c:pt>
                <c:pt idx="1310" formatCode="dd/mm/yy;@">
                  <c:v>45416</c:v>
                </c:pt>
                <c:pt idx="1311" formatCode="dd/mm/yy;@">
                  <c:v>45419</c:v>
                </c:pt>
                <c:pt idx="1312" formatCode="dd/mm/yy;@">
                  <c:v>45420</c:v>
                </c:pt>
                <c:pt idx="1313" formatCode="dd/mm/yy;@">
                  <c:v>45421</c:v>
                </c:pt>
                <c:pt idx="1314" formatCode="dd/mm/yy;@">
                  <c:v>45426</c:v>
                </c:pt>
                <c:pt idx="1315" formatCode="dd/mm/yy;@">
                  <c:v>45427</c:v>
                </c:pt>
                <c:pt idx="1316" formatCode="dd/mm/yy;@">
                  <c:v>45428</c:v>
                </c:pt>
                <c:pt idx="1317" formatCode="dd/mm/yy;@">
                  <c:v>45429</c:v>
                </c:pt>
                <c:pt idx="1318" formatCode="dd/mm/yy;@">
                  <c:v>45430</c:v>
                </c:pt>
                <c:pt idx="1319" formatCode="dd/mm/yy;@">
                  <c:v>45433</c:v>
                </c:pt>
                <c:pt idx="1320" formatCode="dd/mm/yy;@">
                  <c:v>45434</c:v>
                </c:pt>
                <c:pt idx="1321" formatCode="dd/mm/yy;@">
                  <c:v>45435</c:v>
                </c:pt>
                <c:pt idx="1322" formatCode="dd/mm/yy;@">
                  <c:v>45436</c:v>
                </c:pt>
                <c:pt idx="1323" formatCode="dd/mm/yy;@">
                  <c:v>45437</c:v>
                </c:pt>
                <c:pt idx="1324" formatCode="dd/mm/yy;@">
                  <c:v>45440</c:v>
                </c:pt>
                <c:pt idx="1325" formatCode="dd/mm/yy;@">
                  <c:v>45441</c:v>
                </c:pt>
                <c:pt idx="1326" formatCode="dd/mm/yy;@">
                  <c:v>45442</c:v>
                </c:pt>
                <c:pt idx="1327" formatCode="dd/mm/yy;@">
                  <c:v>45443</c:v>
                </c:pt>
                <c:pt idx="1328" formatCode="dd/mm/yy;@">
                  <c:v>45444</c:v>
                </c:pt>
                <c:pt idx="1329" formatCode="dd/mm/yy;@">
                  <c:v>45447</c:v>
                </c:pt>
                <c:pt idx="1330" formatCode="dd/mm/yy;@">
                  <c:v>45448</c:v>
                </c:pt>
                <c:pt idx="1331" formatCode="dd/mm/yy;@">
                  <c:v>45449</c:v>
                </c:pt>
                <c:pt idx="1332" formatCode="dd/mm/yy;@">
                  <c:v>45450</c:v>
                </c:pt>
                <c:pt idx="1333" formatCode="dd/mm/yy;@">
                  <c:v>45451</c:v>
                </c:pt>
                <c:pt idx="1334" formatCode="dd/mm/yy;@">
                  <c:v>45454</c:v>
                </c:pt>
                <c:pt idx="1335" formatCode="dd/mm/yy;@">
                  <c:v>45455</c:v>
                </c:pt>
                <c:pt idx="1336" formatCode="dd/mm/yy;@">
                  <c:v>45457</c:v>
                </c:pt>
                <c:pt idx="1337" formatCode="dd/mm/yy;@">
                  <c:v>45458</c:v>
                </c:pt>
                <c:pt idx="1338" formatCode="dd/mm/yy;@">
                  <c:v>45461</c:v>
                </c:pt>
                <c:pt idx="1339" formatCode="dd/mm/yy;@">
                  <c:v>45462</c:v>
                </c:pt>
                <c:pt idx="1340" formatCode="dd/mm/yy;@">
                  <c:v>45463</c:v>
                </c:pt>
                <c:pt idx="1341" formatCode="dd/mm/yy;@">
                  <c:v>45464</c:v>
                </c:pt>
                <c:pt idx="1342" formatCode="dd/mm/yy;@">
                  <c:v>45465</c:v>
                </c:pt>
                <c:pt idx="1343" formatCode="dd/mm/yy;@">
                  <c:v>45468</c:v>
                </c:pt>
                <c:pt idx="1344" formatCode="dd/mm/yy;@">
                  <c:v>45469</c:v>
                </c:pt>
                <c:pt idx="1345" formatCode="dd/mm/yy;@">
                  <c:v>45470</c:v>
                </c:pt>
                <c:pt idx="1346" formatCode="dd/mm/yy;@">
                  <c:v>45471</c:v>
                </c:pt>
                <c:pt idx="1347" formatCode="dd/mm/yy;@">
                  <c:v>45472</c:v>
                </c:pt>
                <c:pt idx="1348" formatCode="dd/mm/yy;@">
                  <c:v>45475</c:v>
                </c:pt>
                <c:pt idx="1349" formatCode="dd/mm/yy;@">
                  <c:v>45476</c:v>
                </c:pt>
                <c:pt idx="1350" formatCode="dd/mm/yy;@">
                  <c:v>45477</c:v>
                </c:pt>
                <c:pt idx="1351" formatCode="dd/mm/yy;@">
                  <c:v>45478</c:v>
                </c:pt>
                <c:pt idx="1352" formatCode="dd/mm/yy;@">
                  <c:v>45479</c:v>
                </c:pt>
                <c:pt idx="1353" formatCode="dd/mm/yy;@">
                  <c:v>45482</c:v>
                </c:pt>
                <c:pt idx="1354" formatCode="dd/mm/yy;@">
                  <c:v>45483</c:v>
                </c:pt>
                <c:pt idx="1355" formatCode="dd/mm/yy;@">
                  <c:v>45484</c:v>
                </c:pt>
                <c:pt idx="1356" formatCode="dd/mm/yy;@">
                  <c:v>45485</c:v>
                </c:pt>
                <c:pt idx="1357" formatCode="dd/mm/yy;@">
                  <c:v>45486</c:v>
                </c:pt>
                <c:pt idx="1358" formatCode="dd/mm/yy;@">
                  <c:v>45489</c:v>
                </c:pt>
                <c:pt idx="1359" formatCode="dd/mm/yy;@">
                  <c:v>45490</c:v>
                </c:pt>
                <c:pt idx="1360" formatCode="dd/mm/yy;@">
                  <c:v>45491</c:v>
                </c:pt>
                <c:pt idx="1361" formatCode="dd/mm/yy;@">
                  <c:v>45492</c:v>
                </c:pt>
                <c:pt idx="1362" formatCode="dd/mm/yy;@">
                  <c:v>45493</c:v>
                </c:pt>
                <c:pt idx="1363" formatCode="dd/mm/yy;@">
                  <c:v>45496</c:v>
                </c:pt>
                <c:pt idx="1364" formatCode="dd/mm/yy;@">
                  <c:v>45497</c:v>
                </c:pt>
                <c:pt idx="1365" formatCode="dd/mm/yy;@">
                  <c:v>45498</c:v>
                </c:pt>
                <c:pt idx="1366" formatCode="dd/mm/yy;@">
                  <c:v>45499</c:v>
                </c:pt>
                <c:pt idx="1367" formatCode="dd/mm/yy;@">
                  <c:v>45500</c:v>
                </c:pt>
                <c:pt idx="1368" formatCode="dd/mm/yy;@">
                  <c:v>45503</c:v>
                </c:pt>
                <c:pt idx="1369" formatCode="dd/mm/yy;@">
                  <c:v>45504</c:v>
                </c:pt>
                <c:pt idx="1370" formatCode="dd/mm/yy;@">
                  <c:v>45505</c:v>
                </c:pt>
                <c:pt idx="1371" formatCode="dd/mm/yy;@">
                  <c:v>45506</c:v>
                </c:pt>
                <c:pt idx="1372" formatCode="dd/mm/yy;@">
                  <c:v>45507</c:v>
                </c:pt>
                <c:pt idx="1373" formatCode="dd/mm/yy;@">
                  <c:v>45510</c:v>
                </c:pt>
                <c:pt idx="1374" formatCode="dd/mm/yy;@">
                  <c:v>45511</c:v>
                </c:pt>
                <c:pt idx="1375" formatCode="dd/mm/yy;@">
                  <c:v>45512</c:v>
                </c:pt>
                <c:pt idx="1376" formatCode="dd/mm/yy;@">
                  <c:v>45513</c:v>
                </c:pt>
                <c:pt idx="1377" formatCode="dd/mm/yy;@">
                  <c:v>45514</c:v>
                </c:pt>
                <c:pt idx="1378" formatCode="dd/mm/yy;@">
                  <c:v>45517</c:v>
                </c:pt>
                <c:pt idx="1379" formatCode="dd/mm/yy;@">
                  <c:v>45518</c:v>
                </c:pt>
                <c:pt idx="1380" formatCode="dd/mm/yy;@">
                  <c:v>45519</c:v>
                </c:pt>
                <c:pt idx="1381" formatCode="dd/mm/yy;@">
                  <c:v>45520</c:v>
                </c:pt>
                <c:pt idx="1382" formatCode="dd/mm/yy;@">
                  <c:v>45521</c:v>
                </c:pt>
                <c:pt idx="1383" formatCode="dd/mm/yy;@">
                  <c:v>45524</c:v>
                </c:pt>
                <c:pt idx="1384" formatCode="dd/mm/yy;@">
                  <c:v>45525</c:v>
                </c:pt>
                <c:pt idx="1385" formatCode="dd/mm/yy;@">
                  <c:v>45526</c:v>
                </c:pt>
                <c:pt idx="1386" formatCode="dd/mm/yy;@">
                  <c:v>45527</c:v>
                </c:pt>
                <c:pt idx="1387" formatCode="dd/mm/yy;@">
                  <c:v>45528</c:v>
                </c:pt>
                <c:pt idx="1388" formatCode="dd/mm/yy;@">
                  <c:v>45531</c:v>
                </c:pt>
                <c:pt idx="1389" formatCode="dd/mm/yy;@">
                  <c:v>45532</c:v>
                </c:pt>
                <c:pt idx="1390" formatCode="dd/mm/yy;@">
                  <c:v>45533</c:v>
                </c:pt>
                <c:pt idx="1391" formatCode="dd/mm/yy;@">
                  <c:v>45534</c:v>
                </c:pt>
                <c:pt idx="1392" formatCode="dd/mm/yy;@">
                  <c:v>45535</c:v>
                </c:pt>
                <c:pt idx="1393" formatCode="dd/mm/yy;@">
                  <c:v>45538</c:v>
                </c:pt>
                <c:pt idx="1394" formatCode="dd/mm/yy;@">
                  <c:v>45539</c:v>
                </c:pt>
                <c:pt idx="1395" formatCode="dd/mm/yy;@">
                  <c:v>45540</c:v>
                </c:pt>
                <c:pt idx="1396" formatCode="dd/mm/yy;@">
                  <c:v>45541</c:v>
                </c:pt>
                <c:pt idx="1397" formatCode="dd/mm/yy;@">
                  <c:v>45542</c:v>
                </c:pt>
                <c:pt idx="1398" formatCode="dd/mm/yy;@">
                  <c:v>45545</c:v>
                </c:pt>
                <c:pt idx="1399" formatCode="dd/mm/yy;@">
                  <c:v>45546</c:v>
                </c:pt>
                <c:pt idx="1400" formatCode="dd/mm/yy;@">
                  <c:v>45547</c:v>
                </c:pt>
                <c:pt idx="1401" formatCode="dd/mm/yy;@">
                  <c:v>45548</c:v>
                </c:pt>
                <c:pt idx="1402" formatCode="dd/mm/yy;@">
                  <c:v>45549</c:v>
                </c:pt>
                <c:pt idx="1403" formatCode="dd/mm/yy;@">
                  <c:v>45552</c:v>
                </c:pt>
                <c:pt idx="1404" formatCode="dd/mm/yy;@">
                  <c:v>45553</c:v>
                </c:pt>
                <c:pt idx="1405" formatCode="dd/mm/yy;@">
                  <c:v>45554</c:v>
                </c:pt>
                <c:pt idx="1406" formatCode="dd/mm/yy;@">
                  <c:v>45555</c:v>
                </c:pt>
                <c:pt idx="1407" formatCode="dd/mm/yy;@">
                  <c:v>45556</c:v>
                </c:pt>
                <c:pt idx="1408" formatCode="dd/mm/yy;@">
                  <c:v>45559</c:v>
                </c:pt>
                <c:pt idx="1409" formatCode="dd/mm/yy;@">
                  <c:v>45560</c:v>
                </c:pt>
                <c:pt idx="1410" formatCode="dd/mm/yy;@">
                  <c:v>45561</c:v>
                </c:pt>
                <c:pt idx="1411" formatCode="dd/mm/yy;@">
                  <c:v>45562</c:v>
                </c:pt>
                <c:pt idx="1412" formatCode="dd/mm/yy;@">
                  <c:v>45563</c:v>
                </c:pt>
                <c:pt idx="1413" formatCode="dd/mm/yy;@">
                  <c:v>45566</c:v>
                </c:pt>
                <c:pt idx="1414" formatCode="dd/mm/yy;@">
                  <c:v>45567</c:v>
                </c:pt>
                <c:pt idx="1415" formatCode="dd/mm/yy;@">
                  <c:v>45568</c:v>
                </c:pt>
                <c:pt idx="1416" formatCode="dd/mm/yy;@">
                  <c:v>45569</c:v>
                </c:pt>
                <c:pt idx="1417" formatCode="dd/mm/yy;@">
                  <c:v>45570</c:v>
                </c:pt>
                <c:pt idx="1418" formatCode="dd/mm/yy;@">
                  <c:v>45573</c:v>
                </c:pt>
                <c:pt idx="1419" formatCode="dd/mm/yy;@">
                  <c:v>45574</c:v>
                </c:pt>
                <c:pt idx="1420" formatCode="dd/mm/yy;@">
                  <c:v>45575</c:v>
                </c:pt>
                <c:pt idx="1421" formatCode="dd/mm/yy;@">
                  <c:v>45576</c:v>
                </c:pt>
                <c:pt idx="1422" formatCode="dd/mm/yy;@">
                  <c:v>45577</c:v>
                </c:pt>
                <c:pt idx="1423" formatCode="dd/mm/yy;@">
                  <c:v>45580</c:v>
                </c:pt>
                <c:pt idx="1424" formatCode="dd/mm/yy;@">
                  <c:v>45581</c:v>
                </c:pt>
                <c:pt idx="1425" formatCode="dd/mm/yy;@">
                  <c:v>45582</c:v>
                </c:pt>
                <c:pt idx="1426" formatCode="dd/mm/yy;@">
                  <c:v>45583</c:v>
                </c:pt>
                <c:pt idx="1427" formatCode="dd/mm/yy;@">
                  <c:v>45584</c:v>
                </c:pt>
                <c:pt idx="1428" formatCode="dd/mm/yy;@">
                  <c:v>45587</c:v>
                </c:pt>
                <c:pt idx="1429" formatCode="dd/mm/yy;@">
                  <c:v>45588</c:v>
                </c:pt>
                <c:pt idx="1430" formatCode="dd/mm/yy;@">
                  <c:v>45589</c:v>
                </c:pt>
                <c:pt idx="1431" formatCode="dd/mm/yy;@">
                  <c:v>45590</c:v>
                </c:pt>
                <c:pt idx="1432" formatCode="dd/mm/yy;@">
                  <c:v>45591</c:v>
                </c:pt>
                <c:pt idx="1433" formatCode="dd/mm/yy;@">
                  <c:v>45594</c:v>
                </c:pt>
                <c:pt idx="1434" formatCode="dd/mm/yy;@">
                  <c:v>45595</c:v>
                </c:pt>
                <c:pt idx="1435" formatCode="dd/mm/yy;@">
                  <c:v>45596</c:v>
                </c:pt>
                <c:pt idx="1436" formatCode="dd/mm/yy;@">
                  <c:v>45597</c:v>
                </c:pt>
                <c:pt idx="1437" formatCode="dd/mm/yy;@">
                  <c:v>45598</c:v>
                </c:pt>
                <c:pt idx="1438" formatCode="dd/mm/yy;@">
                  <c:v>45599</c:v>
                </c:pt>
                <c:pt idx="1439" formatCode="dd/mm/yy;@">
                  <c:v>45602</c:v>
                </c:pt>
                <c:pt idx="1440" formatCode="dd/mm/yy;@">
                  <c:v>45603</c:v>
                </c:pt>
                <c:pt idx="1441" formatCode="dd/mm/yy;@">
                  <c:v>45604</c:v>
                </c:pt>
                <c:pt idx="1442" formatCode="dd/mm/yy;@">
                  <c:v>45605</c:v>
                </c:pt>
                <c:pt idx="1443" formatCode="dd/mm/yy;@">
                  <c:v>45608</c:v>
                </c:pt>
                <c:pt idx="1444" formatCode="dd/mm/yy;@">
                  <c:v>45609</c:v>
                </c:pt>
                <c:pt idx="1445" formatCode="dd/mm/yy;@">
                  <c:v>45610</c:v>
                </c:pt>
                <c:pt idx="1446" formatCode="dd/mm/yy;@">
                  <c:v>45611</c:v>
                </c:pt>
                <c:pt idx="1447" formatCode="dd/mm/yy;@">
                  <c:v>45612</c:v>
                </c:pt>
                <c:pt idx="1448" formatCode="dd/mm/yy;@">
                  <c:v>45615</c:v>
                </c:pt>
                <c:pt idx="1449" formatCode="dd/mm/yy;@">
                  <c:v>45616</c:v>
                </c:pt>
                <c:pt idx="1450" formatCode="dd/mm/yy;@">
                  <c:v>45617</c:v>
                </c:pt>
                <c:pt idx="1451" formatCode="dd/mm/yy;@">
                  <c:v>45618</c:v>
                </c:pt>
                <c:pt idx="1452" formatCode="dd/mm/yy;@">
                  <c:v>45619</c:v>
                </c:pt>
                <c:pt idx="1453" formatCode="m/d/yyyy">
                  <c:v>45622</c:v>
                </c:pt>
                <c:pt idx="1454" formatCode="m/d/yyyy">
                  <c:v>45623</c:v>
                </c:pt>
                <c:pt idx="1455" formatCode="m/d/yyyy">
                  <c:v>45624</c:v>
                </c:pt>
                <c:pt idx="1456" formatCode="m/d/yyyy">
                  <c:v>45625</c:v>
                </c:pt>
                <c:pt idx="1457" formatCode="dd/mm/yy;@">
                  <c:v>45626</c:v>
                </c:pt>
                <c:pt idx="1458" formatCode="dd/mm/yy;@">
                  <c:v>45629</c:v>
                </c:pt>
                <c:pt idx="1459" formatCode="dd/mm/yy;@">
                  <c:v>45630</c:v>
                </c:pt>
                <c:pt idx="1460" formatCode="dd/mm/yy;@">
                  <c:v>45631</c:v>
                </c:pt>
                <c:pt idx="1461" formatCode="dd/mm/yy;@">
                  <c:v>45632</c:v>
                </c:pt>
                <c:pt idx="1462" formatCode="dd/mm/yy;@">
                  <c:v>45633</c:v>
                </c:pt>
                <c:pt idx="1463" formatCode="dd/mm/yy;@">
                  <c:v>45636</c:v>
                </c:pt>
                <c:pt idx="1464" formatCode="dd/mm/yy;@">
                  <c:v>45637</c:v>
                </c:pt>
                <c:pt idx="1465" formatCode="dd/mm/yy;@">
                  <c:v>45638</c:v>
                </c:pt>
                <c:pt idx="1466" formatCode="dd/mm/yy;@">
                  <c:v>45639</c:v>
                </c:pt>
                <c:pt idx="1467" formatCode="dd/mm/yy;@">
                  <c:v>45640</c:v>
                </c:pt>
                <c:pt idx="1468" formatCode="dd/mm/yy;@">
                  <c:v>45643</c:v>
                </c:pt>
                <c:pt idx="1469" formatCode="dd/mm/yy;@">
                  <c:v>45644</c:v>
                </c:pt>
                <c:pt idx="1470" formatCode="m/d/yyyy">
                  <c:v>45645</c:v>
                </c:pt>
                <c:pt idx="1471" formatCode="m/d/yyyy">
                  <c:v>45646</c:v>
                </c:pt>
                <c:pt idx="1472" formatCode="m/d/yyyy">
                  <c:v>45647</c:v>
                </c:pt>
                <c:pt idx="1473" formatCode="m/d/yyyy">
                  <c:v>45650</c:v>
                </c:pt>
                <c:pt idx="1474" formatCode="m/d/yyyy">
                  <c:v>45651</c:v>
                </c:pt>
                <c:pt idx="1475" formatCode="m/d/yyyy">
                  <c:v>45652</c:v>
                </c:pt>
                <c:pt idx="1476" formatCode="m/d/yyyy">
                  <c:v>45653</c:v>
                </c:pt>
                <c:pt idx="1477" formatCode="m/d/yyyy">
                  <c:v>45654</c:v>
                </c:pt>
                <c:pt idx="1478" formatCode="m/d/yyyy">
                  <c:v>45655</c:v>
                </c:pt>
                <c:pt idx="1479" formatCode="m/d/yyyy">
                  <c:v>45667</c:v>
                </c:pt>
                <c:pt idx="1480" formatCode="m/d/yyyy">
                  <c:v>45668</c:v>
                </c:pt>
                <c:pt idx="1481" formatCode="m/d/yyyy">
                  <c:v>45671</c:v>
                </c:pt>
                <c:pt idx="1482" formatCode="m/d/yyyy">
                  <c:v>45672</c:v>
                </c:pt>
                <c:pt idx="1483" formatCode="m/d/yyyy">
                  <c:v>45673</c:v>
                </c:pt>
                <c:pt idx="1484" formatCode="m/d/yyyy">
                  <c:v>45674</c:v>
                </c:pt>
                <c:pt idx="1485" formatCode="m/d/yyyy">
                  <c:v>45675</c:v>
                </c:pt>
                <c:pt idx="1486" formatCode="m/d/yyyy">
                  <c:v>45678</c:v>
                </c:pt>
              </c:numCache>
            </c:numRef>
          </c:cat>
          <c:val>
            <c:numRef>
              <c:f>Лист1!$I$2:$I$1488</c:f>
            </c:numRef>
          </c:val>
          <c:smooth val="0"/>
          <c:extLst>
            <c:ext xmlns:c16="http://schemas.microsoft.com/office/drawing/2014/chart" uri="{C3380CC4-5D6E-409C-BE32-E72D297353CC}">
              <c16:uniqueId val="{00000003-A3C7-4738-A524-30A8618A83F6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Юань</c:v>
                </c:pt>
              </c:strCache>
            </c:strRef>
          </c:tx>
          <c:spPr>
            <a:ln w="1270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Лист1!$A$2:$A$1488</c:f>
              <c:numCache>
                <c:formatCode>mmm\-yy</c:formatCode>
                <c:ptCount val="1487"/>
                <c:pt idx="0">
                  <c:v>43475</c:v>
                </c:pt>
                <c:pt idx="1">
                  <c:v>43476</c:v>
                </c:pt>
                <c:pt idx="2">
                  <c:v>43477</c:v>
                </c:pt>
                <c:pt idx="3">
                  <c:v>43480</c:v>
                </c:pt>
                <c:pt idx="4">
                  <c:v>43481</c:v>
                </c:pt>
                <c:pt idx="5">
                  <c:v>43482</c:v>
                </c:pt>
                <c:pt idx="6">
                  <c:v>43483</c:v>
                </c:pt>
                <c:pt idx="7">
                  <c:v>43484</c:v>
                </c:pt>
                <c:pt idx="8">
                  <c:v>43487</c:v>
                </c:pt>
                <c:pt idx="9">
                  <c:v>43488</c:v>
                </c:pt>
                <c:pt idx="10">
                  <c:v>43489</c:v>
                </c:pt>
                <c:pt idx="11">
                  <c:v>43490</c:v>
                </c:pt>
                <c:pt idx="12">
                  <c:v>43491</c:v>
                </c:pt>
                <c:pt idx="13">
                  <c:v>43494</c:v>
                </c:pt>
                <c:pt idx="14">
                  <c:v>43495</c:v>
                </c:pt>
                <c:pt idx="15">
                  <c:v>43496</c:v>
                </c:pt>
                <c:pt idx="16">
                  <c:v>43497</c:v>
                </c:pt>
                <c:pt idx="17">
                  <c:v>43498</c:v>
                </c:pt>
                <c:pt idx="18">
                  <c:v>43501</c:v>
                </c:pt>
                <c:pt idx="19">
                  <c:v>43502</c:v>
                </c:pt>
                <c:pt idx="20">
                  <c:v>43503</c:v>
                </c:pt>
                <c:pt idx="21">
                  <c:v>43504</c:v>
                </c:pt>
                <c:pt idx="22">
                  <c:v>43505</c:v>
                </c:pt>
                <c:pt idx="23">
                  <c:v>43508</c:v>
                </c:pt>
                <c:pt idx="24">
                  <c:v>43509</c:v>
                </c:pt>
                <c:pt idx="25">
                  <c:v>43510</c:v>
                </c:pt>
                <c:pt idx="26">
                  <c:v>43511</c:v>
                </c:pt>
                <c:pt idx="27">
                  <c:v>43512</c:v>
                </c:pt>
                <c:pt idx="28">
                  <c:v>43515</c:v>
                </c:pt>
                <c:pt idx="29">
                  <c:v>43516</c:v>
                </c:pt>
                <c:pt idx="30">
                  <c:v>43517</c:v>
                </c:pt>
                <c:pt idx="31">
                  <c:v>43518</c:v>
                </c:pt>
                <c:pt idx="32">
                  <c:v>43519</c:v>
                </c:pt>
                <c:pt idx="33">
                  <c:v>43522</c:v>
                </c:pt>
                <c:pt idx="34">
                  <c:v>43523</c:v>
                </c:pt>
                <c:pt idx="35">
                  <c:v>43524</c:v>
                </c:pt>
                <c:pt idx="36">
                  <c:v>43525</c:v>
                </c:pt>
                <c:pt idx="37">
                  <c:v>43526</c:v>
                </c:pt>
                <c:pt idx="38">
                  <c:v>43529</c:v>
                </c:pt>
                <c:pt idx="39">
                  <c:v>43530</c:v>
                </c:pt>
                <c:pt idx="40">
                  <c:v>43531</c:v>
                </c:pt>
                <c:pt idx="41">
                  <c:v>43532</c:v>
                </c:pt>
                <c:pt idx="42">
                  <c:v>43536</c:v>
                </c:pt>
                <c:pt idx="43">
                  <c:v>43537</c:v>
                </c:pt>
                <c:pt idx="44">
                  <c:v>43538</c:v>
                </c:pt>
                <c:pt idx="45">
                  <c:v>43539</c:v>
                </c:pt>
                <c:pt idx="46">
                  <c:v>43540</c:v>
                </c:pt>
                <c:pt idx="47">
                  <c:v>43543</c:v>
                </c:pt>
                <c:pt idx="48">
                  <c:v>43544</c:v>
                </c:pt>
                <c:pt idx="49">
                  <c:v>43545</c:v>
                </c:pt>
                <c:pt idx="50">
                  <c:v>43546</c:v>
                </c:pt>
                <c:pt idx="51">
                  <c:v>43547</c:v>
                </c:pt>
                <c:pt idx="52">
                  <c:v>43550</c:v>
                </c:pt>
                <c:pt idx="53">
                  <c:v>43551</c:v>
                </c:pt>
                <c:pt idx="54">
                  <c:v>43552</c:v>
                </c:pt>
                <c:pt idx="55">
                  <c:v>43553</c:v>
                </c:pt>
                <c:pt idx="56">
                  <c:v>43554</c:v>
                </c:pt>
                <c:pt idx="57">
                  <c:v>43557</c:v>
                </c:pt>
                <c:pt idx="58">
                  <c:v>43558</c:v>
                </c:pt>
                <c:pt idx="59">
                  <c:v>43559</c:v>
                </c:pt>
                <c:pt idx="60">
                  <c:v>43560</c:v>
                </c:pt>
                <c:pt idx="61">
                  <c:v>43561</c:v>
                </c:pt>
                <c:pt idx="62">
                  <c:v>43564</c:v>
                </c:pt>
                <c:pt idx="63">
                  <c:v>43565</c:v>
                </c:pt>
                <c:pt idx="64">
                  <c:v>43566</c:v>
                </c:pt>
                <c:pt idx="65">
                  <c:v>43567</c:v>
                </c:pt>
                <c:pt idx="66">
                  <c:v>43568</c:v>
                </c:pt>
                <c:pt idx="67">
                  <c:v>43571</c:v>
                </c:pt>
                <c:pt idx="68">
                  <c:v>43572</c:v>
                </c:pt>
                <c:pt idx="69">
                  <c:v>43573</c:v>
                </c:pt>
                <c:pt idx="70">
                  <c:v>43574</c:v>
                </c:pt>
                <c:pt idx="71">
                  <c:v>43575</c:v>
                </c:pt>
                <c:pt idx="72">
                  <c:v>43578</c:v>
                </c:pt>
                <c:pt idx="73">
                  <c:v>43579</c:v>
                </c:pt>
                <c:pt idx="74">
                  <c:v>43580</c:v>
                </c:pt>
                <c:pt idx="75">
                  <c:v>43581</c:v>
                </c:pt>
                <c:pt idx="76">
                  <c:v>43582</c:v>
                </c:pt>
                <c:pt idx="77">
                  <c:v>43585</c:v>
                </c:pt>
                <c:pt idx="78">
                  <c:v>43586</c:v>
                </c:pt>
                <c:pt idx="79">
                  <c:v>43592</c:v>
                </c:pt>
                <c:pt idx="80">
                  <c:v>43593</c:v>
                </c:pt>
                <c:pt idx="81">
                  <c:v>43594</c:v>
                </c:pt>
                <c:pt idx="82">
                  <c:v>43599</c:v>
                </c:pt>
                <c:pt idx="83">
                  <c:v>43600</c:v>
                </c:pt>
                <c:pt idx="84">
                  <c:v>43601</c:v>
                </c:pt>
                <c:pt idx="85">
                  <c:v>43602</c:v>
                </c:pt>
                <c:pt idx="86">
                  <c:v>43603</c:v>
                </c:pt>
                <c:pt idx="87">
                  <c:v>43606</c:v>
                </c:pt>
                <c:pt idx="88">
                  <c:v>43607</c:v>
                </c:pt>
                <c:pt idx="89">
                  <c:v>43608</c:v>
                </c:pt>
                <c:pt idx="90">
                  <c:v>43609</c:v>
                </c:pt>
                <c:pt idx="91">
                  <c:v>43610</c:v>
                </c:pt>
                <c:pt idx="92">
                  <c:v>43613</c:v>
                </c:pt>
                <c:pt idx="93">
                  <c:v>43614</c:v>
                </c:pt>
                <c:pt idx="94">
                  <c:v>43615</c:v>
                </c:pt>
                <c:pt idx="95">
                  <c:v>43616</c:v>
                </c:pt>
                <c:pt idx="96">
                  <c:v>43617</c:v>
                </c:pt>
                <c:pt idx="97">
                  <c:v>43620</c:v>
                </c:pt>
                <c:pt idx="98">
                  <c:v>43621</c:v>
                </c:pt>
                <c:pt idx="99">
                  <c:v>43622</c:v>
                </c:pt>
                <c:pt idx="100">
                  <c:v>43623</c:v>
                </c:pt>
                <c:pt idx="101">
                  <c:v>43624</c:v>
                </c:pt>
                <c:pt idx="102">
                  <c:v>43627</c:v>
                </c:pt>
                <c:pt idx="103">
                  <c:v>43628</c:v>
                </c:pt>
                <c:pt idx="104">
                  <c:v>43630</c:v>
                </c:pt>
                <c:pt idx="105">
                  <c:v>43631</c:v>
                </c:pt>
                <c:pt idx="106">
                  <c:v>43634</c:v>
                </c:pt>
                <c:pt idx="107">
                  <c:v>43635</c:v>
                </c:pt>
                <c:pt idx="108">
                  <c:v>43636</c:v>
                </c:pt>
                <c:pt idx="109">
                  <c:v>43637</c:v>
                </c:pt>
                <c:pt idx="110">
                  <c:v>43638</c:v>
                </c:pt>
                <c:pt idx="111">
                  <c:v>43641</c:v>
                </c:pt>
                <c:pt idx="112">
                  <c:v>43642</c:v>
                </c:pt>
                <c:pt idx="113">
                  <c:v>43643</c:v>
                </c:pt>
                <c:pt idx="114">
                  <c:v>43644</c:v>
                </c:pt>
                <c:pt idx="115">
                  <c:v>43645</c:v>
                </c:pt>
                <c:pt idx="116">
                  <c:v>43648</c:v>
                </c:pt>
                <c:pt idx="117">
                  <c:v>43649</c:v>
                </c:pt>
                <c:pt idx="118">
                  <c:v>43650</c:v>
                </c:pt>
                <c:pt idx="119">
                  <c:v>43651</c:v>
                </c:pt>
                <c:pt idx="120">
                  <c:v>43652</c:v>
                </c:pt>
                <c:pt idx="121">
                  <c:v>43655</c:v>
                </c:pt>
                <c:pt idx="122">
                  <c:v>43656</c:v>
                </c:pt>
                <c:pt idx="123">
                  <c:v>43657</c:v>
                </c:pt>
                <c:pt idx="124">
                  <c:v>43658</c:v>
                </c:pt>
                <c:pt idx="125">
                  <c:v>43659</c:v>
                </c:pt>
                <c:pt idx="126">
                  <c:v>43662</c:v>
                </c:pt>
                <c:pt idx="127">
                  <c:v>43663</c:v>
                </c:pt>
                <c:pt idx="128">
                  <c:v>43664</c:v>
                </c:pt>
                <c:pt idx="129">
                  <c:v>43665</c:v>
                </c:pt>
                <c:pt idx="130">
                  <c:v>43666</c:v>
                </c:pt>
                <c:pt idx="131">
                  <c:v>43669</c:v>
                </c:pt>
                <c:pt idx="132">
                  <c:v>43670</c:v>
                </c:pt>
                <c:pt idx="133">
                  <c:v>43671</c:v>
                </c:pt>
                <c:pt idx="134">
                  <c:v>43672</c:v>
                </c:pt>
                <c:pt idx="135">
                  <c:v>43673</c:v>
                </c:pt>
                <c:pt idx="136">
                  <c:v>43676</c:v>
                </c:pt>
                <c:pt idx="137">
                  <c:v>43677</c:v>
                </c:pt>
                <c:pt idx="138">
                  <c:v>43678</c:v>
                </c:pt>
                <c:pt idx="139">
                  <c:v>43679</c:v>
                </c:pt>
                <c:pt idx="140">
                  <c:v>43680</c:v>
                </c:pt>
                <c:pt idx="141">
                  <c:v>43683</c:v>
                </c:pt>
                <c:pt idx="142">
                  <c:v>43684</c:v>
                </c:pt>
                <c:pt idx="143">
                  <c:v>43685</c:v>
                </c:pt>
                <c:pt idx="144">
                  <c:v>43686</c:v>
                </c:pt>
                <c:pt idx="145">
                  <c:v>43687</c:v>
                </c:pt>
                <c:pt idx="146">
                  <c:v>43690</c:v>
                </c:pt>
                <c:pt idx="147">
                  <c:v>43691</c:v>
                </c:pt>
                <c:pt idx="148">
                  <c:v>43692</c:v>
                </c:pt>
                <c:pt idx="149">
                  <c:v>43693</c:v>
                </c:pt>
                <c:pt idx="150">
                  <c:v>43694</c:v>
                </c:pt>
                <c:pt idx="151">
                  <c:v>43697</c:v>
                </c:pt>
                <c:pt idx="152">
                  <c:v>43698</c:v>
                </c:pt>
                <c:pt idx="153">
                  <c:v>43699</c:v>
                </c:pt>
                <c:pt idx="154">
                  <c:v>43700</c:v>
                </c:pt>
                <c:pt idx="155">
                  <c:v>43701</c:v>
                </c:pt>
                <c:pt idx="156">
                  <c:v>43704</c:v>
                </c:pt>
                <c:pt idx="157">
                  <c:v>43705</c:v>
                </c:pt>
                <c:pt idx="158">
                  <c:v>43706</c:v>
                </c:pt>
                <c:pt idx="159">
                  <c:v>43707</c:v>
                </c:pt>
                <c:pt idx="160">
                  <c:v>43708</c:v>
                </c:pt>
                <c:pt idx="161">
                  <c:v>43711</c:v>
                </c:pt>
                <c:pt idx="162">
                  <c:v>43712</c:v>
                </c:pt>
                <c:pt idx="163">
                  <c:v>43713</c:v>
                </c:pt>
                <c:pt idx="164">
                  <c:v>43714</c:v>
                </c:pt>
                <c:pt idx="165">
                  <c:v>43715</c:v>
                </c:pt>
                <c:pt idx="166">
                  <c:v>43718</c:v>
                </c:pt>
                <c:pt idx="167">
                  <c:v>43719</c:v>
                </c:pt>
                <c:pt idx="168">
                  <c:v>43720</c:v>
                </c:pt>
                <c:pt idx="169">
                  <c:v>43721</c:v>
                </c:pt>
                <c:pt idx="170">
                  <c:v>43722</c:v>
                </c:pt>
                <c:pt idx="171">
                  <c:v>43725</c:v>
                </c:pt>
                <c:pt idx="172">
                  <c:v>43726</c:v>
                </c:pt>
                <c:pt idx="173">
                  <c:v>43727</c:v>
                </c:pt>
                <c:pt idx="174">
                  <c:v>43728</c:v>
                </c:pt>
                <c:pt idx="175">
                  <c:v>43729</c:v>
                </c:pt>
                <c:pt idx="176">
                  <c:v>43732</c:v>
                </c:pt>
                <c:pt idx="177">
                  <c:v>43733</c:v>
                </c:pt>
                <c:pt idx="178">
                  <c:v>43734</c:v>
                </c:pt>
                <c:pt idx="179">
                  <c:v>43735</c:v>
                </c:pt>
                <c:pt idx="180">
                  <c:v>43736</c:v>
                </c:pt>
                <c:pt idx="181">
                  <c:v>43739</c:v>
                </c:pt>
                <c:pt idx="182">
                  <c:v>43740</c:v>
                </c:pt>
                <c:pt idx="183">
                  <c:v>43741</c:v>
                </c:pt>
                <c:pt idx="184">
                  <c:v>43742</c:v>
                </c:pt>
                <c:pt idx="185">
                  <c:v>43743</c:v>
                </c:pt>
                <c:pt idx="186">
                  <c:v>43746</c:v>
                </c:pt>
                <c:pt idx="187">
                  <c:v>43747</c:v>
                </c:pt>
                <c:pt idx="188">
                  <c:v>43748</c:v>
                </c:pt>
                <c:pt idx="189">
                  <c:v>43749</c:v>
                </c:pt>
                <c:pt idx="190">
                  <c:v>43750</c:v>
                </c:pt>
                <c:pt idx="191">
                  <c:v>43753</c:v>
                </c:pt>
                <c:pt idx="192">
                  <c:v>43754</c:v>
                </c:pt>
                <c:pt idx="193">
                  <c:v>43755</c:v>
                </c:pt>
                <c:pt idx="194">
                  <c:v>43756</c:v>
                </c:pt>
                <c:pt idx="195">
                  <c:v>43757</c:v>
                </c:pt>
                <c:pt idx="196">
                  <c:v>43760</c:v>
                </c:pt>
                <c:pt idx="197">
                  <c:v>43761</c:v>
                </c:pt>
                <c:pt idx="198">
                  <c:v>43762</c:v>
                </c:pt>
                <c:pt idx="199">
                  <c:v>43763</c:v>
                </c:pt>
                <c:pt idx="200">
                  <c:v>43764</c:v>
                </c:pt>
                <c:pt idx="201">
                  <c:v>43767</c:v>
                </c:pt>
                <c:pt idx="202">
                  <c:v>43768</c:v>
                </c:pt>
                <c:pt idx="203">
                  <c:v>43769</c:v>
                </c:pt>
                <c:pt idx="204">
                  <c:v>43770</c:v>
                </c:pt>
                <c:pt idx="205">
                  <c:v>43771</c:v>
                </c:pt>
                <c:pt idx="206">
                  <c:v>43775</c:v>
                </c:pt>
                <c:pt idx="207">
                  <c:v>43776</c:v>
                </c:pt>
                <c:pt idx="208">
                  <c:v>43777</c:v>
                </c:pt>
                <c:pt idx="209">
                  <c:v>43778</c:v>
                </c:pt>
                <c:pt idx="210">
                  <c:v>43781</c:v>
                </c:pt>
                <c:pt idx="211">
                  <c:v>43782</c:v>
                </c:pt>
                <c:pt idx="212">
                  <c:v>43783</c:v>
                </c:pt>
                <c:pt idx="213">
                  <c:v>43784</c:v>
                </c:pt>
                <c:pt idx="214">
                  <c:v>43785</c:v>
                </c:pt>
                <c:pt idx="215">
                  <c:v>43788</c:v>
                </c:pt>
                <c:pt idx="216">
                  <c:v>43789</c:v>
                </c:pt>
                <c:pt idx="217">
                  <c:v>43790</c:v>
                </c:pt>
                <c:pt idx="218">
                  <c:v>43791</c:v>
                </c:pt>
                <c:pt idx="219">
                  <c:v>43792</c:v>
                </c:pt>
                <c:pt idx="220">
                  <c:v>43795</c:v>
                </c:pt>
                <c:pt idx="221">
                  <c:v>43796</c:v>
                </c:pt>
                <c:pt idx="222">
                  <c:v>43797</c:v>
                </c:pt>
                <c:pt idx="223">
                  <c:v>43798</c:v>
                </c:pt>
                <c:pt idx="224">
                  <c:v>43799</c:v>
                </c:pt>
                <c:pt idx="225">
                  <c:v>43802</c:v>
                </c:pt>
                <c:pt idx="226">
                  <c:v>43803</c:v>
                </c:pt>
                <c:pt idx="227">
                  <c:v>43804</c:v>
                </c:pt>
                <c:pt idx="228">
                  <c:v>43805</c:v>
                </c:pt>
                <c:pt idx="229">
                  <c:v>43806</c:v>
                </c:pt>
                <c:pt idx="230">
                  <c:v>43809</c:v>
                </c:pt>
                <c:pt idx="231">
                  <c:v>43810</c:v>
                </c:pt>
                <c:pt idx="232">
                  <c:v>43811</c:v>
                </c:pt>
                <c:pt idx="233">
                  <c:v>43812</c:v>
                </c:pt>
                <c:pt idx="234">
                  <c:v>43813</c:v>
                </c:pt>
                <c:pt idx="235">
                  <c:v>43816</c:v>
                </c:pt>
                <c:pt idx="236">
                  <c:v>43817</c:v>
                </c:pt>
                <c:pt idx="237">
                  <c:v>43818</c:v>
                </c:pt>
                <c:pt idx="238">
                  <c:v>43819</c:v>
                </c:pt>
                <c:pt idx="239">
                  <c:v>43820</c:v>
                </c:pt>
                <c:pt idx="240">
                  <c:v>43823</c:v>
                </c:pt>
                <c:pt idx="241">
                  <c:v>43824</c:v>
                </c:pt>
                <c:pt idx="242">
                  <c:v>43825</c:v>
                </c:pt>
                <c:pt idx="243">
                  <c:v>43826</c:v>
                </c:pt>
                <c:pt idx="244">
                  <c:v>43827</c:v>
                </c:pt>
                <c:pt idx="245">
                  <c:v>43830</c:v>
                </c:pt>
                <c:pt idx="246">
                  <c:v>43831</c:v>
                </c:pt>
                <c:pt idx="247">
                  <c:v>43840</c:v>
                </c:pt>
                <c:pt idx="248">
                  <c:v>43841</c:v>
                </c:pt>
                <c:pt idx="249">
                  <c:v>43844</c:v>
                </c:pt>
                <c:pt idx="250">
                  <c:v>43845</c:v>
                </c:pt>
                <c:pt idx="251">
                  <c:v>43846</c:v>
                </c:pt>
                <c:pt idx="252">
                  <c:v>43847</c:v>
                </c:pt>
                <c:pt idx="253">
                  <c:v>43848</c:v>
                </c:pt>
                <c:pt idx="254">
                  <c:v>43851</c:v>
                </c:pt>
                <c:pt idx="255">
                  <c:v>43852</c:v>
                </c:pt>
                <c:pt idx="256">
                  <c:v>43853</c:v>
                </c:pt>
                <c:pt idx="257">
                  <c:v>43854</c:v>
                </c:pt>
                <c:pt idx="258">
                  <c:v>43855</c:v>
                </c:pt>
                <c:pt idx="259">
                  <c:v>43858</c:v>
                </c:pt>
                <c:pt idx="260">
                  <c:v>43859</c:v>
                </c:pt>
                <c:pt idx="261">
                  <c:v>43860</c:v>
                </c:pt>
                <c:pt idx="262">
                  <c:v>43861</c:v>
                </c:pt>
                <c:pt idx="263">
                  <c:v>43862</c:v>
                </c:pt>
                <c:pt idx="264">
                  <c:v>43865</c:v>
                </c:pt>
                <c:pt idx="265">
                  <c:v>43866</c:v>
                </c:pt>
                <c:pt idx="266">
                  <c:v>43867</c:v>
                </c:pt>
                <c:pt idx="267">
                  <c:v>43868</c:v>
                </c:pt>
                <c:pt idx="268">
                  <c:v>43869</c:v>
                </c:pt>
                <c:pt idx="269">
                  <c:v>43872</c:v>
                </c:pt>
                <c:pt idx="270">
                  <c:v>43873</c:v>
                </c:pt>
                <c:pt idx="271">
                  <c:v>43874</c:v>
                </c:pt>
                <c:pt idx="272">
                  <c:v>43875</c:v>
                </c:pt>
                <c:pt idx="273">
                  <c:v>43876</c:v>
                </c:pt>
                <c:pt idx="274">
                  <c:v>43879</c:v>
                </c:pt>
                <c:pt idx="275">
                  <c:v>43880</c:v>
                </c:pt>
                <c:pt idx="276">
                  <c:v>43881</c:v>
                </c:pt>
                <c:pt idx="277">
                  <c:v>43882</c:v>
                </c:pt>
                <c:pt idx="278">
                  <c:v>43883</c:v>
                </c:pt>
                <c:pt idx="279">
                  <c:v>43887</c:v>
                </c:pt>
                <c:pt idx="280">
                  <c:v>43888</c:v>
                </c:pt>
                <c:pt idx="281">
                  <c:v>43889</c:v>
                </c:pt>
                <c:pt idx="282">
                  <c:v>43890</c:v>
                </c:pt>
                <c:pt idx="283">
                  <c:v>43893</c:v>
                </c:pt>
                <c:pt idx="284">
                  <c:v>43894</c:v>
                </c:pt>
                <c:pt idx="285">
                  <c:v>43895</c:v>
                </c:pt>
                <c:pt idx="286">
                  <c:v>43896</c:v>
                </c:pt>
                <c:pt idx="287">
                  <c:v>43897</c:v>
                </c:pt>
                <c:pt idx="288">
                  <c:v>43901</c:v>
                </c:pt>
                <c:pt idx="289">
                  <c:v>43902</c:v>
                </c:pt>
                <c:pt idx="290">
                  <c:v>43903</c:v>
                </c:pt>
                <c:pt idx="291">
                  <c:v>43904</c:v>
                </c:pt>
                <c:pt idx="292">
                  <c:v>43907</c:v>
                </c:pt>
                <c:pt idx="293">
                  <c:v>43908</c:v>
                </c:pt>
                <c:pt idx="294">
                  <c:v>43909</c:v>
                </c:pt>
                <c:pt idx="295">
                  <c:v>43910</c:v>
                </c:pt>
                <c:pt idx="296">
                  <c:v>43911</c:v>
                </c:pt>
                <c:pt idx="297">
                  <c:v>43914</c:v>
                </c:pt>
                <c:pt idx="298">
                  <c:v>43915</c:v>
                </c:pt>
                <c:pt idx="299">
                  <c:v>43916</c:v>
                </c:pt>
                <c:pt idx="300">
                  <c:v>43917</c:v>
                </c:pt>
                <c:pt idx="301">
                  <c:v>43918</c:v>
                </c:pt>
                <c:pt idx="302">
                  <c:v>43928</c:v>
                </c:pt>
                <c:pt idx="303">
                  <c:v>43929</c:v>
                </c:pt>
                <c:pt idx="304">
                  <c:v>43930</c:v>
                </c:pt>
                <c:pt idx="305">
                  <c:v>43931</c:v>
                </c:pt>
                <c:pt idx="306">
                  <c:v>43932</c:v>
                </c:pt>
                <c:pt idx="307">
                  <c:v>43935</c:v>
                </c:pt>
                <c:pt idx="308">
                  <c:v>43936</c:v>
                </c:pt>
                <c:pt idx="309">
                  <c:v>43937</c:v>
                </c:pt>
                <c:pt idx="310">
                  <c:v>43938</c:v>
                </c:pt>
                <c:pt idx="311">
                  <c:v>43939</c:v>
                </c:pt>
                <c:pt idx="312">
                  <c:v>43942</c:v>
                </c:pt>
                <c:pt idx="313">
                  <c:v>43943</c:v>
                </c:pt>
                <c:pt idx="314">
                  <c:v>43944</c:v>
                </c:pt>
                <c:pt idx="315">
                  <c:v>43945</c:v>
                </c:pt>
                <c:pt idx="316">
                  <c:v>43946</c:v>
                </c:pt>
                <c:pt idx="317">
                  <c:v>43949</c:v>
                </c:pt>
                <c:pt idx="318">
                  <c:v>43950</c:v>
                </c:pt>
                <c:pt idx="319">
                  <c:v>43951</c:v>
                </c:pt>
                <c:pt idx="320">
                  <c:v>43952</c:v>
                </c:pt>
                <c:pt idx="321">
                  <c:v>43958</c:v>
                </c:pt>
                <c:pt idx="322">
                  <c:v>43959</c:v>
                </c:pt>
                <c:pt idx="323">
                  <c:v>43960</c:v>
                </c:pt>
                <c:pt idx="324">
                  <c:v>43964</c:v>
                </c:pt>
                <c:pt idx="325">
                  <c:v>43965</c:v>
                </c:pt>
                <c:pt idx="326">
                  <c:v>43966</c:v>
                </c:pt>
                <c:pt idx="327">
                  <c:v>43967</c:v>
                </c:pt>
                <c:pt idx="328">
                  <c:v>43970</c:v>
                </c:pt>
                <c:pt idx="329">
                  <c:v>43971</c:v>
                </c:pt>
                <c:pt idx="330">
                  <c:v>43972</c:v>
                </c:pt>
                <c:pt idx="331">
                  <c:v>43973</c:v>
                </c:pt>
                <c:pt idx="332">
                  <c:v>43974</c:v>
                </c:pt>
                <c:pt idx="333">
                  <c:v>43977</c:v>
                </c:pt>
                <c:pt idx="334">
                  <c:v>43978</c:v>
                </c:pt>
                <c:pt idx="335">
                  <c:v>43979</c:v>
                </c:pt>
                <c:pt idx="336">
                  <c:v>43980</c:v>
                </c:pt>
                <c:pt idx="337">
                  <c:v>43981</c:v>
                </c:pt>
                <c:pt idx="338">
                  <c:v>43984</c:v>
                </c:pt>
                <c:pt idx="339">
                  <c:v>43985</c:v>
                </c:pt>
                <c:pt idx="340">
                  <c:v>43986</c:v>
                </c:pt>
                <c:pt idx="341">
                  <c:v>43987</c:v>
                </c:pt>
                <c:pt idx="342">
                  <c:v>43988</c:v>
                </c:pt>
                <c:pt idx="343">
                  <c:v>43991</c:v>
                </c:pt>
                <c:pt idx="344">
                  <c:v>43992</c:v>
                </c:pt>
                <c:pt idx="345">
                  <c:v>43993</c:v>
                </c:pt>
                <c:pt idx="346">
                  <c:v>43994</c:v>
                </c:pt>
                <c:pt idx="347">
                  <c:v>43998</c:v>
                </c:pt>
                <c:pt idx="348">
                  <c:v>43999</c:v>
                </c:pt>
                <c:pt idx="349">
                  <c:v>44000</c:v>
                </c:pt>
                <c:pt idx="350">
                  <c:v>44001</c:v>
                </c:pt>
                <c:pt idx="351">
                  <c:v>44002</c:v>
                </c:pt>
                <c:pt idx="352">
                  <c:v>44005</c:v>
                </c:pt>
                <c:pt idx="353">
                  <c:v>44006</c:v>
                </c:pt>
                <c:pt idx="354">
                  <c:v>44007</c:v>
                </c:pt>
                <c:pt idx="355">
                  <c:v>44008</c:v>
                </c:pt>
                <c:pt idx="356">
                  <c:v>44009</c:v>
                </c:pt>
                <c:pt idx="357">
                  <c:v>44012</c:v>
                </c:pt>
                <c:pt idx="358">
                  <c:v>44013</c:v>
                </c:pt>
                <c:pt idx="359">
                  <c:v>44014</c:v>
                </c:pt>
                <c:pt idx="360">
                  <c:v>44015</c:v>
                </c:pt>
                <c:pt idx="361">
                  <c:v>44016</c:v>
                </c:pt>
                <c:pt idx="362">
                  <c:v>44019</c:v>
                </c:pt>
                <c:pt idx="363">
                  <c:v>44020</c:v>
                </c:pt>
                <c:pt idx="364">
                  <c:v>44021</c:v>
                </c:pt>
                <c:pt idx="365">
                  <c:v>44022</c:v>
                </c:pt>
                <c:pt idx="366">
                  <c:v>44023</c:v>
                </c:pt>
                <c:pt idx="367">
                  <c:v>44026</c:v>
                </c:pt>
                <c:pt idx="368">
                  <c:v>44027</c:v>
                </c:pt>
                <c:pt idx="369">
                  <c:v>44028</c:v>
                </c:pt>
                <c:pt idx="370">
                  <c:v>44029</c:v>
                </c:pt>
                <c:pt idx="371">
                  <c:v>44030</c:v>
                </c:pt>
                <c:pt idx="372">
                  <c:v>44033</c:v>
                </c:pt>
                <c:pt idx="373">
                  <c:v>44034</c:v>
                </c:pt>
                <c:pt idx="374">
                  <c:v>44035</c:v>
                </c:pt>
                <c:pt idx="375">
                  <c:v>44036</c:v>
                </c:pt>
                <c:pt idx="376">
                  <c:v>44037</c:v>
                </c:pt>
                <c:pt idx="377">
                  <c:v>44040</c:v>
                </c:pt>
                <c:pt idx="378">
                  <c:v>44041</c:v>
                </c:pt>
                <c:pt idx="379">
                  <c:v>44042</c:v>
                </c:pt>
                <c:pt idx="380">
                  <c:v>44043</c:v>
                </c:pt>
                <c:pt idx="381">
                  <c:v>44044</c:v>
                </c:pt>
                <c:pt idx="382">
                  <c:v>44047</c:v>
                </c:pt>
                <c:pt idx="383">
                  <c:v>44048</c:v>
                </c:pt>
                <c:pt idx="384">
                  <c:v>44049</c:v>
                </c:pt>
                <c:pt idx="385">
                  <c:v>44050</c:v>
                </c:pt>
                <c:pt idx="386">
                  <c:v>44051</c:v>
                </c:pt>
                <c:pt idx="387">
                  <c:v>44054</c:v>
                </c:pt>
                <c:pt idx="388">
                  <c:v>44055</c:v>
                </c:pt>
                <c:pt idx="389">
                  <c:v>44056</c:v>
                </c:pt>
                <c:pt idx="390">
                  <c:v>44057</c:v>
                </c:pt>
                <c:pt idx="391">
                  <c:v>44058</c:v>
                </c:pt>
                <c:pt idx="392">
                  <c:v>44061</c:v>
                </c:pt>
                <c:pt idx="393">
                  <c:v>44062</c:v>
                </c:pt>
                <c:pt idx="394">
                  <c:v>44063</c:v>
                </c:pt>
                <c:pt idx="395">
                  <c:v>44064</c:v>
                </c:pt>
                <c:pt idx="396">
                  <c:v>44065</c:v>
                </c:pt>
                <c:pt idx="397">
                  <c:v>44068</c:v>
                </c:pt>
                <c:pt idx="398">
                  <c:v>44069</c:v>
                </c:pt>
                <c:pt idx="399">
                  <c:v>44070</c:v>
                </c:pt>
                <c:pt idx="400">
                  <c:v>44071</c:v>
                </c:pt>
                <c:pt idx="401">
                  <c:v>44072</c:v>
                </c:pt>
                <c:pt idx="402">
                  <c:v>44075</c:v>
                </c:pt>
                <c:pt idx="403">
                  <c:v>44076</c:v>
                </c:pt>
                <c:pt idx="404">
                  <c:v>44077</c:v>
                </c:pt>
                <c:pt idx="405">
                  <c:v>44078</c:v>
                </c:pt>
                <c:pt idx="406">
                  <c:v>44079</c:v>
                </c:pt>
                <c:pt idx="407">
                  <c:v>44082</c:v>
                </c:pt>
                <c:pt idx="408">
                  <c:v>44083</c:v>
                </c:pt>
                <c:pt idx="409">
                  <c:v>44084</c:v>
                </c:pt>
                <c:pt idx="410">
                  <c:v>44085</c:v>
                </c:pt>
                <c:pt idx="411">
                  <c:v>44086</c:v>
                </c:pt>
                <c:pt idx="412">
                  <c:v>44089</c:v>
                </c:pt>
                <c:pt idx="413">
                  <c:v>44090</c:v>
                </c:pt>
                <c:pt idx="414">
                  <c:v>44091</c:v>
                </c:pt>
                <c:pt idx="415">
                  <c:v>44092</c:v>
                </c:pt>
                <c:pt idx="416">
                  <c:v>44093</c:v>
                </c:pt>
                <c:pt idx="417">
                  <c:v>44096</c:v>
                </c:pt>
                <c:pt idx="418">
                  <c:v>44097</c:v>
                </c:pt>
                <c:pt idx="419">
                  <c:v>44098</c:v>
                </c:pt>
                <c:pt idx="420">
                  <c:v>44099</c:v>
                </c:pt>
                <c:pt idx="421">
                  <c:v>44100</c:v>
                </c:pt>
                <c:pt idx="422">
                  <c:v>44103</c:v>
                </c:pt>
                <c:pt idx="423">
                  <c:v>44104</c:v>
                </c:pt>
                <c:pt idx="424">
                  <c:v>44105</c:v>
                </c:pt>
                <c:pt idx="425">
                  <c:v>44106</c:v>
                </c:pt>
                <c:pt idx="426">
                  <c:v>44107</c:v>
                </c:pt>
                <c:pt idx="427">
                  <c:v>44110</c:v>
                </c:pt>
                <c:pt idx="428">
                  <c:v>44111</c:v>
                </c:pt>
                <c:pt idx="429">
                  <c:v>44112</c:v>
                </c:pt>
                <c:pt idx="430">
                  <c:v>44113</c:v>
                </c:pt>
                <c:pt idx="431">
                  <c:v>44114</c:v>
                </c:pt>
                <c:pt idx="432">
                  <c:v>44117</c:v>
                </c:pt>
                <c:pt idx="433">
                  <c:v>44118</c:v>
                </c:pt>
                <c:pt idx="434">
                  <c:v>44119</c:v>
                </c:pt>
                <c:pt idx="435">
                  <c:v>44120</c:v>
                </c:pt>
                <c:pt idx="436">
                  <c:v>44121</c:v>
                </c:pt>
                <c:pt idx="437">
                  <c:v>44124</c:v>
                </c:pt>
                <c:pt idx="438">
                  <c:v>44125</c:v>
                </c:pt>
                <c:pt idx="439">
                  <c:v>44126</c:v>
                </c:pt>
                <c:pt idx="440">
                  <c:v>44127</c:v>
                </c:pt>
                <c:pt idx="441">
                  <c:v>44128</c:v>
                </c:pt>
                <c:pt idx="442">
                  <c:v>44131</c:v>
                </c:pt>
                <c:pt idx="443">
                  <c:v>44132</c:v>
                </c:pt>
                <c:pt idx="444">
                  <c:v>44133</c:v>
                </c:pt>
                <c:pt idx="445">
                  <c:v>44134</c:v>
                </c:pt>
                <c:pt idx="446">
                  <c:v>44135</c:v>
                </c:pt>
                <c:pt idx="447">
                  <c:v>44138</c:v>
                </c:pt>
                <c:pt idx="448">
                  <c:v>44139</c:v>
                </c:pt>
                <c:pt idx="449">
                  <c:v>44141</c:v>
                </c:pt>
                <c:pt idx="450">
                  <c:v>44142</c:v>
                </c:pt>
                <c:pt idx="451">
                  <c:v>44145</c:v>
                </c:pt>
                <c:pt idx="452">
                  <c:v>44146</c:v>
                </c:pt>
                <c:pt idx="453">
                  <c:v>44147</c:v>
                </c:pt>
                <c:pt idx="454">
                  <c:v>44148</c:v>
                </c:pt>
                <c:pt idx="455">
                  <c:v>44149</c:v>
                </c:pt>
                <c:pt idx="456">
                  <c:v>44152</c:v>
                </c:pt>
                <c:pt idx="457">
                  <c:v>44153</c:v>
                </c:pt>
                <c:pt idx="458">
                  <c:v>44154</c:v>
                </c:pt>
                <c:pt idx="459">
                  <c:v>44155</c:v>
                </c:pt>
                <c:pt idx="460">
                  <c:v>44156</c:v>
                </c:pt>
                <c:pt idx="461">
                  <c:v>44159</c:v>
                </c:pt>
                <c:pt idx="462">
                  <c:v>44160</c:v>
                </c:pt>
                <c:pt idx="463">
                  <c:v>44161</c:v>
                </c:pt>
                <c:pt idx="464">
                  <c:v>44162</c:v>
                </c:pt>
                <c:pt idx="465">
                  <c:v>44163</c:v>
                </c:pt>
                <c:pt idx="466">
                  <c:v>44166</c:v>
                </c:pt>
                <c:pt idx="467">
                  <c:v>44167</c:v>
                </c:pt>
                <c:pt idx="468">
                  <c:v>44168</c:v>
                </c:pt>
                <c:pt idx="469">
                  <c:v>44169</c:v>
                </c:pt>
                <c:pt idx="470">
                  <c:v>44170</c:v>
                </c:pt>
                <c:pt idx="471">
                  <c:v>44173</c:v>
                </c:pt>
                <c:pt idx="472">
                  <c:v>44174</c:v>
                </c:pt>
                <c:pt idx="473">
                  <c:v>44175</c:v>
                </c:pt>
                <c:pt idx="474">
                  <c:v>44176</c:v>
                </c:pt>
                <c:pt idx="475">
                  <c:v>44177</c:v>
                </c:pt>
                <c:pt idx="476">
                  <c:v>44180</c:v>
                </c:pt>
                <c:pt idx="477">
                  <c:v>44181</c:v>
                </c:pt>
                <c:pt idx="478">
                  <c:v>44182</c:v>
                </c:pt>
                <c:pt idx="479">
                  <c:v>44183</c:v>
                </c:pt>
                <c:pt idx="480">
                  <c:v>44184</c:v>
                </c:pt>
                <c:pt idx="481">
                  <c:v>44187</c:v>
                </c:pt>
                <c:pt idx="482">
                  <c:v>44188</c:v>
                </c:pt>
                <c:pt idx="483">
                  <c:v>44189</c:v>
                </c:pt>
                <c:pt idx="484">
                  <c:v>44190</c:v>
                </c:pt>
                <c:pt idx="485">
                  <c:v>44191</c:v>
                </c:pt>
                <c:pt idx="486">
                  <c:v>44194</c:v>
                </c:pt>
                <c:pt idx="487">
                  <c:v>44195</c:v>
                </c:pt>
                <c:pt idx="488">
                  <c:v>44196</c:v>
                </c:pt>
                <c:pt idx="489">
                  <c:v>44197</c:v>
                </c:pt>
                <c:pt idx="490">
                  <c:v>44208</c:v>
                </c:pt>
                <c:pt idx="491">
                  <c:v>44209</c:v>
                </c:pt>
                <c:pt idx="492">
                  <c:v>44210</c:v>
                </c:pt>
                <c:pt idx="493">
                  <c:v>44211</c:v>
                </c:pt>
                <c:pt idx="494">
                  <c:v>44212</c:v>
                </c:pt>
                <c:pt idx="495">
                  <c:v>44215</c:v>
                </c:pt>
                <c:pt idx="496">
                  <c:v>44216</c:v>
                </c:pt>
                <c:pt idx="497">
                  <c:v>44217</c:v>
                </c:pt>
                <c:pt idx="498">
                  <c:v>44218</c:v>
                </c:pt>
                <c:pt idx="499">
                  <c:v>44219</c:v>
                </c:pt>
                <c:pt idx="500">
                  <c:v>44222</c:v>
                </c:pt>
                <c:pt idx="501">
                  <c:v>44223</c:v>
                </c:pt>
                <c:pt idx="502">
                  <c:v>44224</c:v>
                </c:pt>
                <c:pt idx="503">
                  <c:v>44225</c:v>
                </c:pt>
                <c:pt idx="504">
                  <c:v>44226</c:v>
                </c:pt>
                <c:pt idx="505">
                  <c:v>44229</c:v>
                </c:pt>
                <c:pt idx="506">
                  <c:v>44230</c:v>
                </c:pt>
                <c:pt idx="507">
                  <c:v>44231</c:v>
                </c:pt>
                <c:pt idx="508">
                  <c:v>44232</c:v>
                </c:pt>
                <c:pt idx="509">
                  <c:v>44233</c:v>
                </c:pt>
                <c:pt idx="510">
                  <c:v>44236</c:v>
                </c:pt>
                <c:pt idx="511">
                  <c:v>44237</c:v>
                </c:pt>
                <c:pt idx="512">
                  <c:v>44238</c:v>
                </c:pt>
                <c:pt idx="513">
                  <c:v>44239</c:v>
                </c:pt>
                <c:pt idx="514">
                  <c:v>44240</c:v>
                </c:pt>
                <c:pt idx="515">
                  <c:v>44243</c:v>
                </c:pt>
                <c:pt idx="516">
                  <c:v>44244</c:v>
                </c:pt>
                <c:pt idx="517">
                  <c:v>44245</c:v>
                </c:pt>
                <c:pt idx="518">
                  <c:v>44246</c:v>
                </c:pt>
                <c:pt idx="519">
                  <c:v>44247</c:v>
                </c:pt>
                <c:pt idx="520">
                  <c:v>44248</c:v>
                </c:pt>
                <c:pt idx="521">
                  <c:v>44252</c:v>
                </c:pt>
                <c:pt idx="522">
                  <c:v>44253</c:v>
                </c:pt>
                <c:pt idx="523">
                  <c:v>44254</c:v>
                </c:pt>
                <c:pt idx="524">
                  <c:v>44257</c:v>
                </c:pt>
                <c:pt idx="525">
                  <c:v>44258</c:v>
                </c:pt>
                <c:pt idx="526">
                  <c:v>44259</c:v>
                </c:pt>
                <c:pt idx="527">
                  <c:v>44260</c:v>
                </c:pt>
                <c:pt idx="528">
                  <c:v>44261</c:v>
                </c:pt>
                <c:pt idx="529">
                  <c:v>44265</c:v>
                </c:pt>
                <c:pt idx="530">
                  <c:v>44266</c:v>
                </c:pt>
                <c:pt idx="531">
                  <c:v>44267</c:v>
                </c:pt>
                <c:pt idx="532">
                  <c:v>44268</c:v>
                </c:pt>
                <c:pt idx="533">
                  <c:v>44271</c:v>
                </c:pt>
                <c:pt idx="534">
                  <c:v>44272</c:v>
                </c:pt>
                <c:pt idx="535">
                  <c:v>44273</c:v>
                </c:pt>
                <c:pt idx="536">
                  <c:v>44274</c:v>
                </c:pt>
                <c:pt idx="537">
                  <c:v>44275</c:v>
                </c:pt>
                <c:pt idx="538">
                  <c:v>44278</c:v>
                </c:pt>
                <c:pt idx="539">
                  <c:v>44279</c:v>
                </c:pt>
                <c:pt idx="540">
                  <c:v>44280</c:v>
                </c:pt>
                <c:pt idx="541">
                  <c:v>44281</c:v>
                </c:pt>
                <c:pt idx="542">
                  <c:v>44282</c:v>
                </c:pt>
                <c:pt idx="543">
                  <c:v>44285</c:v>
                </c:pt>
                <c:pt idx="544">
                  <c:v>44286</c:v>
                </c:pt>
                <c:pt idx="545">
                  <c:v>44287</c:v>
                </c:pt>
                <c:pt idx="546">
                  <c:v>44288</c:v>
                </c:pt>
                <c:pt idx="547">
                  <c:v>44289</c:v>
                </c:pt>
                <c:pt idx="548">
                  <c:v>44292</c:v>
                </c:pt>
                <c:pt idx="549">
                  <c:v>44293</c:v>
                </c:pt>
                <c:pt idx="550">
                  <c:v>44294</c:v>
                </c:pt>
                <c:pt idx="551">
                  <c:v>44295</c:v>
                </c:pt>
                <c:pt idx="552">
                  <c:v>44296</c:v>
                </c:pt>
                <c:pt idx="553">
                  <c:v>44299</c:v>
                </c:pt>
                <c:pt idx="554">
                  <c:v>44300</c:v>
                </c:pt>
                <c:pt idx="555">
                  <c:v>44301</c:v>
                </c:pt>
                <c:pt idx="556">
                  <c:v>44302</c:v>
                </c:pt>
                <c:pt idx="557">
                  <c:v>44303</c:v>
                </c:pt>
                <c:pt idx="558">
                  <c:v>44306</c:v>
                </c:pt>
                <c:pt idx="559">
                  <c:v>44307</c:v>
                </c:pt>
                <c:pt idx="560">
                  <c:v>44308</c:v>
                </c:pt>
                <c:pt idx="561">
                  <c:v>44309</c:v>
                </c:pt>
                <c:pt idx="562">
                  <c:v>44310</c:v>
                </c:pt>
                <c:pt idx="563">
                  <c:v>44313</c:v>
                </c:pt>
                <c:pt idx="564">
                  <c:v>44314</c:v>
                </c:pt>
                <c:pt idx="565">
                  <c:v>44315</c:v>
                </c:pt>
                <c:pt idx="566">
                  <c:v>44316</c:v>
                </c:pt>
                <c:pt idx="567">
                  <c:v>44317</c:v>
                </c:pt>
                <c:pt idx="568">
                  <c:v>44321</c:v>
                </c:pt>
                <c:pt idx="569">
                  <c:v>44322</c:v>
                </c:pt>
                <c:pt idx="570">
                  <c:v>44323</c:v>
                </c:pt>
                <c:pt idx="571">
                  <c:v>44324</c:v>
                </c:pt>
                <c:pt idx="572">
                  <c:v>44328</c:v>
                </c:pt>
                <c:pt idx="573">
                  <c:v>44329</c:v>
                </c:pt>
                <c:pt idx="574">
                  <c:v>44330</c:v>
                </c:pt>
                <c:pt idx="575">
                  <c:v>44331</c:v>
                </c:pt>
                <c:pt idx="576">
                  <c:v>44334</c:v>
                </c:pt>
                <c:pt idx="577">
                  <c:v>44335</c:v>
                </c:pt>
                <c:pt idx="578">
                  <c:v>44336</c:v>
                </c:pt>
                <c:pt idx="579">
                  <c:v>44337</c:v>
                </c:pt>
                <c:pt idx="580">
                  <c:v>44338</c:v>
                </c:pt>
                <c:pt idx="581">
                  <c:v>44341</c:v>
                </c:pt>
                <c:pt idx="582">
                  <c:v>44342</c:v>
                </c:pt>
                <c:pt idx="583">
                  <c:v>44343</c:v>
                </c:pt>
                <c:pt idx="584">
                  <c:v>44344</c:v>
                </c:pt>
                <c:pt idx="585">
                  <c:v>44345</c:v>
                </c:pt>
                <c:pt idx="586">
                  <c:v>44348</c:v>
                </c:pt>
                <c:pt idx="587">
                  <c:v>44349</c:v>
                </c:pt>
                <c:pt idx="588">
                  <c:v>44350</c:v>
                </c:pt>
                <c:pt idx="589">
                  <c:v>44351</c:v>
                </c:pt>
                <c:pt idx="590">
                  <c:v>44352</c:v>
                </c:pt>
                <c:pt idx="591">
                  <c:v>44355</c:v>
                </c:pt>
                <c:pt idx="592">
                  <c:v>44356</c:v>
                </c:pt>
                <c:pt idx="593">
                  <c:v>44357</c:v>
                </c:pt>
                <c:pt idx="594">
                  <c:v>44358</c:v>
                </c:pt>
                <c:pt idx="595">
                  <c:v>44359</c:v>
                </c:pt>
                <c:pt idx="596">
                  <c:v>44363</c:v>
                </c:pt>
                <c:pt idx="597">
                  <c:v>44364</c:v>
                </c:pt>
                <c:pt idx="598">
                  <c:v>44365</c:v>
                </c:pt>
                <c:pt idx="599">
                  <c:v>44366</c:v>
                </c:pt>
                <c:pt idx="600">
                  <c:v>44369</c:v>
                </c:pt>
                <c:pt idx="601">
                  <c:v>44370</c:v>
                </c:pt>
                <c:pt idx="602">
                  <c:v>44371</c:v>
                </c:pt>
                <c:pt idx="603">
                  <c:v>44372</c:v>
                </c:pt>
                <c:pt idx="604">
                  <c:v>44373</c:v>
                </c:pt>
                <c:pt idx="605">
                  <c:v>44376</c:v>
                </c:pt>
                <c:pt idx="606">
                  <c:v>44377</c:v>
                </c:pt>
                <c:pt idx="607">
                  <c:v>44378</c:v>
                </c:pt>
                <c:pt idx="608">
                  <c:v>44379</c:v>
                </c:pt>
                <c:pt idx="609">
                  <c:v>44380</c:v>
                </c:pt>
                <c:pt idx="610">
                  <c:v>44383</c:v>
                </c:pt>
                <c:pt idx="611">
                  <c:v>44384</c:v>
                </c:pt>
                <c:pt idx="612">
                  <c:v>44385</c:v>
                </c:pt>
                <c:pt idx="613">
                  <c:v>44386</c:v>
                </c:pt>
                <c:pt idx="614">
                  <c:v>44387</c:v>
                </c:pt>
                <c:pt idx="615">
                  <c:v>44390</c:v>
                </c:pt>
                <c:pt idx="616">
                  <c:v>44391</c:v>
                </c:pt>
                <c:pt idx="617">
                  <c:v>44392</c:v>
                </c:pt>
                <c:pt idx="618">
                  <c:v>44393</c:v>
                </c:pt>
                <c:pt idx="619">
                  <c:v>44394</c:v>
                </c:pt>
                <c:pt idx="620">
                  <c:v>44397</c:v>
                </c:pt>
                <c:pt idx="621">
                  <c:v>44398</c:v>
                </c:pt>
                <c:pt idx="622">
                  <c:v>44399</c:v>
                </c:pt>
                <c:pt idx="623">
                  <c:v>44400</c:v>
                </c:pt>
                <c:pt idx="624">
                  <c:v>44401</c:v>
                </c:pt>
                <c:pt idx="625">
                  <c:v>44404</c:v>
                </c:pt>
                <c:pt idx="626">
                  <c:v>44405</c:v>
                </c:pt>
                <c:pt idx="627">
                  <c:v>44406</c:v>
                </c:pt>
                <c:pt idx="628">
                  <c:v>44407</c:v>
                </c:pt>
                <c:pt idx="629">
                  <c:v>44408</c:v>
                </c:pt>
                <c:pt idx="630">
                  <c:v>44411</c:v>
                </c:pt>
                <c:pt idx="631">
                  <c:v>44412</c:v>
                </c:pt>
                <c:pt idx="632">
                  <c:v>44413</c:v>
                </c:pt>
                <c:pt idx="633">
                  <c:v>44414</c:v>
                </c:pt>
                <c:pt idx="634">
                  <c:v>44415</c:v>
                </c:pt>
                <c:pt idx="635">
                  <c:v>44418</c:v>
                </c:pt>
                <c:pt idx="636">
                  <c:v>44419</c:v>
                </c:pt>
                <c:pt idx="637">
                  <c:v>44420</c:v>
                </c:pt>
                <c:pt idx="638">
                  <c:v>44421</c:v>
                </c:pt>
                <c:pt idx="639">
                  <c:v>44422</c:v>
                </c:pt>
                <c:pt idx="640">
                  <c:v>44425</c:v>
                </c:pt>
                <c:pt idx="641">
                  <c:v>44426</c:v>
                </c:pt>
                <c:pt idx="642">
                  <c:v>44427</c:v>
                </c:pt>
                <c:pt idx="643">
                  <c:v>44428</c:v>
                </c:pt>
                <c:pt idx="644">
                  <c:v>44429</c:v>
                </c:pt>
                <c:pt idx="645">
                  <c:v>44432</c:v>
                </c:pt>
                <c:pt idx="646">
                  <c:v>44433</c:v>
                </c:pt>
                <c:pt idx="647">
                  <c:v>44434</c:v>
                </c:pt>
                <c:pt idx="648">
                  <c:v>44435</c:v>
                </c:pt>
                <c:pt idx="649">
                  <c:v>44436</c:v>
                </c:pt>
                <c:pt idx="650">
                  <c:v>44439</c:v>
                </c:pt>
                <c:pt idx="651">
                  <c:v>44440</c:v>
                </c:pt>
                <c:pt idx="652">
                  <c:v>44441</c:v>
                </c:pt>
                <c:pt idx="653">
                  <c:v>44442</c:v>
                </c:pt>
                <c:pt idx="654">
                  <c:v>44443</c:v>
                </c:pt>
                <c:pt idx="655">
                  <c:v>44446</c:v>
                </c:pt>
                <c:pt idx="656">
                  <c:v>44447</c:v>
                </c:pt>
                <c:pt idx="657">
                  <c:v>44448</c:v>
                </c:pt>
                <c:pt idx="658">
                  <c:v>44449</c:v>
                </c:pt>
                <c:pt idx="659">
                  <c:v>44450</c:v>
                </c:pt>
                <c:pt idx="660">
                  <c:v>44453</c:v>
                </c:pt>
                <c:pt idx="661">
                  <c:v>44454</c:v>
                </c:pt>
                <c:pt idx="662">
                  <c:v>44455</c:v>
                </c:pt>
                <c:pt idx="663">
                  <c:v>44456</c:v>
                </c:pt>
                <c:pt idx="664">
                  <c:v>44457</c:v>
                </c:pt>
                <c:pt idx="665">
                  <c:v>44460</c:v>
                </c:pt>
                <c:pt idx="666">
                  <c:v>44461</c:v>
                </c:pt>
                <c:pt idx="667">
                  <c:v>44462</c:v>
                </c:pt>
                <c:pt idx="668">
                  <c:v>44463</c:v>
                </c:pt>
                <c:pt idx="669">
                  <c:v>44464</c:v>
                </c:pt>
                <c:pt idx="670">
                  <c:v>44467</c:v>
                </c:pt>
                <c:pt idx="671">
                  <c:v>44468</c:v>
                </c:pt>
                <c:pt idx="672">
                  <c:v>44469</c:v>
                </c:pt>
                <c:pt idx="673">
                  <c:v>44470</c:v>
                </c:pt>
                <c:pt idx="674">
                  <c:v>44471</c:v>
                </c:pt>
                <c:pt idx="675">
                  <c:v>44474</c:v>
                </c:pt>
                <c:pt idx="676">
                  <c:v>44475</c:v>
                </c:pt>
                <c:pt idx="677">
                  <c:v>44476</c:v>
                </c:pt>
                <c:pt idx="678">
                  <c:v>44477</c:v>
                </c:pt>
                <c:pt idx="679">
                  <c:v>44478</c:v>
                </c:pt>
                <c:pt idx="680">
                  <c:v>44481</c:v>
                </c:pt>
                <c:pt idx="681">
                  <c:v>44482</c:v>
                </c:pt>
                <c:pt idx="682">
                  <c:v>44483</c:v>
                </c:pt>
                <c:pt idx="683">
                  <c:v>44484</c:v>
                </c:pt>
                <c:pt idx="684">
                  <c:v>44485</c:v>
                </c:pt>
                <c:pt idx="685">
                  <c:v>44488</c:v>
                </c:pt>
                <c:pt idx="686">
                  <c:v>44489</c:v>
                </c:pt>
                <c:pt idx="687">
                  <c:v>44490</c:v>
                </c:pt>
                <c:pt idx="688">
                  <c:v>44491</c:v>
                </c:pt>
                <c:pt idx="689">
                  <c:v>44492</c:v>
                </c:pt>
                <c:pt idx="690">
                  <c:v>44495</c:v>
                </c:pt>
                <c:pt idx="691">
                  <c:v>44496</c:v>
                </c:pt>
                <c:pt idx="692">
                  <c:v>44497</c:v>
                </c:pt>
                <c:pt idx="693">
                  <c:v>44498</c:v>
                </c:pt>
                <c:pt idx="694">
                  <c:v>44499</c:v>
                </c:pt>
                <c:pt idx="695">
                  <c:v>44502</c:v>
                </c:pt>
                <c:pt idx="696">
                  <c:v>44503</c:v>
                </c:pt>
                <c:pt idx="697">
                  <c:v>44504</c:v>
                </c:pt>
                <c:pt idx="698">
                  <c:v>44509</c:v>
                </c:pt>
                <c:pt idx="699">
                  <c:v>44510</c:v>
                </c:pt>
                <c:pt idx="700">
                  <c:v>44511</c:v>
                </c:pt>
                <c:pt idx="701">
                  <c:v>44512</c:v>
                </c:pt>
                <c:pt idx="702">
                  <c:v>44513</c:v>
                </c:pt>
                <c:pt idx="703">
                  <c:v>44516</c:v>
                </c:pt>
                <c:pt idx="704">
                  <c:v>44517</c:v>
                </c:pt>
                <c:pt idx="705">
                  <c:v>44518</c:v>
                </c:pt>
                <c:pt idx="706">
                  <c:v>44519</c:v>
                </c:pt>
                <c:pt idx="707">
                  <c:v>44520</c:v>
                </c:pt>
                <c:pt idx="708">
                  <c:v>44523</c:v>
                </c:pt>
                <c:pt idx="709">
                  <c:v>44524</c:v>
                </c:pt>
                <c:pt idx="710">
                  <c:v>44525</c:v>
                </c:pt>
                <c:pt idx="711">
                  <c:v>44526</c:v>
                </c:pt>
                <c:pt idx="712">
                  <c:v>44527</c:v>
                </c:pt>
                <c:pt idx="713">
                  <c:v>44530</c:v>
                </c:pt>
                <c:pt idx="714">
                  <c:v>44531</c:v>
                </c:pt>
                <c:pt idx="715">
                  <c:v>44532</c:v>
                </c:pt>
                <c:pt idx="716">
                  <c:v>44533</c:v>
                </c:pt>
                <c:pt idx="717">
                  <c:v>44534</c:v>
                </c:pt>
                <c:pt idx="718">
                  <c:v>44537</c:v>
                </c:pt>
                <c:pt idx="719">
                  <c:v>44538</c:v>
                </c:pt>
                <c:pt idx="720">
                  <c:v>44539</c:v>
                </c:pt>
                <c:pt idx="721">
                  <c:v>44540</c:v>
                </c:pt>
                <c:pt idx="722">
                  <c:v>44541</c:v>
                </c:pt>
                <c:pt idx="723">
                  <c:v>44544</c:v>
                </c:pt>
                <c:pt idx="724">
                  <c:v>44545</c:v>
                </c:pt>
                <c:pt idx="725">
                  <c:v>44546</c:v>
                </c:pt>
                <c:pt idx="726">
                  <c:v>44547</c:v>
                </c:pt>
                <c:pt idx="727">
                  <c:v>44548</c:v>
                </c:pt>
                <c:pt idx="728">
                  <c:v>44551</c:v>
                </c:pt>
                <c:pt idx="729">
                  <c:v>44552</c:v>
                </c:pt>
                <c:pt idx="730">
                  <c:v>44553</c:v>
                </c:pt>
                <c:pt idx="731">
                  <c:v>44554</c:v>
                </c:pt>
                <c:pt idx="732">
                  <c:v>44555</c:v>
                </c:pt>
                <c:pt idx="733">
                  <c:v>44558</c:v>
                </c:pt>
                <c:pt idx="734">
                  <c:v>44559</c:v>
                </c:pt>
                <c:pt idx="735">
                  <c:v>44560</c:v>
                </c:pt>
                <c:pt idx="736">
                  <c:v>44561</c:v>
                </c:pt>
                <c:pt idx="737">
                  <c:v>44572</c:v>
                </c:pt>
                <c:pt idx="738">
                  <c:v>44573</c:v>
                </c:pt>
                <c:pt idx="739">
                  <c:v>44574</c:v>
                </c:pt>
                <c:pt idx="740">
                  <c:v>44575</c:v>
                </c:pt>
                <c:pt idx="741">
                  <c:v>44576</c:v>
                </c:pt>
                <c:pt idx="742">
                  <c:v>44579</c:v>
                </c:pt>
                <c:pt idx="743">
                  <c:v>44580</c:v>
                </c:pt>
                <c:pt idx="744">
                  <c:v>44581</c:v>
                </c:pt>
                <c:pt idx="745">
                  <c:v>44582</c:v>
                </c:pt>
                <c:pt idx="746">
                  <c:v>44583</c:v>
                </c:pt>
                <c:pt idx="747">
                  <c:v>44586</c:v>
                </c:pt>
                <c:pt idx="748">
                  <c:v>44587</c:v>
                </c:pt>
                <c:pt idx="749">
                  <c:v>44588</c:v>
                </c:pt>
                <c:pt idx="750">
                  <c:v>44589</c:v>
                </c:pt>
                <c:pt idx="751">
                  <c:v>44590</c:v>
                </c:pt>
                <c:pt idx="752">
                  <c:v>44593</c:v>
                </c:pt>
                <c:pt idx="753">
                  <c:v>44594</c:v>
                </c:pt>
                <c:pt idx="754">
                  <c:v>44595</c:v>
                </c:pt>
                <c:pt idx="755">
                  <c:v>44596</c:v>
                </c:pt>
                <c:pt idx="756">
                  <c:v>44597</c:v>
                </c:pt>
                <c:pt idx="757">
                  <c:v>44600</c:v>
                </c:pt>
                <c:pt idx="758">
                  <c:v>44601</c:v>
                </c:pt>
                <c:pt idx="759">
                  <c:v>44602</c:v>
                </c:pt>
                <c:pt idx="760">
                  <c:v>44603</c:v>
                </c:pt>
                <c:pt idx="761">
                  <c:v>44604</c:v>
                </c:pt>
                <c:pt idx="762">
                  <c:v>44607</c:v>
                </c:pt>
                <c:pt idx="763">
                  <c:v>44608</c:v>
                </c:pt>
                <c:pt idx="764">
                  <c:v>44609</c:v>
                </c:pt>
                <c:pt idx="765">
                  <c:v>44610</c:v>
                </c:pt>
                <c:pt idx="766">
                  <c:v>44611</c:v>
                </c:pt>
                <c:pt idx="767">
                  <c:v>44614</c:v>
                </c:pt>
                <c:pt idx="768">
                  <c:v>44615</c:v>
                </c:pt>
                <c:pt idx="769">
                  <c:v>44617</c:v>
                </c:pt>
                <c:pt idx="770">
                  <c:v>44618</c:v>
                </c:pt>
                <c:pt idx="771">
                  <c:v>44621</c:v>
                </c:pt>
                <c:pt idx="772">
                  <c:v>44622</c:v>
                </c:pt>
                <c:pt idx="773">
                  <c:v>44623</c:v>
                </c:pt>
                <c:pt idx="774">
                  <c:v>44624</c:v>
                </c:pt>
                <c:pt idx="775">
                  <c:v>44625</c:v>
                </c:pt>
                <c:pt idx="776">
                  <c:v>44626</c:v>
                </c:pt>
                <c:pt idx="777">
                  <c:v>44630</c:v>
                </c:pt>
                <c:pt idx="778">
                  <c:v>44631</c:v>
                </c:pt>
                <c:pt idx="779">
                  <c:v>44632</c:v>
                </c:pt>
                <c:pt idx="780">
                  <c:v>44635</c:v>
                </c:pt>
                <c:pt idx="781">
                  <c:v>44636</c:v>
                </c:pt>
                <c:pt idx="782">
                  <c:v>44637</c:v>
                </c:pt>
                <c:pt idx="783">
                  <c:v>44638</c:v>
                </c:pt>
                <c:pt idx="784">
                  <c:v>44639</c:v>
                </c:pt>
                <c:pt idx="785">
                  <c:v>44642</c:v>
                </c:pt>
                <c:pt idx="786">
                  <c:v>44643</c:v>
                </c:pt>
                <c:pt idx="787">
                  <c:v>44644</c:v>
                </c:pt>
                <c:pt idx="788">
                  <c:v>44645</c:v>
                </c:pt>
                <c:pt idx="789">
                  <c:v>44646</c:v>
                </c:pt>
                <c:pt idx="790">
                  <c:v>44649</c:v>
                </c:pt>
                <c:pt idx="791">
                  <c:v>44650</c:v>
                </c:pt>
                <c:pt idx="792">
                  <c:v>44651</c:v>
                </c:pt>
                <c:pt idx="793">
                  <c:v>44652</c:v>
                </c:pt>
                <c:pt idx="794">
                  <c:v>44653</c:v>
                </c:pt>
                <c:pt idx="795">
                  <c:v>44656</c:v>
                </c:pt>
                <c:pt idx="796">
                  <c:v>44657</c:v>
                </c:pt>
                <c:pt idx="797">
                  <c:v>44658</c:v>
                </c:pt>
                <c:pt idx="798">
                  <c:v>44659</c:v>
                </c:pt>
                <c:pt idx="799">
                  <c:v>44660</c:v>
                </c:pt>
                <c:pt idx="800">
                  <c:v>44663</c:v>
                </c:pt>
                <c:pt idx="801">
                  <c:v>44664</c:v>
                </c:pt>
                <c:pt idx="802">
                  <c:v>44665</c:v>
                </c:pt>
                <c:pt idx="803">
                  <c:v>44666</c:v>
                </c:pt>
                <c:pt idx="804">
                  <c:v>44667</c:v>
                </c:pt>
                <c:pt idx="805">
                  <c:v>44670</c:v>
                </c:pt>
                <c:pt idx="806">
                  <c:v>44671</c:v>
                </c:pt>
                <c:pt idx="807">
                  <c:v>44672</c:v>
                </c:pt>
                <c:pt idx="808">
                  <c:v>44673</c:v>
                </c:pt>
                <c:pt idx="809">
                  <c:v>44674</c:v>
                </c:pt>
                <c:pt idx="810">
                  <c:v>44677</c:v>
                </c:pt>
                <c:pt idx="811">
                  <c:v>44678</c:v>
                </c:pt>
                <c:pt idx="812">
                  <c:v>44679</c:v>
                </c:pt>
                <c:pt idx="813">
                  <c:v>44680</c:v>
                </c:pt>
                <c:pt idx="814">
                  <c:v>44681</c:v>
                </c:pt>
                <c:pt idx="815">
                  <c:v>44686</c:v>
                </c:pt>
                <c:pt idx="816">
                  <c:v>44687</c:v>
                </c:pt>
                <c:pt idx="817">
                  <c:v>44688</c:v>
                </c:pt>
                <c:pt idx="818">
                  <c:v>44693</c:v>
                </c:pt>
                <c:pt idx="819">
                  <c:v>44694</c:v>
                </c:pt>
                <c:pt idx="820">
                  <c:v>44695</c:v>
                </c:pt>
                <c:pt idx="821">
                  <c:v>44698</c:v>
                </c:pt>
                <c:pt idx="822">
                  <c:v>44699</c:v>
                </c:pt>
                <c:pt idx="823">
                  <c:v>44700</c:v>
                </c:pt>
                <c:pt idx="824">
                  <c:v>44701</c:v>
                </c:pt>
                <c:pt idx="825">
                  <c:v>44702</c:v>
                </c:pt>
                <c:pt idx="826">
                  <c:v>44705</c:v>
                </c:pt>
                <c:pt idx="827">
                  <c:v>44706</c:v>
                </c:pt>
                <c:pt idx="828">
                  <c:v>44707</c:v>
                </c:pt>
                <c:pt idx="829">
                  <c:v>44708</c:v>
                </c:pt>
                <c:pt idx="830">
                  <c:v>44709</c:v>
                </c:pt>
                <c:pt idx="831">
                  <c:v>44712</c:v>
                </c:pt>
                <c:pt idx="832">
                  <c:v>44713</c:v>
                </c:pt>
                <c:pt idx="833">
                  <c:v>44714</c:v>
                </c:pt>
                <c:pt idx="834">
                  <c:v>44715</c:v>
                </c:pt>
                <c:pt idx="835">
                  <c:v>44716</c:v>
                </c:pt>
                <c:pt idx="836">
                  <c:v>44719</c:v>
                </c:pt>
                <c:pt idx="837">
                  <c:v>44720</c:v>
                </c:pt>
                <c:pt idx="838">
                  <c:v>44721</c:v>
                </c:pt>
                <c:pt idx="839">
                  <c:v>44722</c:v>
                </c:pt>
                <c:pt idx="840">
                  <c:v>44723</c:v>
                </c:pt>
                <c:pt idx="841">
                  <c:v>44727</c:v>
                </c:pt>
                <c:pt idx="842">
                  <c:v>44728</c:v>
                </c:pt>
                <c:pt idx="843">
                  <c:v>44729</c:v>
                </c:pt>
                <c:pt idx="844">
                  <c:v>44730</c:v>
                </c:pt>
                <c:pt idx="845">
                  <c:v>44733</c:v>
                </c:pt>
                <c:pt idx="846">
                  <c:v>44734</c:v>
                </c:pt>
                <c:pt idx="847">
                  <c:v>44735</c:v>
                </c:pt>
                <c:pt idx="848">
                  <c:v>44736</c:v>
                </c:pt>
                <c:pt idx="849">
                  <c:v>44737</c:v>
                </c:pt>
                <c:pt idx="850">
                  <c:v>44740</c:v>
                </c:pt>
                <c:pt idx="851">
                  <c:v>44741</c:v>
                </c:pt>
                <c:pt idx="852">
                  <c:v>44742</c:v>
                </c:pt>
                <c:pt idx="853">
                  <c:v>44743</c:v>
                </c:pt>
                <c:pt idx="854">
                  <c:v>44744</c:v>
                </c:pt>
                <c:pt idx="855">
                  <c:v>44747</c:v>
                </c:pt>
                <c:pt idx="856">
                  <c:v>44748</c:v>
                </c:pt>
                <c:pt idx="857">
                  <c:v>44749</c:v>
                </c:pt>
                <c:pt idx="858">
                  <c:v>44750</c:v>
                </c:pt>
                <c:pt idx="859">
                  <c:v>44751</c:v>
                </c:pt>
                <c:pt idx="860">
                  <c:v>44754</c:v>
                </c:pt>
                <c:pt idx="861">
                  <c:v>44755</c:v>
                </c:pt>
                <c:pt idx="862">
                  <c:v>44756</c:v>
                </c:pt>
                <c:pt idx="863">
                  <c:v>44757</c:v>
                </c:pt>
                <c:pt idx="864">
                  <c:v>44758</c:v>
                </c:pt>
                <c:pt idx="865">
                  <c:v>44761</c:v>
                </c:pt>
                <c:pt idx="866">
                  <c:v>44762</c:v>
                </c:pt>
                <c:pt idx="867">
                  <c:v>44763</c:v>
                </c:pt>
                <c:pt idx="868">
                  <c:v>44764</c:v>
                </c:pt>
                <c:pt idx="869">
                  <c:v>44765</c:v>
                </c:pt>
                <c:pt idx="870">
                  <c:v>44768</c:v>
                </c:pt>
                <c:pt idx="871">
                  <c:v>44769</c:v>
                </c:pt>
                <c:pt idx="872">
                  <c:v>44770</c:v>
                </c:pt>
                <c:pt idx="873">
                  <c:v>44771</c:v>
                </c:pt>
                <c:pt idx="874">
                  <c:v>44772</c:v>
                </c:pt>
                <c:pt idx="875">
                  <c:v>44775</c:v>
                </c:pt>
                <c:pt idx="876">
                  <c:v>44776</c:v>
                </c:pt>
                <c:pt idx="877">
                  <c:v>44777</c:v>
                </c:pt>
                <c:pt idx="878">
                  <c:v>44778</c:v>
                </c:pt>
                <c:pt idx="879">
                  <c:v>44779</c:v>
                </c:pt>
                <c:pt idx="880">
                  <c:v>44782</c:v>
                </c:pt>
                <c:pt idx="881">
                  <c:v>44783</c:v>
                </c:pt>
                <c:pt idx="882">
                  <c:v>44784</c:v>
                </c:pt>
                <c:pt idx="883">
                  <c:v>44785</c:v>
                </c:pt>
                <c:pt idx="884">
                  <c:v>44786</c:v>
                </c:pt>
                <c:pt idx="885">
                  <c:v>44789</c:v>
                </c:pt>
                <c:pt idx="886">
                  <c:v>44790</c:v>
                </c:pt>
                <c:pt idx="887">
                  <c:v>44791</c:v>
                </c:pt>
                <c:pt idx="888">
                  <c:v>44792</c:v>
                </c:pt>
                <c:pt idx="889">
                  <c:v>44793</c:v>
                </c:pt>
                <c:pt idx="890">
                  <c:v>44796</c:v>
                </c:pt>
                <c:pt idx="891">
                  <c:v>44797</c:v>
                </c:pt>
                <c:pt idx="892">
                  <c:v>44798</c:v>
                </c:pt>
                <c:pt idx="893">
                  <c:v>44799</c:v>
                </c:pt>
                <c:pt idx="894">
                  <c:v>44800</c:v>
                </c:pt>
                <c:pt idx="895">
                  <c:v>44803</c:v>
                </c:pt>
                <c:pt idx="896">
                  <c:v>44804</c:v>
                </c:pt>
                <c:pt idx="897">
                  <c:v>44805</c:v>
                </c:pt>
                <c:pt idx="898">
                  <c:v>44806</c:v>
                </c:pt>
                <c:pt idx="899">
                  <c:v>44807</c:v>
                </c:pt>
                <c:pt idx="900">
                  <c:v>44810</c:v>
                </c:pt>
                <c:pt idx="901">
                  <c:v>44811</c:v>
                </c:pt>
                <c:pt idx="902">
                  <c:v>44812</c:v>
                </c:pt>
                <c:pt idx="903">
                  <c:v>44813</c:v>
                </c:pt>
                <c:pt idx="904">
                  <c:v>44814</c:v>
                </c:pt>
                <c:pt idx="905">
                  <c:v>44817</c:v>
                </c:pt>
                <c:pt idx="906">
                  <c:v>44818</c:v>
                </c:pt>
                <c:pt idx="907">
                  <c:v>44819</c:v>
                </c:pt>
                <c:pt idx="908">
                  <c:v>44820</c:v>
                </c:pt>
                <c:pt idx="909">
                  <c:v>44821</c:v>
                </c:pt>
                <c:pt idx="910">
                  <c:v>44824</c:v>
                </c:pt>
                <c:pt idx="911">
                  <c:v>44825</c:v>
                </c:pt>
                <c:pt idx="912">
                  <c:v>44826</c:v>
                </c:pt>
                <c:pt idx="913">
                  <c:v>44827</c:v>
                </c:pt>
                <c:pt idx="914">
                  <c:v>44828</c:v>
                </c:pt>
                <c:pt idx="915">
                  <c:v>44831</c:v>
                </c:pt>
                <c:pt idx="916">
                  <c:v>44832</c:v>
                </c:pt>
                <c:pt idx="917">
                  <c:v>44833</c:v>
                </c:pt>
                <c:pt idx="918">
                  <c:v>44834</c:v>
                </c:pt>
                <c:pt idx="919">
                  <c:v>44835</c:v>
                </c:pt>
                <c:pt idx="920">
                  <c:v>44838</c:v>
                </c:pt>
                <c:pt idx="921">
                  <c:v>44839</c:v>
                </c:pt>
                <c:pt idx="922">
                  <c:v>44840</c:v>
                </c:pt>
                <c:pt idx="923">
                  <c:v>44841</c:v>
                </c:pt>
                <c:pt idx="924">
                  <c:v>44842</c:v>
                </c:pt>
                <c:pt idx="925">
                  <c:v>44845</c:v>
                </c:pt>
                <c:pt idx="926">
                  <c:v>44846</c:v>
                </c:pt>
                <c:pt idx="927">
                  <c:v>44847</c:v>
                </c:pt>
                <c:pt idx="928">
                  <c:v>44848</c:v>
                </c:pt>
                <c:pt idx="929">
                  <c:v>44849</c:v>
                </c:pt>
                <c:pt idx="930">
                  <c:v>44852</c:v>
                </c:pt>
                <c:pt idx="931">
                  <c:v>44853</c:v>
                </c:pt>
                <c:pt idx="932">
                  <c:v>44854</c:v>
                </c:pt>
                <c:pt idx="933">
                  <c:v>44855</c:v>
                </c:pt>
                <c:pt idx="934">
                  <c:v>44856</c:v>
                </c:pt>
                <c:pt idx="935">
                  <c:v>44859</c:v>
                </c:pt>
                <c:pt idx="936">
                  <c:v>44860</c:v>
                </c:pt>
                <c:pt idx="937">
                  <c:v>44861</c:v>
                </c:pt>
                <c:pt idx="938">
                  <c:v>44862</c:v>
                </c:pt>
                <c:pt idx="939">
                  <c:v>44863</c:v>
                </c:pt>
                <c:pt idx="940">
                  <c:v>44866</c:v>
                </c:pt>
                <c:pt idx="941">
                  <c:v>44867</c:v>
                </c:pt>
                <c:pt idx="942">
                  <c:v>44868</c:v>
                </c:pt>
                <c:pt idx="943">
                  <c:v>44869</c:v>
                </c:pt>
                <c:pt idx="944">
                  <c:v>44873</c:v>
                </c:pt>
                <c:pt idx="945">
                  <c:v>44874</c:v>
                </c:pt>
                <c:pt idx="946">
                  <c:v>44875</c:v>
                </c:pt>
                <c:pt idx="947">
                  <c:v>44876</c:v>
                </c:pt>
                <c:pt idx="948">
                  <c:v>44877</c:v>
                </c:pt>
                <c:pt idx="949">
                  <c:v>44880</c:v>
                </c:pt>
                <c:pt idx="950">
                  <c:v>44881</c:v>
                </c:pt>
                <c:pt idx="951">
                  <c:v>44882</c:v>
                </c:pt>
                <c:pt idx="952">
                  <c:v>44883</c:v>
                </c:pt>
                <c:pt idx="953">
                  <c:v>44884</c:v>
                </c:pt>
                <c:pt idx="954">
                  <c:v>44887</c:v>
                </c:pt>
                <c:pt idx="955">
                  <c:v>44888</c:v>
                </c:pt>
                <c:pt idx="956">
                  <c:v>44889</c:v>
                </c:pt>
                <c:pt idx="957">
                  <c:v>44890</c:v>
                </c:pt>
                <c:pt idx="958">
                  <c:v>44891</c:v>
                </c:pt>
                <c:pt idx="959">
                  <c:v>44894</c:v>
                </c:pt>
                <c:pt idx="960">
                  <c:v>44895</c:v>
                </c:pt>
                <c:pt idx="961">
                  <c:v>44896</c:v>
                </c:pt>
                <c:pt idx="962">
                  <c:v>44897</c:v>
                </c:pt>
                <c:pt idx="963">
                  <c:v>44898</c:v>
                </c:pt>
                <c:pt idx="964">
                  <c:v>44901</c:v>
                </c:pt>
                <c:pt idx="965">
                  <c:v>44902</c:v>
                </c:pt>
                <c:pt idx="966">
                  <c:v>44903</c:v>
                </c:pt>
                <c:pt idx="967">
                  <c:v>44904</c:v>
                </c:pt>
                <c:pt idx="968">
                  <c:v>44905</c:v>
                </c:pt>
                <c:pt idx="969">
                  <c:v>44908</c:v>
                </c:pt>
                <c:pt idx="970">
                  <c:v>44909</c:v>
                </c:pt>
                <c:pt idx="971">
                  <c:v>44910</c:v>
                </c:pt>
                <c:pt idx="972">
                  <c:v>44911</c:v>
                </c:pt>
                <c:pt idx="973">
                  <c:v>44912</c:v>
                </c:pt>
                <c:pt idx="974">
                  <c:v>44915</c:v>
                </c:pt>
                <c:pt idx="975">
                  <c:v>44916</c:v>
                </c:pt>
                <c:pt idx="976">
                  <c:v>44917</c:v>
                </c:pt>
                <c:pt idx="977">
                  <c:v>44918</c:v>
                </c:pt>
                <c:pt idx="978">
                  <c:v>44919</c:v>
                </c:pt>
                <c:pt idx="979">
                  <c:v>44922</c:v>
                </c:pt>
                <c:pt idx="980">
                  <c:v>44923</c:v>
                </c:pt>
                <c:pt idx="981">
                  <c:v>44924</c:v>
                </c:pt>
                <c:pt idx="982">
                  <c:v>44925</c:v>
                </c:pt>
                <c:pt idx="983">
                  <c:v>44926</c:v>
                </c:pt>
                <c:pt idx="984">
                  <c:v>44936</c:v>
                </c:pt>
                <c:pt idx="985">
                  <c:v>44937</c:v>
                </c:pt>
                <c:pt idx="986">
                  <c:v>44938</c:v>
                </c:pt>
                <c:pt idx="987">
                  <c:v>44939</c:v>
                </c:pt>
                <c:pt idx="988">
                  <c:v>44940</c:v>
                </c:pt>
                <c:pt idx="989">
                  <c:v>44943</c:v>
                </c:pt>
                <c:pt idx="990">
                  <c:v>44944</c:v>
                </c:pt>
                <c:pt idx="991">
                  <c:v>44945</c:v>
                </c:pt>
                <c:pt idx="992">
                  <c:v>44946</c:v>
                </c:pt>
                <c:pt idx="993">
                  <c:v>44947</c:v>
                </c:pt>
                <c:pt idx="994">
                  <c:v>44950</c:v>
                </c:pt>
                <c:pt idx="995">
                  <c:v>44951</c:v>
                </c:pt>
                <c:pt idx="996">
                  <c:v>44952</c:v>
                </c:pt>
                <c:pt idx="997">
                  <c:v>44953</c:v>
                </c:pt>
                <c:pt idx="998">
                  <c:v>44954</c:v>
                </c:pt>
                <c:pt idx="999">
                  <c:v>44957</c:v>
                </c:pt>
                <c:pt idx="1000">
                  <c:v>44958</c:v>
                </c:pt>
                <c:pt idx="1001">
                  <c:v>44959</c:v>
                </c:pt>
                <c:pt idx="1002">
                  <c:v>44960</c:v>
                </c:pt>
                <c:pt idx="1003">
                  <c:v>44961</c:v>
                </c:pt>
                <c:pt idx="1004">
                  <c:v>44964</c:v>
                </c:pt>
                <c:pt idx="1005">
                  <c:v>44965</c:v>
                </c:pt>
                <c:pt idx="1006">
                  <c:v>44966</c:v>
                </c:pt>
                <c:pt idx="1007">
                  <c:v>44967</c:v>
                </c:pt>
                <c:pt idx="1008">
                  <c:v>44968</c:v>
                </c:pt>
                <c:pt idx="1009">
                  <c:v>44971</c:v>
                </c:pt>
                <c:pt idx="1010">
                  <c:v>44972</c:v>
                </c:pt>
                <c:pt idx="1011">
                  <c:v>44973</c:v>
                </c:pt>
                <c:pt idx="1012">
                  <c:v>44974</c:v>
                </c:pt>
                <c:pt idx="1013">
                  <c:v>44975</c:v>
                </c:pt>
                <c:pt idx="1014">
                  <c:v>44978</c:v>
                </c:pt>
                <c:pt idx="1015">
                  <c:v>44979</c:v>
                </c:pt>
                <c:pt idx="1016">
                  <c:v>44980</c:v>
                </c:pt>
                <c:pt idx="1017">
                  <c:v>44985</c:v>
                </c:pt>
                <c:pt idx="1018">
                  <c:v>44986</c:v>
                </c:pt>
                <c:pt idx="1019">
                  <c:v>44987</c:v>
                </c:pt>
                <c:pt idx="1020">
                  <c:v>44988</c:v>
                </c:pt>
                <c:pt idx="1021">
                  <c:v>44989</c:v>
                </c:pt>
                <c:pt idx="1022">
                  <c:v>44992</c:v>
                </c:pt>
                <c:pt idx="1023">
                  <c:v>44993</c:v>
                </c:pt>
                <c:pt idx="1024">
                  <c:v>44995</c:v>
                </c:pt>
                <c:pt idx="1025">
                  <c:v>44996</c:v>
                </c:pt>
                <c:pt idx="1026">
                  <c:v>44999</c:v>
                </c:pt>
                <c:pt idx="1027">
                  <c:v>45000</c:v>
                </c:pt>
                <c:pt idx="1028">
                  <c:v>45001</c:v>
                </c:pt>
                <c:pt idx="1029">
                  <c:v>45002</c:v>
                </c:pt>
                <c:pt idx="1030">
                  <c:v>45003</c:v>
                </c:pt>
                <c:pt idx="1031">
                  <c:v>45006</c:v>
                </c:pt>
                <c:pt idx="1032">
                  <c:v>45007</c:v>
                </c:pt>
                <c:pt idx="1033">
                  <c:v>45008</c:v>
                </c:pt>
                <c:pt idx="1034">
                  <c:v>45009</c:v>
                </c:pt>
                <c:pt idx="1035">
                  <c:v>45010</c:v>
                </c:pt>
                <c:pt idx="1036">
                  <c:v>45013</c:v>
                </c:pt>
                <c:pt idx="1037">
                  <c:v>45014</c:v>
                </c:pt>
                <c:pt idx="1038">
                  <c:v>45015</c:v>
                </c:pt>
                <c:pt idx="1039">
                  <c:v>45016</c:v>
                </c:pt>
                <c:pt idx="1040">
                  <c:v>45017</c:v>
                </c:pt>
                <c:pt idx="1041">
                  <c:v>45020</c:v>
                </c:pt>
                <c:pt idx="1042">
                  <c:v>45021</c:v>
                </c:pt>
                <c:pt idx="1043">
                  <c:v>45022</c:v>
                </c:pt>
                <c:pt idx="1044">
                  <c:v>45023</c:v>
                </c:pt>
                <c:pt idx="1045">
                  <c:v>45024</c:v>
                </c:pt>
                <c:pt idx="1046">
                  <c:v>45027</c:v>
                </c:pt>
                <c:pt idx="1047">
                  <c:v>45028</c:v>
                </c:pt>
                <c:pt idx="1048">
                  <c:v>45029</c:v>
                </c:pt>
                <c:pt idx="1049">
                  <c:v>45030</c:v>
                </c:pt>
                <c:pt idx="1050">
                  <c:v>45031</c:v>
                </c:pt>
                <c:pt idx="1051">
                  <c:v>45034</c:v>
                </c:pt>
                <c:pt idx="1052">
                  <c:v>45035</c:v>
                </c:pt>
                <c:pt idx="1053">
                  <c:v>45036</c:v>
                </c:pt>
                <c:pt idx="1054">
                  <c:v>45037</c:v>
                </c:pt>
                <c:pt idx="1055">
                  <c:v>45038</c:v>
                </c:pt>
                <c:pt idx="1056">
                  <c:v>45041</c:v>
                </c:pt>
                <c:pt idx="1057">
                  <c:v>45042</c:v>
                </c:pt>
                <c:pt idx="1058">
                  <c:v>45043</c:v>
                </c:pt>
                <c:pt idx="1059">
                  <c:v>45044</c:v>
                </c:pt>
                <c:pt idx="1060">
                  <c:v>45045</c:v>
                </c:pt>
                <c:pt idx="1061">
                  <c:v>45049</c:v>
                </c:pt>
                <c:pt idx="1062">
                  <c:v>45050</c:v>
                </c:pt>
                <c:pt idx="1063">
                  <c:v>45051</c:v>
                </c:pt>
                <c:pt idx="1064">
                  <c:v>45052</c:v>
                </c:pt>
                <c:pt idx="1065">
                  <c:v>45057</c:v>
                </c:pt>
                <c:pt idx="1066">
                  <c:v>45058</c:v>
                </c:pt>
                <c:pt idx="1067">
                  <c:v>45059</c:v>
                </c:pt>
                <c:pt idx="1068">
                  <c:v>45062</c:v>
                </c:pt>
                <c:pt idx="1069">
                  <c:v>45063</c:v>
                </c:pt>
                <c:pt idx="1070">
                  <c:v>45064</c:v>
                </c:pt>
                <c:pt idx="1071">
                  <c:v>45065</c:v>
                </c:pt>
                <c:pt idx="1072">
                  <c:v>45066</c:v>
                </c:pt>
                <c:pt idx="1073">
                  <c:v>45069</c:v>
                </c:pt>
                <c:pt idx="1074">
                  <c:v>45070</c:v>
                </c:pt>
                <c:pt idx="1075">
                  <c:v>45071</c:v>
                </c:pt>
                <c:pt idx="1076">
                  <c:v>45072</c:v>
                </c:pt>
                <c:pt idx="1077">
                  <c:v>45073</c:v>
                </c:pt>
                <c:pt idx="1078">
                  <c:v>45076</c:v>
                </c:pt>
                <c:pt idx="1079">
                  <c:v>45077</c:v>
                </c:pt>
                <c:pt idx="1080">
                  <c:v>45078</c:v>
                </c:pt>
                <c:pt idx="1081">
                  <c:v>45079</c:v>
                </c:pt>
                <c:pt idx="1082">
                  <c:v>45080</c:v>
                </c:pt>
                <c:pt idx="1083">
                  <c:v>45083</c:v>
                </c:pt>
                <c:pt idx="1084">
                  <c:v>45084</c:v>
                </c:pt>
                <c:pt idx="1085">
                  <c:v>45085</c:v>
                </c:pt>
                <c:pt idx="1086">
                  <c:v>45086</c:v>
                </c:pt>
                <c:pt idx="1087">
                  <c:v>45087</c:v>
                </c:pt>
                <c:pt idx="1088">
                  <c:v>45091</c:v>
                </c:pt>
                <c:pt idx="1089">
                  <c:v>45092</c:v>
                </c:pt>
                <c:pt idx="1090">
                  <c:v>45093</c:v>
                </c:pt>
                <c:pt idx="1091">
                  <c:v>45094</c:v>
                </c:pt>
                <c:pt idx="1092">
                  <c:v>45097</c:v>
                </c:pt>
                <c:pt idx="1093">
                  <c:v>45098</c:v>
                </c:pt>
                <c:pt idx="1094">
                  <c:v>45099</c:v>
                </c:pt>
                <c:pt idx="1095">
                  <c:v>45100</c:v>
                </c:pt>
                <c:pt idx="1096">
                  <c:v>45101</c:v>
                </c:pt>
                <c:pt idx="1097">
                  <c:v>45104</c:v>
                </c:pt>
                <c:pt idx="1098">
                  <c:v>45105</c:v>
                </c:pt>
                <c:pt idx="1099">
                  <c:v>45106</c:v>
                </c:pt>
                <c:pt idx="1100">
                  <c:v>45107</c:v>
                </c:pt>
                <c:pt idx="1101">
                  <c:v>45108</c:v>
                </c:pt>
                <c:pt idx="1102">
                  <c:v>45111</c:v>
                </c:pt>
                <c:pt idx="1103">
                  <c:v>45112</c:v>
                </c:pt>
                <c:pt idx="1104">
                  <c:v>45113</c:v>
                </c:pt>
                <c:pt idx="1105">
                  <c:v>45114</c:v>
                </c:pt>
                <c:pt idx="1106">
                  <c:v>45115</c:v>
                </c:pt>
                <c:pt idx="1107">
                  <c:v>45118</c:v>
                </c:pt>
                <c:pt idx="1108">
                  <c:v>45119</c:v>
                </c:pt>
                <c:pt idx="1109">
                  <c:v>45120</c:v>
                </c:pt>
                <c:pt idx="1110">
                  <c:v>45121</c:v>
                </c:pt>
                <c:pt idx="1111">
                  <c:v>45122</c:v>
                </c:pt>
                <c:pt idx="1112">
                  <c:v>45125</c:v>
                </c:pt>
                <c:pt idx="1113">
                  <c:v>45126</c:v>
                </c:pt>
                <c:pt idx="1114">
                  <c:v>45127</c:v>
                </c:pt>
                <c:pt idx="1115">
                  <c:v>45128</c:v>
                </c:pt>
                <c:pt idx="1116">
                  <c:v>45129</c:v>
                </c:pt>
                <c:pt idx="1117">
                  <c:v>45132</c:v>
                </c:pt>
                <c:pt idx="1118">
                  <c:v>45133</c:v>
                </c:pt>
                <c:pt idx="1119">
                  <c:v>45134</c:v>
                </c:pt>
                <c:pt idx="1120">
                  <c:v>45135</c:v>
                </c:pt>
                <c:pt idx="1121">
                  <c:v>45136</c:v>
                </c:pt>
                <c:pt idx="1122">
                  <c:v>45139</c:v>
                </c:pt>
                <c:pt idx="1123">
                  <c:v>45140</c:v>
                </c:pt>
                <c:pt idx="1124">
                  <c:v>45141</c:v>
                </c:pt>
                <c:pt idx="1125">
                  <c:v>45142</c:v>
                </c:pt>
                <c:pt idx="1126">
                  <c:v>45143</c:v>
                </c:pt>
                <c:pt idx="1127">
                  <c:v>45146</c:v>
                </c:pt>
                <c:pt idx="1128">
                  <c:v>45147</c:v>
                </c:pt>
                <c:pt idx="1129">
                  <c:v>45148</c:v>
                </c:pt>
                <c:pt idx="1130">
                  <c:v>45149</c:v>
                </c:pt>
                <c:pt idx="1131">
                  <c:v>45150</c:v>
                </c:pt>
                <c:pt idx="1132">
                  <c:v>45153</c:v>
                </c:pt>
                <c:pt idx="1133">
                  <c:v>45154</c:v>
                </c:pt>
                <c:pt idx="1134">
                  <c:v>45155</c:v>
                </c:pt>
                <c:pt idx="1135">
                  <c:v>45156</c:v>
                </c:pt>
                <c:pt idx="1136">
                  <c:v>45157</c:v>
                </c:pt>
                <c:pt idx="1137">
                  <c:v>45160</c:v>
                </c:pt>
                <c:pt idx="1138">
                  <c:v>45161</c:v>
                </c:pt>
                <c:pt idx="1139">
                  <c:v>45162</c:v>
                </c:pt>
                <c:pt idx="1140">
                  <c:v>45163</c:v>
                </c:pt>
                <c:pt idx="1141">
                  <c:v>45164</c:v>
                </c:pt>
                <c:pt idx="1142">
                  <c:v>45167</c:v>
                </c:pt>
                <c:pt idx="1143">
                  <c:v>45168</c:v>
                </c:pt>
                <c:pt idx="1144">
                  <c:v>45169</c:v>
                </c:pt>
                <c:pt idx="1145">
                  <c:v>45170</c:v>
                </c:pt>
                <c:pt idx="1146">
                  <c:v>45171</c:v>
                </c:pt>
                <c:pt idx="1147">
                  <c:v>45174</c:v>
                </c:pt>
                <c:pt idx="1148">
                  <c:v>45175</c:v>
                </c:pt>
                <c:pt idx="1149">
                  <c:v>45176</c:v>
                </c:pt>
                <c:pt idx="1150">
                  <c:v>45177</c:v>
                </c:pt>
                <c:pt idx="1151">
                  <c:v>45178</c:v>
                </c:pt>
                <c:pt idx="1152">
                  <c:v>45181</c:v>
                </c:pt>
                <c:pt idx="1153">
                  <c:v>45182</c:v>
                </c:pt>
                <c:pt idx="1154">
                  <c:v>45183</c:v>
                </c:pt>
                <c:pt idx="1155">
                  <c:v>45184</c:v>
                </c:pt>
                <c:pt idx="1156">
                  <c:v>45185</c:v>
                </c:pt>
                <c:pt idx="1157">
                  <c:v>45188</c:v>
                </c:pt>
                <c:pt idx="1158">
                  <c:v>45189</c:v>
                </c:pt>
                <c:pt idx="1159">
                  <c:v>45190</c:v>
                </c:pt>
                <c:pt idx="1160">
                  <c:v>45191</c:v>
                </c:pt>
                <c:pt idx="1161">
                  <c:v>45192</c:v>
                </c:pt>
                <c:pt idx="1162">
                  <c:v>45195</c:v>
                </c:pt>
                <c:pt idx="1163">
                  <c:v>45196</c:v>
                </c:pt>
                <c:pt idx="1164">
                  <c:v>45197</c:v>
                </c:pt>
                <c:pt idx="1165">
                  <c:v>45198</c:v>
                </c:pt>
                <c:pt idx="1166">
                  <c:v>45199</c:v>
                </c:pt>
                <c:pt idx="1167">
                  <c:v>45202</c:v>
                </c:pt>
                <c:pt idx="1168">
                  <c:v>45203</c:v>
                </c:pt>
                <c:pt idx="1169">
                  <c:v>45204</c:v>
                </c:pt>
                <c:pt idx="1170">
                  <c:v>45205</c:v>
                </c:pt>
                <c:pt idx="1171">
                  <c:v>45206</c:v>
                </c:pt>
                <c:pt idx="1172">
                  <c:v>45209</c:v>
                </c:pt>
                <c:pt idx="1173">
                  <c:v>45210</c:v>
                </c:pt>
                <c:pt idx="1174">
                  <c:v>45211</c:v>
                </c:pt>
                <c:pt idx="1175">
                  <c:v>45212</c:v>
                </c:pt>
                <c:pt idx="1176">
                  <c:v>45213</c:v>
                </c:pt>
                <c:pt idx="1177">
                  <c:v>45216</c:v>
                </c:pt>
                <c:pt idx="1178">
                  <c:v>45217</c:v>
                </c:pt>
                <c:pt idx="1179">
                  <c:v>45218</c:v>
                </c:pt>
                <c:pt idx="1180">
                  <c:v>45219</c:v>
                </c:pt>
                <c:pt idx="1181">
                  <c:v>45220</c:v>
                </c:pt>
                <c:pt idx="1182">
                  <c:v>45223</c:v>
                </c:pt>
                <c:pt idx="1183">
                  <c:v>45224</c:v>
                </c:pt>
                <c:pt idx="1184">
                  <c:v>45225</c:v>
                </c:pt>
                <c:pt idx="1185">
                  <c:v>45226</c:v>
                </c:pt>
                <c:pt idx="1186">
                  <c:v>45227</c:v>
                </c:pt>
                <c:pt idx="1187">
                  <c:v>45230</c:v>
                </c:pt>
                <c:pt idx="1188">
                  <c:v>45231</c:v>
                </c:pt>
                <c:pt idx="1189">
                  <c:v>45232</c:v>
                </c:pt>
                <c:pt idx="1190">
                  <c:v>45233</c:v>
                </c:pt>
                <c:pt idx="1191">
                  <c:v>45234</c:v>
                </c:pt>
                <c:pt idx="1192">
                  <c:v>45238</c:v>
                </c:pt>
                <c:pt idx="1193">
                  <c:v>45239</c:v>
                </c:pt>
                <c:pt idx="1194">
                  <c:v>45240</c:v>
                </c:pt>
                <c:pt idx="1195">
                  <c:v>45241</c:v>
                </c:pt>
                <c:pt idx="1196">
                  <c:v>45244</c:v>
                </c:pt>
                <c:pt idx="1197">
                  <c:v>45245</c:v>
                </c:pt>
                <c:pt idx="1198">
                  <c:v>45246</c:v>
                </c:pt>
                <c:pt idx="1199">
                  <c:v>45247</c:v>
                </c:pt>
                <c:pt idx="1200">
                  <c:v>45248</c:v>
                </c:pt>
                <c:pt idx="1201">
                  <c:v>45251</c:v>
                </c:pt>
                <c:pt idx="1202">
                  <c:v>45252</c:v>
                </c:pt>
                <c:pt idx="1203">
                  <c:v>45253</c:v>
                </c:pt>
                <c:pt idx="1204">
                  <c:v>45254</c:v>
                </c:pt>
                <c:pt idx="1205">
                  <c:v>45255</c:v>
                </c:pt>
                <c:pt idx="1206">
                  <c:v>45258</c:v>
                </c:pt>
                <c:pt idx="1207">
                  <c:v>45259</c:v>
                </c:pt>
                <c:pt idx="1208">
                  <c:v>45260</c:v>
                </c:pt>
                <c:pt idx="1209">
                  <c:v>45261</c:v>
                </c:pt>
                <c:pt idx="1210">
                  <c:v>45262</c:v>
                </c:pt>
                <c:pt idx="1211">
                  <c:v>45265</c:v>
                </c:pt>
                <c:pt idx="1212">
                  <c:v>45266</c:v>
                </c:pt>
                <c:pt idx="1213">
                  <c:v>45267</c:v>
                </c:pt>
                <c:pt idx="1214">
                  <c:v>45268</c:v>
                </c:pt>
                <c:pt idx="1215">
                  <c:v>45269</c:v>
                </c:pt>
                <c:pt idx="1216">
                  <c:v>45272</c:v>
                </c:pt>
                <c:pt idx="1217">
                  <c:v>45273</c:v>
                </c:pt>
                <c:pt idx="1218">
                  <c:v>45274</c:v>
                </c:pt>
                <c:pt idx="1219">
                  <c:v>45275</c:v>
                </c:pt>
                <c:pt idx="1220">
                  <c:v>45276</c:v>
                </c:pt>
                <c:pt idx="1221">
                  <c:v>45279</c:v>
                </c:pt>
                <c:pt idx="1222">
                  <c:v>45280</c:v>
                </c:pt>
                <c:pt idx="1223">
                  <c:v>45281</c:v>
                </c:pt>
                <c:pt idx="1224">
                  <c:v>45282</c:v>
                </c:pt>
                <c:pt idx="1225">
                  <c:v>45283</c:v>
                </c:pt>
                <c:pt idx="1226">
                  <c:v>45286</c:v>
                </c:pt>
                <c:pt idx="1227">
                  <c:v>45287</c:v>
                </c:pt>
                <c:pt idx="1228">
                  <c:v>45288</c:v>
                </c:pt>
                <c:pt idx="1229">
                  <c:v>45289</c:v>
                </c:pt>
                <c:pt idx="1230">
                  <c:v>45290</c:v>
                </c:pt>
                <c:pt idx="1231">
                  <c:v>45301</c:v>
                </c:pt>
                <c:pt idx="1232">
                  <c:v>45302</c:v>
                </c:pt>
                <c:pt idx="1233">
                  <c:v>45303</c:v>
                </c:pt>
                <c:pt idx="1234">
                  <c:v>45304</c:v>
                </c:pt>
                <c:pt idx="1235">
                  <c:v>45307</c:v>
                </c:pt>
                <c:pt idx="1236">
                  <c:v>45308</c:v>
                </c:pt>
                <c:pt idx="1237">
                  <c:v>45309</c:v>
                </c:pt>
                <c:pt idx="1238">
                  <c:v>45310</c:v>
                </c:pt>
                <c:pt idx="1239">
                  <c:v>45311</c:v>
                </c:pt>
                <c:pt idx="1240">
                  <c:v>45314</c:v>
                </c:pt>
                <c:pt idx="1241">
                  <c:v>45315</c:v>
                </c:pt>
                <c:pt idx="1242">
                  <c:v>45316</c:v>
                </c:pt>
                <c:pt idx="1243">
                  <c:v>45317</c:v>
                </c:pt>
                <c:pt idx="1244">
                  <c:v>45318</c:v>
                </c:pt>
                <c:pt idx="1245">
                  <c:v>45321</c:v>
                </c:pt>
                <c:pt idx="1246">
                  <c:v>45322</c:v>
                </c:pt>
                <c:pt idx="1247">
                  <c:v>45323</c:v>
                </c:pt>
                <c:pt idx="1248" formatCode="dd/mm/yy;@">
                  <c:v>45324</c:v>
                </c:pt>
                <c:pt idx="1249" formatCode="dd/mm/yy;@">
                  <c:v>45325</c:v>
                </c:pt>
                <c:pt idx="1250" formatCode="dd/mm/yy;@">
                  <c:v>45328</c:v>
                </c:pt>
                <c:pt idx="1251" formatCode="dd/mm/yy;@">
                  <c:v>45329</c:v>
                </c:pt>
                <c:pt idx="1252" formatCode="dd/mm/yy;@">
                  <c:v>45330</c:v>
                </c:pt>
                <c:pt idx="1253" formatCode="dd/mm/yy;@">
                  <c:v>45331</c:v>
                </c:pt>
                <c:pt idx="1254" formatCode="dd/mm/yy;@">
                  <c:v>45332</c:v>
                </c:pt>
                <c:pt idx="1255" formatCode="dd/mm/yy;@">
                  <c:v>45335</c:v>
                </c:pt>
                <c:pt idx="1256" formatCode="dd/mm/yy;@">
                  <c:v>45336</c:v>
                </c:pt>
                <c:pt idx="1257" formatCode="dd/mm/yy;@">
                  <c:v>45337</c:v>
                </c:pt>
                <c:pt idx="1258" formatCode="dd/mm/yy;@">
                  <c:v>45338</c:v>
                </c:pt>
                <c:pt idx="1259" formatCode="dd/mm/yy;@">
                  <c:v>45339</c:v>
                </c:pt>
                <c:pt idx="1260" formatCode="dd/mm/yy;@">
                  <c:v>45342</c:v>
                </c:pt>
                <c:pt idx="1261" formatCode="dd/mm/yy;@">
                  <c:v>45343</c:v>
                </c:pt>
                <c:pt idx="1262" formatCode="dd/mm/yy;@">
                  <c:v>45344</c:v>
                </c:pt>
                <c:pt idx="1263" formatCode="dd/mm/yy;@">
                  <c:v>45345</c:v>
                </c:pt>
                <c:pt idx="1264" formatCode="dd/mm/yy;@">
                  <c:v>45349</c:v>
                </c:pt>
                <c:pt idx="1265" formatCode="dd/mm/yy;@">
                  <c:v>45350</c:v>
                </c:pt>
                <c:pt idx="1266" formatCode="dd/mm/yy;@">
                  <c:v>45351</c:v>
                </c:pt>
                <c:pt idx="1267" formatCode="dd/mm/yy;@">
                  <c:v>45352</c:v>
                </c:pt>
                <c:pt idx="1268" formatCode="dd/mm/yy;@">
                  <c:v>45353</c:v>
                </c:pt>
                <c:pt idx="1269" formatCode="dd/mm/yy;@">
                  <c:v>45356</c:v>
                </c:pt>
                <c:pt idx="1270" formatCode="dd/mm/yy;@">
                  <c:v>45357</c:v>
                </c:pt>
                <c:pt idx="1271" formatCode="dd/mm/yy;@">
                  <c:v>45358</c:v>
                </c:pt>
                <c:pt idx="1272" formatCode="dd/mm/yy;@">
                  <c:v>45359</c:v>
                </c:pt>
                <c:pt idx="1273" formatCode="dd/mm/yy;@">
                  <c:v>45363</c:v>
                </c:pt>
                <c:pt idx="1274" formatCode="dd/mm/yy;@">
                  <c:v>45364</c:v>
                </c:pt>
                <c:pt idx="1275" formatCode="dd/mm/yy;@">
                  <c:v>45365</c:v>
                </c:pt>
                <c:pt idx="1276" formatCode="dd/mm/yy;@">
                  <c:v>45366</c:v>
                </c:pt>
                <c:pt idx="1277" formatCode="dd/mm/yy;@">
                  <c:v>45367</c:v>
                </c:pt>
                <c:pt idx="1278" formatCode="dd/mm/yy;@">
                  <c:v>45370</c:v>
                </c:pt>
                <c:pt idx="1279" formatCode="dd/mm/yy;@">
                  <c:v>45371</c:v>
                </c:pt>
                <c:pt idx="1280" formatCode="dd/mm/yy;@">
                  <c:v>45372</c:v>
                </c:pt>
                <c:pt idx="1281" formatCode="dd/mm/yy;@">
                  <c:v>45373</c:v>
                </c:pt>
                <c:pt idx="1282" formatCode="dd/mm/yy;@">
                  <c:v>45374</c:v>
                </c:pt>
                <c:pt idx="1283" formatCode="dd/mm/yy;@">
                  <c:v>45377</c:v>
                </c:pt>
                <c:pt idx="1284" formatCode="dd/mm/yy;@">
                  <c:v>45378</c:v>
                </c:pt>
                <c:pt idx="1285" formatCode="dd/mm/yy;@">
                  <c:v>45379</c:v>
                </c:pt>
                <c:pt idx="1286" formatCode="dd/mm/yy;@">
                  <c:v>45380</c:v>
                </c:pt>
                <c:pt idx="1287" formatCode="dd/mm/yy;@">
                  <c:v>45381</c:v>
                </c:pt>
                <c:pt idx="1288" formatCode="dd/mm/yy;@">
                  <c:v>45384</c:v>
                </c:pt>
                <c:pt idx="1289" formatCode="dd/mm/yy;@">
                  <c:v>45385</c:v>
                </c:pt>
                <c:pt idx="1290" formatCode="dd/mm/yy;@">
                  <c:v>45386</c:v>
                </c:pt>
                <c:pt idx="1291" formatCode="dd/mm/yy;@">
                  <c:v>45387</c:v>
                </c:pt>
                <c:pt idx="1292" formatCode="dd/mm/yy;@">
                  <c:v>45388</c:v>
                </c:pt>
                <c:pt idx="1293" formatCode="dd/mm/yy;@">
                  <c:v>45391</c:v>
                </c:pt>
                <c:pt idx="1294" formatCode="dd/mm/yy;@">
                  <c:v>45392</c:v>
                </c:pt>
                <c:pt idx="1295" formatCode="dd/mm/yy;@">
                  <c:v>45393</c:v>
                </c:pt>
                <c:pt idx="1296" formatCode="dd/mm/yy;@">
                  <c:v>45394</c:v>
                </c:pt>
                <c:pt idx="1297" formatCode="dd/mm/yy;@">
                  <c:v>45395</c:v>
                </c:pt>
                <c:pt idx="1298" formatCode="dd/mm/yy;@">
                  <c:v>45398</c:v>
                </c:pt>
                <c:pt idx="1299" formatCode="dd/mm/yy;@">
                  <c:v>45399</c:v>
                </c:pt>
                <c:pt idx="1300" formatCode="dd/mm/yy;@">
                  <c:v>45400</c:v>
                </c:pt>
                <c:pt idx="1301" formatCode="dd/mm/yy;@">
                  <c:v>45401</c:v>
                </c:pt>
                <c:pt idx="1302" formatCode="dd/mm/yy;@">
                  <c:v>45402</c:v>
                </c:pt>
                <c:pt idx="1303" formatCode="dd/mm/yy;@">
                  <c:v>45405</c:v>
                </c:pt>
                <c:pt idx="1304" formatCode="dd/mm/yy;@">
                  <c:v>45406</c:v>
                </c:pt>
                <c:pt idx="1305" formatCode="dd/mm/yy;@">
                  <c:v>45407</c:v>
                </c:pt>
                <c:pt idx="1306" formatCode="dd/mm/yy;@">
                  <c:v>45408</c:v>
                </c:pt>
                <c:pt idx="1307" formatCode="dd/mm/yy;@">
                  <c:v>45409</c:v>
                </c:pt>
                <c:pt idx="1308" formatCode="dd/mm/yy;@">
                  <c:v>45410</c:v>
                </c:pt>
                <c:pt idx="1309" formatCode="dd/mm/yy;@">
                  <c:v>45415</c:v>
                </c:pt>
                <c:pt idx="1310" formatCode="dd/mm/yy;@">
                  <c:v>45416</c:v>
                </c:pt>
                <c:pt idx="1311" formatCode="dd/mm/yy;@">
                  <c:v>45419</c:v>
                </c:pt>
                <c:pt idx="1312" formatCode="dd/mm/yy;@">
                  <c:v>45420</c:v>
                </c:pt>
                <c:pt idx="1313" formatCode="dd/mm/yy;@">
                  <c:v>45421</c:v>
                </c:pt>
                <c:pt idx="1314" formatCode="dd/mm/yy;@">
                  <c:v>45426</c:v>
                </c:pt>
                <c:pt idx="1315" formatCode="dd/mm/yy;@">
                  <c:v>45427</c:v>
                </c:pt>
                <c:pt idx="1316" formatCode="dd/mm/yy;@">
                  <c:v>45428</c:v>
                </c:pt>
                <c:pt idx="1317" formatCode="dd/mm/yy;@">
                  <c:v>45429</c:v>
                </c:pt>
                <c:pt idx="1318" formatCode="dd/mm/yy;@">
                  <c:v>45430</c:v>
                </c:pt>
                <c:pt idx="1319" formatCode="dd/mm/yy;@">
                  <c:v>45433</c:v>
                </c:pt>
                <c:pt idx="1320" formatCode="dd/mm/yy;@">
                  <c:v>45434</c:v>
                </c:pt>
                <c:pt idx="1321" formatCode="dd/mm/yy;@">
                  <c:v>45435</c:v>
                </c:pt>
                <c:pt idx="1322" formatCode="dd/mm/yy;@">
                  <c:v>45436</c:v>
                </c:pt>
                <c:pt idx="1323" formatCode="dd/mm/yy;@">
                  <c:v>45437</c:v>
                </c:pt>
                <c:pt idx="1324" formatCode="dd/mm/yy;@">
                  <c:v>45440</c:v>
                </c:pt>
                <c:pt idx="1325" formatCode="dd/mm/yy;@">
                  <c:v>45441</c:v>
                </c:pt>
                <c:pt idx="1326" formatCode="dd/mm/yy;@">
                  <c:v>45442</c:v>
                </c:pt>
                <c:pt idx="1327" formatCode="dd/mm/yy;@">
                  <c:v>45443</c:v>
                </c:pt>
                <c:pt idx="1328" formatCode="dd/mm/yy;@">
                  <c:v>45444</c:v>
                </c:pt>
                <c:pt idx="1329" formatCode="dd/mm/yy;@">
                  <c:v>45447</c:v>
                </c:pt>
                <c:pt idx="1330" formatCode="dd/mm/yy;@">
                  <c:v>45448</c:v>
                </c:pt>
                <c:pt idx="1331" formatCode="dd/mm/yy;@">
                  <c:v>45449</c:v>
                </c:pt>
                <c:pt idx="1332" formatCode="dd/mm/yy;@">
                  <c:v>45450</c:v>
                </c:pt>
                <c:pt idx="1333" formatCode="dd/mm/yy;@">
                  <c:v>45451</c:v>
                </c:pt>
                <c:pt idx="1334" formatCode="dd/mm/yy;@">
                  <c:v>45454</c:v>
                </c:pt>
                <c:pt idx="1335" formatCode="dd/mm/yy;@">
                  <c:v>45455</c:v>
                </c:pt>
                <c:pt idx="1336" formatCode="dd/mm/yy;@">
                  <c:v>45457</c:v>
                </c:pt>
                <c:pt idx="1337" formatCode="dd/mm/yy;@">
                  <c:v>45458</c:v>
                </c:pt>
                <c:pt idx="1338" formatCode="dd/mm/yy;@">
                  <c:v>45461</c:v>
                </c:pt>
                <c:pt idx="1339" formatCode="dd/mm/yy;@">
                  <c:v>45462</c:v>
                </c:pt>
                <c:pt idx="1340" formatCode="dd/mm/yy;@">
                  <c:v>45463</c:v>
                </c:pt>
                <c:pt idx="1341" formatCode="dd/mm/yy;@">
                  <c:v>45464</c:v>
                </c:pt>
                <c:pt idx="1342" formatCode="dd/mm/yy;@">
                  <c:v>45465</c:v>
                </c:pt>
                <c:pt idx="1343" formatCode="dd/mm/yy;@">
                  <c:v>45468</c:v>
                </c:pt>
                <c:pt idx="1344" formatCode="dd/mm/yy;@">
                  <c:v>45469</c:v>
                </c:pt>
                <c:pt idx="1345" formatCode="dd/mm/yy;@">
                  <c:v>45470</c:v>
                </c:pt>
                <c:pt idx="1346" formatCode="dd/mm/yy;@">
                  <c:v>45471</c:v>
                </c:pt>
                <c:pt idx="1347" formatCode="dd/mm/yy;@">
                  <c:v>45472</c:v>
                </c:pt>
                <c:pt idx="1348" formatCode="dd/mm/yy;@">
                  <c:v>45475</c:v>
                </c:pt>
                <c:pt idx="1349" formatCode="dd/mm/yy;@">
                  <c:v>45476</c:v>
                </c:pt>
                <c:pt idx="1350" formatCode="dd/mm/yy;@">
                  <c:v>45477</c:v>
                </c:pt>
                <c:pt idx="1351" formatCode="dd/mm/yy;@">
                  <c:v>45478</c:v>
                </c:pt>
                <c:pt idx="1352" formatCode="dd/mm/yy;@">
                  <c:v>45479</c:v>
                </c:pt>
                <c:pt idx="1353" formatCode="dd/mm/yy;@">
                  <c:v>45482</c:v>
                </c:pt>
                <c:pt idx="1354" formatCode="dd/mm/yy;@">
                  <c:v>45483</c:v>
                </c:pt>
                <c:pt idx="1355" formatCode="dd/mm/yy;@">
                  <c:v>45484</c:v>
                </c:pt>
                <c:pt idx="1356" formatCode="dd/mm/yy;@">
                  <c:v>45485</c:v>
                </c:pt>
                <c:pt idx="1357" formatCode="dd/mm/yy;@">
                  <c:v>45486</c:v>
                </c:pt>
                <c:pt idx="1358" formatCode="dd/mm/yy;@">
                  <c:v>45489</c:v>
                </c:pt>
                <c:pt idx="1359" formatCode="dd/mm/yy;@">
                  <c:v>45490</c:v>
                </c:pt>
                <c:pt idx="1360" formatCode="dd/mm/yy;@">
                  <c:v>45491</c:v>
                </c:pt>
                <c:pt idx="1361" formatCode="dd/mm/yy;@">
                  <c:v>45492</c:v>
                </c:pt>
                <c:pt idx="1362" formatCode="dd/mm/yy;@">
                  <c:v>45493</c:v>
                </c:pt>
                <c:pt idx="1363" formatCode="dd/mm/yy;@">
                  <c:v>45496</c:v>
                </c:pt>
                <c:pt idx="1364" formatCode="dd/mm/yy;@">
                  <c:v>45497</c:v>
                </c:pt>
                <c:pt idx="1365" formatCode="dd/mm/yy;@">
                  <c:v>45498</c:v>
                </c:pt>
                <c:pt idx="1366" formatCode="dd/mm/yy;@">
                  <c:v>45499</c:v>
                </c:pt>
                <c:pt idx="1367" formatCode="dd/mm/yy;@">
                  <c:v>45500</c:v>
                </c:pt>
                <c:pt idx="1368" formatCode="dd/mm/yy;@">
                  <c:v>45503</c:v>
                </c:pt>
                <c:pt idx="1369" formatCode="dd/mm/yy;@">
                  <c:v>45504</c:v>
                </c:pt>
                <c:pt idx="1370" formatCode="dd/mm/yy;@">
                  <c:v>45505</c:v>
                </c:pt>
                <c:pt idx="1371" formatCode="dd/mm/yy;@">
                  <c:v>45506</c:v>
                </c:pt>
                <c:pt idx="1372" formatCode="dd/mm/yy;@">
                  <c:v>45507</c:v>
                </c:pt>
                <c:pt idx="1373" formatCode="dd/mm/yy;@">
                  <c:v>45510</c:v>
                </c:pt>
                <c:pt idx="1374" formatCode="dd/mm/yy;@">
                  <c:v>45511</c:v>
                </c:pt>
                <c:pt idx="1375" formatCode="dd/mm/yy;@">
                  <c:v>45512</c:v>
                </c:pt>
                <c:pt idx="1376" formatCode="dd/mm/yy;@">
                  <c:v>45513</c:v>
                </c:pt>
                <c:pt idx="1377" formatCode="dd/mm/yy;@">
                  <c:v>45514</c:v>
                </c:pt>
                <c:pt idx="1378" formatCode="dd/mm/yy;@">
                  <c:v>45517</c:v>
                </c:pt>
                <c:pt idx="1379" formatCode="dd/mm/yy;@">
                  <c:v>45518</c:v>
                </c:pt>
                <c:pt idx="1380" formatCode="dd/mm/yy;@">
                  <c:v>45519</c:v>
                </c:pt>
                <c:pt idx="1381" formatCode="dd/mm/yy;@">
                  <c:v>45520</c:v>
                </c:pt>
                <c:pt idx="1382" formatCode="dd/mm/yy;@">
                  <c:v>45521</c:v>
                </c:pt>
                <c:pt idx="1383" formatCode="dd/mm/yy;@">
                  <c:v>45524</c:v>
                </c:pt>
                <c:pt idx="1384" formatCode="dd/mm/yy;@">
                  <c:v>45525</c:v>
                </c:pt>
                <c:pt idx="1385" formatCode="dd/mm/yy;@">
                  <c:v>45526</c:v>
                </c:pt>
                <c:pt idx="1386" formatCode="dd/mm/yy;@">
                  <c:v>45527</c:v>
                </c:pt>
                <c:pt idx="1387" formatCode="dd/mm/yy;@">
                  <c:v>45528</c:v>
                </c:pt>
                <c:pt idx="1388" formatCode="dd/mm/yy;@">
                  <c:v>45531</c:v>
                </c:pt>
                <c:pt idx="1389" formatCode="dd/mm/yy;@">
                  <c:v>45532</c:v>
                </c:pt>
                <c:pt idx="1390" formatCode="dd/mm/yy;@">
                  <c:v>45533</c:v>
                </c:pt>
                <c:pt idx="1391" formatCode="dd/mm/yy;@">
                  <c:v>45534</c:v>
                </c:pt>
                <c:pt idx="1392" formatCode="dd/mm/yy;@">
                  <c:v>45535</c:v>
                </c:pt>
                <c:pt idx="1393" formatCode="dd/mm/yy;@">
                  <c:v>45538</c:v>
                </c:pt>
                <c:pt idx="1394" formatCode="dd/mm/yy;@">
                  <c:v>45539</c:v>
                </c:pt>
                <c:pt idx="1395" formatCode="dd/mm/yy;@">
                  <c:v>45540</c:v>
                </c:pt>
                <c:pt idx="1396" formatCode="dd/mm/yy;@">
                  <c:v>45541</c:v>
                </c:pt>
                <c:pt idx="1397" formatCode="dd/mm/yy;@">
                  <c:v>45542</c:v>
                </c:pt>
                <c:pt idx="1398" formatCode="dd/mm/yy;@">
                  <c:v>45545</c:v>
                </c:pt>
                <c:pt idx="1399" formatCode="dd/mm/yy;@">
                  <c:v>45546</c:v>
                </c:pt>
                <c:pt idx="1400" formatCode="dd/mm/yy;@">
                  <c:v>45547</c:v>
                </c:pt>
                <c:pt idx="1401" formatCode="dd/mm/yy;@">
                  <c:v>45548</c:v>
                </c:pt>
                <c:pt idx="1402" formatCode="dd/mm/yy;@">
                  <c:v>45549</c:v>
                </c:pt>
                <c:pt idx="1403" formatCode="dd/mm/yy;@">
                  <c:v>45552</c:v>
                </c:pt>
                <c:pt idx="1404" formatCode="dd/mm/yy;@">
                  <c:v>45553</c:v>
                </c:pt>
                <c:pt idx="1405" formatCode="dd/mm/yy;@">
                  <c:v>45554</c:v>
                </c:pt>
                <c:pt idx="1406" formatCode="dd/mm/yy;@">
                  <c:v>45555</c:v>
                </c:pt>
                <c:pt idx="1407" formatCode="dd/mm/yy;@">
                  <c:v>45556</c:v>
                </c:pt>
                <c:pt idx="1408" formatCode="dd/mm/yy;@">
                  <c:v>45559</c:v>
                </c:pt>
                <c:pt idx="1409" formatCode="dd/mm/yy;@">
                  <c:v>45560</c:v>
                </c:pt>
                <c:pt idx="1410" formatCode="dd/mm/yy;@">
                  <c:v>45561</c:v>
                </c:pt>
                <c:pt idx="1411" formatCode="dd/mm/yy;@">
                  <c:v>45562</c:v>
                </c:pt>
                <c:pt idx="1412" formatCode="dd/mm/yy;@">
                  <c:v>45563</c:v>
                </c:pt>
                <c:pt idx="1413" formatCode="dd/mm/yy;@">
                  <c:v>45566</c:v>
                </c:pt>
                <c:pt idx="1414" formatCode="dd/mm/yy;@">
                  <c:v>45567</c:v>
                </c:pt>
                <c:pt idx="1415" formatCode="dd/mm/yy;@">
                  <c:v>45568</c:v>
                </c:pt>
                <c:pt idx="1416" formatCode="dd/mm/yy;@">
                  <c:v>45569</c:v>
                </c:pt>
                <c:pt idx="1417" formatCode="dd/mm/yy;@">
                  <c:v>45570</c:v>
                </c:pt>
                <c:pt idx="1418" formatCode="dd/mm/yy;@">
                  <c:v>45573</c:v>
                </c:pt>
                <c:pt idx="1419" formatCode="dd/mm/yy;@">
                  <c:v>45574</c:v>
                </c:pt>
                <c:pt idx="1420" formatCode="dd/mm/yy;@">
                  <c:v>45575</c:v>
                </c:pt>
                <c:pt idx="1421" formatCode="dd/mm/yy;@">
                  <c:v>45576</c:v>
                </c:pt>
                <c:pt idx="1422" formatCode="dd/mm/yy;@">
                  <c:v>45577</c:v>
                </c:pt>
                <c:pt idx="1423" formatCode="dd/mm/yy;@">
                  <c:v>45580</c:v>
                </c:pt>
                <c:pt idx="1424" formatCode="dd/mm/yy;@">
                  <c:v>45581</c:v>
                </c:pt>
                <c:pt idx="1425" formatCode="dd/mm/yy;@">
                  <c:v>45582</c:v>
                </c:pt>
                <c:pt idx="1426" formatCode="dd/mm/yy;@">
                  <c:v>45583</c:v>
                </c:pt>
                <c:pt idx="1427" formatCode="dd/mm/yy;@">
                  <c:v>45584</c:v>
                </c:pt>
                <c:pt idx="1428" formatCode="dd/mm/yy;@">
                  <c:v>45587</c:v>
                </c:pt>
                <c:pt idx="1429" formatCode="dd/mm/yy;@">
                  <c:v>45588</c:v>
                </c:pt>
                <c:pt idx="1430" formatCode="dd/mm/yy;@">
                  <c:v>45589</c:v>
                </c:pt>
                <c:pt idx="1431" formatCode="dd/mm/yy;@">
                  <c:v>45590</c:v>
                </c:pt>
                <c:pt idx="1432" formatCode="dd/mm/yy;@">
                  <c:v>45591</c:v>
                </c:pt>
                <c:pt idx="1433" formatCode="dd/mm/yy;@">
                  <c:v>45594</c:v>
                </c:pt>
                <c:pt idx="1434" formatCode="dd/mm/yy;@">
                  <c:v>45595</c:v>
                </c:pt>
                <c:pt idx="1435" formatCode="dd/mm/yy;@">
                  <c:v>45596</c:v>
                </c:pt>
                <c:pt idx="1436" formatCode="dd/mm/yy;@">
                  <c:v>45597</c:v>
                </c:pt>
                <c:pt idx="1437" formatCode="dd/mm/yy;@">
                  <c:v>45598</c:v>
                </c:pt>
                <c:pt idx="1438" formatCode="dd/mm/yy;@">
                  <c:v>45599</c:v>
                </c:pt>
                <c:pt idx="1439" formatCode="dd/mm/yy;@">
                  <c:v>45602</c:v>
                </c:pt>
                <c:pt idx="1440" formatCode="dd/mm/yy;@">
                  <c:v>45603</c:v>
                </c:pt>
                <c:pt idx="1441" formatCode="dd/mm/yy;@">
                  <c:v>45604</c:v>
                </c:pt>
                <c:pt idx="1442" formatCode="dd/mm/yy;@">
                  <c:v>45605</c:v>
                </c:pt>
                <c:pt idx="1443" formatCode="dd/mm/yy;@">
                  <c:v>45608</c:v>
                </c:pt>
                <c:pt idx="1444" formatCode="dd/mm/yy;@">
                  <c:v>45609</c:v>
                </c:pt>
                <c:pt idx="1445" formatCode="dd/mm/yy;@">
                  <c:v>45610</c:v>
                </c:pt>
                <c:pt idx="1446" formatCode="dd/mm/yy;@">
                  <c:v>45611</c:v>
                </c:pt>
                <c:pt idx="1447" formatCode="dd/mm/yy;@">
                  <c:v>45612</c:v>
                </c:pt>
                <c:pt idx="1448" formatCode="dd/mm/yy;@">
                  <c:v>45615</c:v>
                </c:pt>
                <c:pt idx="1449" formatCode="dd/mm/yy;@">
                  <c:v>45616</c:v>
                </c:pt>
                <c:pt idx="1450" formatCode="dd/mm/yy;@">
                  <c:v>45617</c:v>
                </c:pt>
                <c:pt idx="1451" formatCode="dd/mm/yy;@">
                  <c:v>45618</c:v>
                </c:pt>
                <c:pt idx="1452" formatCode="dd/mm/yy;@">
                  <c:v>45619</c:v>
                </c:pt>
                <c:pt idx="1453" formatCode="m/d/yyyy">
                  <c:v>45622</c:v>
                </c:pt>
                <c:pt idx="1454" formatCode="m/d/yyyy">
                  <c:v>45623</c:v>
                </c:pt>
                <c:pt idx="1455" formatCode="m/d/yyyy">
                  <c:v>45624</c:v>
                </c:pt>
                <c:pt idx="1456" formatCode="m/d/yyyy">
                  <c:v>45625</c:v>
                </c:pt>
                <c:pt idx="1457" formatCode="dd/mm/yy;@">
                  <c:v>45626</c:v>
                </c:pt>
                <c:pt idx="1458" formatCode="dd/mm/yy;@">
                  <c:v>45629</c:v>
                </c:pt>
                <c:pt idx="1459" formatCode="dd/mm/yy;@">
                  <c:v>45630</c:v>
                </c:pt>
                <c:pt idx="1460" formatCode="dd/mm/yy;@">
                  <c:v>45631</c:v>
                </c:pt>
                <c:pt idx="1461" formatCode="dd/mm/yy;@">
                  <c:v>45632</c:v>
                </c:pt>
                <c:pt idx="1462" formatCode="dd/mm/yy;@">
                  <c:v>45633</c:v>
                </c:pt>
                <c:pt idx="1463" formatCode="dd/mm/yy;@">
                  <c:v>45636</c:v>
                </c:pt>
                <c:pt idx="1464" formatCode="dd/mm/yy;@">
                  <c:v>45637</c:v>
                </c:pt>
                <c:pt idx="1465" formatCode="dd/mm/yy;@">
                  <c:v>45638</c:v>
                </c:pt>
                <c:pt idx="1466" formatCode="dd/mm/yy;@">
                  <c:v>45639</c:v>
                </c:pt>
                <c:pt idx="1467" formatCode="dd/mm/yy;@">
                  <c:v>45640</c:v>
                </c:pt>
                <c:pt idx="1468" formatCode="dd/mm/yy;@">
                  <c:v>45643</c:v>
                </c:pt>
                <c:pt idx="1469" formatCode="dd/mm/yy;@">
                  <c:v>45644</c:v>
                </c:pt>
                <c:pt idx="1470" formatCode="m/d/yyyy">
                  <c:v>45645</c:v>
                </c:pt>
                <c:pt idx="1471" formatCode="m/d/yyyy">
                  <c:v>45646</c:v>
                </c:pt>
                <c:pt idx="1472" formatCode="m/d/yyyy">
                  <c:v>45647</c:v>
                </c:pt>
                <c:pt idx="1473" formatCode="m/d/yyyy">
                  <c:v>45650</c:v>
                </c:pt>
                <c:pt idx="1474" formatCode="m/d/yyyy">
                  <c:v>45651</c:v>
                </c:pt>
                <c:pt idx="1475" formatCode="m/d/yyyy">
                  <c:v>45652</c:v>
                </c:pt>
                <c:pt idx="1476" formatCode="m/d/yyyy">
                  <c:v>45653</c:v>
                </c:pt>
                <c:pt idx="1477" formatCode="m/d/yyyy">
                  <c:v>45654</c:v>
                </c:pt>
                <c:pt idx="1478" formatCode="m/d/yyyy">
                  <c:v>45655</c:v>
                </c:pt>
                <c:pt idx="1479" formatCode="m/d/yyyy">
                  <c:v>45667</c:v>
                </c:pt>
                <c:pt idx="1480" formatCode="m/d/yyyy">
                  <c:v>45668</c:v>
                </c:pt>
                <c:pt idx="1481" formatCode="m/d/yyyy">
                  <c:v>45671</c:v>
                </c:pt>
                <c:pt idx="1482" formatCode="m/d/yyyy">
                  <c:v>45672</c:v>
                </c:pt>
                <c:pt idx="1483" formatCode="m/d/yyyy">
                  <c:v>45673</c:v>
                </c:pt>
                <c:pt idx="1484" formatCode="m/d/yyyy">
                  <c:v>45674</c:v>
                </c:pt>
                <c:pt idx="1485" formatCode="m/d/yyyy">
                  <c:v>45675</c:v>
                </c:pt>
                <c:pt idx="1486" formatCode="m/d/yyyy">
                  <c:v>45678</c:v>
                </c:pt>
              </c:numCache>
            </c:numRef>
          </c:cat>
          <c:val>
            <c:numRef>
              <c:f>Лист1!$J$2:$J$1488</c:f>
            </c:numRef>
          </c:val>
          <c:smooth val="0"/>
          <c:extLst>
            <c:ext xmlns:c16="http://schemas.microsoft.com/office/drawing/2014/chart" uri="{C3380CC4-5D6E-409C-BE32-E72D297353CC}">
              <c16:uniqueId val="{00000004-A3C7-4738-A524-30A8618A8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28057168"/>
        <c:axId val="1148667583"/>
      </c:lineChart>
      <c:dateAx>
        <c:axId val="1928057168"/>
        <c:scaling>
          <c:orientation val="minMax"/>
        </c:scaling>
        <c:delete val="0"/>
        <c:axPos val="b"/>
        <c:numFmt formatCode="mm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 algn="ctr">
              <a:defRPr lang="en-US" sz="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1148667583"/>
        <c:crosses val="autoZero"/>
        <c:auto val="1"/>
        <c:lblOffset val="100"/>
        <c:baseTimeUnit val="days"/>
        <c:majorUnit val="8"/>
        <c:majorTimeUnit val="months"/>
      </c:dateAx>
      <c:valAx>
        <c:axId val="1148667583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192805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600" b="0" i="0" u="none" strike="noStrike" kern="1200" baseline="0">
          <a:solidFill>
            <a:schemeClr val="tx1">
              <a:lumMod val="50000"/>
              <a:lumOff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676478645333579E-2"/>
          <c:y val="0.16868451288734931"/>
          <c:w val="0.8647695065252442"/>
          <c:h val="0.565177480912394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Hard DIY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34B-45D3-B600-3648FE96429A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34B-45D3-B600-3648FE96429A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34B-45D3-B600-3648FE96429A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34B-45D3-B600-3648FE96429A}"/>
              </c:ext>
            </c:extLst>
          </c:dPt>
          <c:cat>
            <c:strRef>
              <c:f>Лист1!$B$1:$W$1</c:f>
              <c:strCach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strCache>
            </c:strRef>
          </c:cat>
          <c:val>
            <c:numRef>
              <c:f>Лист1!$B$2:$W$2</c:f>
              <c:numCache>
                <c:formatCode>General</c:formatCode>
                <c:ptCount val="20"/>
                <c:pt idx="0">
                  <c:v>90</c:v>
                </c:pt>
                <c:pt idx="1">
                  <c:v>120</c:v>
                </c:pt>
                <c:pt idx="2">
                  <c:v>160</c:v>
                </c:pt>
                <c:pt idx="3">
                  <c:v>230</c:v>
                </c:pt>
                <c:pt idx="4">
                  <c:v>175</c:v>
                </c:pt>
                <c:pt idx="5">
                  <c:v>230</c:v>
                </c:pt>
                <c:pt idx="6">
                  <c:v>270</c:v>
                </c:pt>
                <c:pt idx="7" formatCode="0">
                  <c:v>330</c:v>
                </c:pt>
                <c:pt idx="8" formatCode="0">
                  <c:v>370</c:v>
                </c:pt>
                <c:pt idx="9" formatCode="0">
                  <c:v>420</c:v>
                </c:pt>
                <c:pt idx="10" formatCode="0">
                  <c:v>350</c:v>
                </c:pt>
                <c:pt idx="11" formatCode="0">
                  <c:v>290</c:v>
                </c:pt>
                <c:pt idx="12" formatCode="0">
                  <c:v>275</c:v>
                </c:pt>
                <c:pt idx="13" formatCode="0">
                  <c:v>280</c:v>
                </c:pt>
                <c:pt idx="14" formatCode="0">
                  <c:v>286</c:v>
                </c:pt>
                <c:pt idx="15" formatCode="0">
                  <c:v>270</c:v>
                </c:pt>
                <c:pt idx="16" formatCode="0">
                  <c:v>355</c:v>
                </c:pt>
                <c:pt idx="17" formatCode="0">
                  <c:v>330</c:v>
                </c:pt>
                <c:pt idx="18" formatCode="0">
                  <c:v>380</c:v>
                </c:pt>
                <c:pt idx="19" formatCode="0">
                  <c:v>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4B-45D3-B600-3648FE96429A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Soft DIY</c:v>
                </c:pt>
              </c:strCache>
            </c:strRef>
          </c:tx>
          <c:spPr>
            <a:solidFill>
              <a:srgbClr val="D99694"/>
            </a:solidFill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34B-45D3-B600-3648FE96429A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34B-45D3-B600-3648FE96429A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34B-45D3-B600-3648FE96429A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F34B-45D3-B600-3648FE96429A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34B-45D3-B600-3648FE96429A}"/>
              </c:ext>
            </c:extLst>
          </c:dPt>
          <c:cat>
            <c:strRef>
              <c:f>Лист1!$B$1:$W$1</c:f>
              <c:strCach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strCache>
            </c:strRef>
          </c:cat>
          <c:val>
            <c:numRef>
              <c:f>Лист1!$B$3:$W$3</c:f>
              <c:numCache>
                <c:formatCode>General</c:formatCode>
                <c:ptCount val="20"/>
                <c:pt idx="0">
                  <c:v>200</c:v>
                </c:pt>
                <c:pt idx="1">
                  <c:v>240</c:v>
                </c:pt>
                <c:pt idx="2">
                  <c:v>290</c:v>
                </c:pt>
                <c:pt idx="3">
                  <c:v>340</c:v>
                </c:pt>
                <c:pt idx="4">
                  <c:v>325</c:v>
                </c:pt>
                <c:pt idx="5">
                  <c:v>410</c:v>
                </c:pt>
                <c:pt idx="6">
                  <c:v>500</c:v>
                </c:pt>
                <c:pt idx="7" formatCode="0">
                  <c:v>570</c:v>
                </c:pt>
                <c:pt idx="8" formatCode="0">
                  <c:v>600</c:v>
                </c:pt>
                <c:pt idx="9" formatCode="0">
                  <c:v>650</c:v>
                </c:pt>
                <c:pt idx="10" formatCode="0">
                  <c:v>648</c:v>
                </c:pt>
                <c:pt idx="11" formatCode="0">
                  <c:v>620</c:v>
                </c:pt>
                <c:pt idx="12" formatCode="0">
                  <c:v>640</c:v>
                </c:pt>
                <c:pt idx="13" formatCode="0">
                  <c:v>710</c:v>
                </c:pt>
                <c:pt idx="14" formatCode="0">
                  <c:v>780</c:v>
                </c:pt>
                <c:pt idx="15" formatCode="0">
                  <c:v>791</c:v>
                </c:pt>
                <c:pt idx="16" formatCode="0">
                  <c:v>950</c:v>
                </c:pt>
                <c:pt idx="17" formatCode="0">
                  <c:v>890</c:v>
                </c:pt>
                <c:pt idx="18" formatCode="0">
                  <c:v>990</c:v>
                </c:pt>
                <c:pt idx="19" formatCode="0">
                  <c:v>1130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34B-45D3-B600-3648FE96429A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Household и мебель</c:v>
                </c:pt>
              </c:strCache>
            </c:strRef>
          </c:tx>
          <c:spPr>
            <a:solidFill>
              <a:srgbClr val="FFCC66"/>
            </a:solidFill>
            <a:ln>
              <a:noFill/>
            </a:ln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F34B-45D3-B600-3648FE96429A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F34B-45D3-B600-3648FE96429A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F34B-45D3-B600-3648FE96429A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F34B-45D3-B600-3648FE96429A}"/>
              </c:ext>
            </c:extLst>
          </c:dPt>
          <c:cat>
            <c:strRef>
              <c:f>Лист1!$B$1:$W$1</c:f>
              <c:strCach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strCache>
            </c:strRef>
          </c:cat>
          <c:val>
            <c:numRef>
              <c:f>Лист1!$B$4:$W$4</c:f>
              <c:numCache>
                <c:formatCode>0.0</c:formatCode>
                <c:ptCount val="20"/>
                <c:pt idx="0">
                  <c:v>396.76684722209541</c:v>
                </c:pt>
                <c:pt idx="1">
                  <c:v>463.79509433303281</c:v>
                </c:pt>
                <c:pt idx="2">
                  <c:v>575.22283448577241</c:v>
                </c:pt>
                <c:pt idx="3">
                  <c:v>701.20062439095966</c:v>
                </c:pt>
                <c:pt idx="4">
                  <c:v>659.32889885694271</c:v>
                </c:pt>
                <c:pt idx="5">
                  <c:v>745.71391790418886</c:v>
                </c:pt>
                <c:pt idx="6">
                  <c:v>855.3</c:v>
                </c:pt>
                <c:pt idx="7" formatCode="0">
                  <c:v>972</c:v>
                </c:pt>
                <c:pt idx="8" formatCode="0">
                  <c:v>1051</c:v>
                </c:pt>
                <c:pt idx="9" formatCode="0">
                  <c:v>1134</c:v>
                </c:pt>
                <c:pt idx="10" formatCode="0">
                  <c:v>1035</c:v>
                </c:pt>
                <c:pt idx="11" formatCode="0">
                  <c:v>972</c:v>
                </c:pt>
                <c:pt idx="12" formatCode="0">
                  <c:v>972</c:v>
                </c:pt>
                <c:pt idx="13" formatCode="0">
                  <c:v>1003</c:v>
                </c:pt>
                <c:pt idx="14" formatCode="0">
                  <c:v>1026</c:v>
                </c:pt>
                <c:pt idx="15" formatCode="0">
                  <c:v>933.55500000000006</c:v>
                </c:pt>
                <c:pt idx="16" formatCode="0">
                  <c:v>1070</c:v>
                </c:pt>
                <c:pt idx="17" formatCode="0">
                  <c:v>955</c:v>
                </c:pt>
                <c:pt idx="18" formatCode="0">
                  <c:v>1055</c:v>
                </c:pt>
                <c:pt idx="19" formatCode="0">
                  <c:v>1170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34B-45D3-B600-3648FE96429A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Garden</c:v>
                </c:pt>
              </c:strCache>
            </c:strRef>
          </c:tx>
          <c:spPr>
            <a:solidFill>
              <a:srgbClr val="77933C"/>
            </a:solidFill>
            <a:ln w="12700">
              <a:noFill/>
            </a:ln>
          </c:spPr>
          <c:invertIfNegative val="0"/>
          <c:cat>
            <c:strRef>
              <c:f>Лист1!$B$1:$W$1</c:f>
              <c:strCach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strCache>
            </c:strRef>
          </c:cat>
          <c:val>
            <c:numRef>
              <c:f>Лист1!$B$5:$W$5</c:f>
              <c:numCache>
                <c:formatCode>0.0</c:formatCode>
                <c:ptCount val="20"/>
                <c:pt idx="0">
                  <c:v>53.667324413394688</c:v>
                </c:pt>
                <c:pt idx="1">
                  <c:v>64.400789296073626</c:v>
                </c:pt>
                <c:pt idx="2">
                  <c:v>75.348923476406142</c:v>
                </c:pt>
                <c:pt idx="3">
                  <c:v>90.418708171687371</c:v>
                </c:pt>
                <c:pt idx="4">
                  <c:v>87.706146926536746</c:v>
                </c:pt>
                <c:pt idx="5">
                  <c:v>101.73913043478262</c:v>
                </c:pt>
                <c:pt idx="6" formatCode="General">
                  <c:v>117</c:v>
                </c:pt>
                <c:pt idx="7" formatCode="0">
                  <c:v>135</c:v>
                </c:pt>
                <c:pt idx="8" formatCode="0">
                  <c:v>153</c:v>
                </c:pt>
                <c:pt idx="9" formatCode="0">
                  <c:v>170</c:v>
                </c:pt>
                <c:pt idx="10" formatCode="0">
                  <c:v>180</c:v>
                </c:pt>
                <c:pt idx="11" formatCode="0">
                  <c:v>195</c:v>
                </c:pt>
                <c:pt idx="12" formatCode="0">
                  <c:v>205</c:v>
                </c:pt>
                <c:pt idx="13" formatCode="0">
                  <c:v>215</c:v>
                </c:pt>
                <c:pt idx="14" formatCode="0">
                  <c:v>228</c:v>
                </c:pt>
                <c:pt idx="15" formatCode="0">
                  <c:v>250</c:v>
                </c:pt>
                <c:pt idx="16" formatCode="0">
                  <c:v>290</c:v>
                </c:pt>
                <c:pt idx="17" formatCode="0">
                  <c:v>325</c:v>
                </c:pt>
                <c:pt idx="18" formatCode="0">
                  <c:v>375</c:v>
                </c:pt>
                <c:pt idx="19" formatCode="0">
                  <c:v>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4B-45D3-B600-3648FE96429A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Дополнительные товарные подкатегории**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c:spPr>
          <c:invertIfNegative val="0"/>
          <c:cat>
            <c:strRef>
              <c:f>Лист1!$B$1:$W$1</c:f>
              <c:strCach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strCache>
            </c:strRef>
          </c:cat>
          <c:val>
            <c:numRef>
              <c:f>Лист1!$B$6:$W$6</c:f>
              <c:numCache>
                <c:formatCode>0</c:formatCode>
                <c:ptCount val="20"/>
                <c:pt idx="0">
                  <c:v>309.31515095369832</c:v>
                </c:pt>
                <c:pt idx="1">
                  <c:v>349.88889760657543</c:v>
                </c:pt>
                <c:pt idx="2">
                  <c:v>395.78481781731449</c:v>
                </c:pt>
                <c:pt idx="3">
                  <c:v>447.70103620384498</c:v>
                </c:pt>
                <c:pt idx="4">
                  <c:v>506.42725237255922</c:v>
                </c:pt>
                <c:pt idx="5">
                  <c:v>572.85675306957705</c:v>
                </c:pt>
                <c:pt idx="6" formatCode="0.00">
                  <c:v>648</c:v>
                </c:pt>
                <c:pt idx="7" formatCode="0.00">
                  <c:v>733</c:v>
                </c:pt>
                <c:pt idx="8" formatCode="0.00">
                  <c:v>786</c:v>
                </c:pt>
                <c:pt idx="9" formatCode="0.00">
                  <c:v>846</c:v>
                </c:pt>
                <c:pt idx="10" formatCode="0.00">
                  <c:v>760</c:v>
                </c:pt>
                <c:pt idx="11" formatCode="0.00">
                  <c:v>703</c:v>
                </c:pt>
                <c:pt idx="12" formatCode="0.00">
                  <c:v>693</c:v>
                </c:pt>
                <c:pt idx="13" formatCode="0.00">
                  <c:v>740</c:v>
                </c:pt>
                <c:pt idx="14" formatCode="0.00">
                  <c:v>780</c:v>
                </c:pt>
                <c:pt idx="15" formatCode="0.00">
                  <c:v>760</c:v>
                </c:pt>
                <c:pt idx="16" formatCode="0.00">
                  <c:v>910</c:v>
                </c:pt>
                <c:pt idx="17" formatCode="0.00">
                  <c:v>860</c:v>
                </c:pt>
                <c:pt idx="18" formatCode="0.00">
                  <c:v>970</c:v>
                </c:pt>
                <c:pt idx="19">
                  <c:v>1040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34B-45D3-B600-3648FE9642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8034560"/>
        <c:axId val="368390656"/>
      </c:barChart>
      <c:lineChart>
        <c:grouping val="standard"/>
        <c:varyColors val="0"/>
        <c:ser>
          <c:idx val="5"/>
          <c:order val="5"/>
          <c:tx>
            <c:strRef>
              <c:f>Лист1!$A$7</c:f>
              <c:strCache>
                <c:ptCount val="1"/>
                <c:pt idx="0">
                  <c:v>Динамика рынка DIY, Household и мебели (включая Garden) %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cat>
            <c:strRef>
              <c:f>Лист1!$B$1:$W$1</c:f>
              <c:strCach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strCache>
            </c:strRef>
          </c:cat>
          <c:val>
            <c:numRef>
              <c:f>Лист1!$B$7:$W$7</c:f>
              <c:numCache>
                <c:formatCode>0.0%</c:formatCode>
                <c:ptCount val="20"/>
                <c:pt idx="1">
                  <c:v>0.19956090312152464</c:v>
                </c:pt>
                <c:pt idx="2">
                  <c:v>0.23910927560857309</c:v>
                </c:pt>
                <c:pt idx="3">
                  <c:v>0.23719268890183476</c:v>
                </c:pt>
                <c:pt idx="4">
                  <c:v>-8.4152952325899366E-2</c:v>
                </c:pt>
                <c:pt idx="5">
                  <c:v>0.19279169688807207</c:v>
                </c:pt>
                <c:pt idx="6">
                  <c:v>0.17133108970774891</c:v>
                </c:pt>
                <c:pt idx="7">
                  <c:v>0.15192561556563167</c:v>
                </c:pt>
                <c:pt idx="8">
                  <c:v>8.3208769307423935E-2</c:v>
                </c:pt>
                <c:pt idx="9">
                  <c:v>9.1996320147194055E-2</c:v>
                </c:pt>
                <c:pt idx="10">
                  <c:v>-6.7818028643639394E-2</c:v>
                </c:pt>
                <c:pt idx="11">
                  <c:v>-6.1455038409399032E-2</c:v>
                </c:pt>
                <c:pt idx="12">
                  <c:v>7.2219547424170472E-3</c:v>
                </c:pt>
                <c:pt idx="13">
                  <c:v>5.5449330783938766E-2</c:v>
                </c:pt>
                <c:pt idx="14">
                  <c:v>5.0724637681159424E-2</c:v>
                </c:pt>
                <c:pt idx="15">
                  <c:v>-3.2519396551723978E-2</c:v>
                </c:pt>
                <c:pt idx="16">
                  <c:v>0.18731775340769086</c:v>
                </c:pt>
                <c:pt idx="17">
                  <c:v>-6.1913696060037493E-2</c:v>
                </c:pt>
                <c:pt idx="18">
                  <c:v>0.12000000000000011</c:v>
                </c:pt>
                <c:pt idx="19">
                  <c:v>0.12857142857142856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6E28-4C66-B5A2-CE2315774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8035072"/>
        <c:axId val="368391232"/>
      </c:lineChart>
      <c:catAx>
        <c:axId val="46803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 rot="0"/>
          <a:lstStyle/>
          <a:p>
            <a:pPr algn="ctr">
              <a:defRPr lang="ru-RU" sz="600" b="0" i="0" u="none" strike="noStrike" kern="1200" baseline="0">
                <a:solidFill>
                  <a:srgbClr val="7F7F7F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pPr>
            <a:endParaRPr lang="ru-RU"/>
          </a:p>
        </c:txPr>
        <c:crossAx val="368390656"/>
        <c:crosses val="autoZero"/>
        <c:auto val="1"/>
        <c:lblAlgn val="ctr"/>
        <c:lblOffset val="100"/>
        <c:noMultiLvlLbl val="0"/>
      </c:catAx>
      <c:valAx>
        <c:axId val="368390656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 algn="ctr">
              <a:defRPr lang="ru-RU" sz="600" b="0" i="0" u="none" strike="noStrike" kern="1200" baseline="0">
                <a:solidFill>
                  <a:srgbClr val="7F7F7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468034560"/>
        <c:crosses val="autoZero"/>
        <c:crossBetween val="between"/>
        <c:majorUnit val="500"/>
      </c:valAx>
      <c:valAx>
        <c:axId val="368391232"/>
        <c:scaling>
          <c:orientation val="minMax"/>
          <c:min val="-0.15000000000000024"/>
        </c:scaling>
        <c:delete val="0"/>
        <c:axPos val="r"/>
        <c:numFmt formatCode="0%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 algn="ctr">
              <a:defRPr lang="ru-RU" sz="6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468035072"/>
        <c:crosses val="max"/>
        <c:crossBetween val="between"/>
        <c:majorUnit val="0.05"/>
      </c:valAx>
      <c:catAx>
        <c:axId val="468035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68391232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"/>
          <c:y val="0.84605157607318349"/>
          <c:w val="1"/>
          <c:h val="0.15394842392681637"/>
        </c:manualLayout>
      </c:layout>
      <c:overlay val="0"/>
      <c:txPr>
        <a:bodyPr/>
        <a:lstStyle/>
        <a:p>
          <a:pPr algn="ctr">
            <a:defRPr lang="ru-RU" sz="600" b="0" i="0" u="none" strike="noStrike" kern="1200" baseline="0">
              <a:solidFill>
                <a:srgbClr val="7F7F7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26050714973269"/>
          <c:y val="0.17073784120527141"/>
          <c:w val="0.82364898755610194"/>
          <c:h val="0.564996601300176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Объекты на начало года, ед.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Лист1!$B$1:$R$1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2023*</c:v>
                </c:pt>
                <c:pt idx="8">
                  <c:v>2024*</c:v>
                </c:pt>
              </c:strCache>
            </c:strRef>
          </c:cat>
          <c:val>
            <c:numRef>
              <c:f>Лист1!$B$2:$R$2</c:f>
              <c:numCache>
                <c:formatCode>0</c:formatCode>
                <c:ptCount val="9"/>
                <c:pt idx="0">
                  <c:v>16</c:v>
                </c:pt>
                <c:pt idx="1">
                  <c:v>17</c:v>
                </c:pt>
                <c:pt idx="2">
                  <c:v>19</c:v>
                </c:pt>
                <c:pt idx="3">
                  <c:v>19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20</c:v>
                </c:pt>
                <c:pt idx="8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A5-4841-B6A7-F5611F4E7A5B}"/>
            </c:ext>
          </c:extLst>
        </c:ser>
        <c:ser>
          <c:idx val="4"/>
          <c:order val="1"/>
          <c:tx>
            <c:strRef>
              <c:f>Лист1!$A$3</c:f>
              <c:strCache>
                <c:ptCount val="1"/>
                <c:pt idx="0">
                  <c:v>Прирост, ед.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strRef>
              <c:f>Лист1!$B$1:$R$1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2023*</c:v>
                </c:pt>
                <c:pt idx="8">
                  <c:v>2024*</c:v>
                </c:pt>
              </c:strCache>
            </c:strRef>
          </c:cat>
          <c:val>
            <c:numRef>
              <c:f>Лист1!$B$3:$R$3</c:f>
              <c:numCache>
                <c:formatCode>0</c:formatCode>
                <c:ptCount val="9"/>
                <c:pt idx="0">
                  <c:v>1</c:v>
                </c:pt>
                <c:pt idx="1">
                  <c:v>2</c:v>
                </c:pt>
                <c:pt idx="4">
                  <c:v>1</c:v>
                </c:pt>
                <c:pt idx="5" formatCode="General">
                  <c:v>1</c:v>
                </c:pt>
                <c:pt idx="6" formatCode="General">
                  <c:v>-1</c:v>
                </c:pt>
                <c:pt idx="7">
                  <c:v>7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A5-4841-B6A7-F5611F4E7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3625088"/>
        <c:axId val="435197568"/>
      </c:barChart>
      <c:lineChart>
        <c:grouping val="standard"/>
        <c:varyColors val="0"/>
        <c:ser>
          <c:idx val="1"/>
          <c:order val="2"/>
          <c:tx>
            <c:strRef>
              <c:f>Лист1!$A$4</c:f>
              <c:strCache>
                <c:ptCount val="1"/>
                <c:pt idx="0">
                  <c:v>Площадь, тыс. кв. м (пр. шкала)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6"/>
            <c:spPr>
              <a:solidFill>
                <a:schemeClr val="accent3"/>
              </a:solidFill>
              <a:ln>
                <a:noFill/>
              </a:ln>
            </c:spPr>
          </c:marker>
          <c:cat>
            <c:strRef>
              <c:f>Лист1!$B$1:$R$1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2023*</c:v>
                </c:pt>
                <c:pt idx="8">
                  <c:v>2024*</c:v>
                </c:pt>
              </c:strCache>
            </c:strRef>
          </c:cat>
          <c:val>
            <c:numRef>
              <c:f>Лист1!$B$4:$R$4</c:f>
              <c:numCache>
                <c:formatCode>0.0</c:formatCode>
                <c:ptCount val="9"/>
                <c:pt idx="0">
                  <c:v>82.4</c:v>
                </c:pt>
                <c:pt idx="1">
                  <c:v>98.8</c:v>
                </c:pt>
                <c:pt idx="2">
                  <c:v>104.2552</c:v>
                </c:pt>
                <c:pt idx="3">
                  <c:v>104.2552</c:v>
                </c:pt>
                <c:pt idx="4">
                  <c:v>111</c:v>
                </c:pt>
                <c:pt idx="5">
                  <c:v>111.2</c:v>
                </c:pt>
                <c:pt idx="6">
                  <c:v>108</c:v>
                </c:pt>
                <c:pt idx="7">
                  <c:v>108.7</c:v>
                </c:pt>
                <c:pt idx="8">
                  <c:v>113.3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EA5-4841-B6A7-F5611F4E7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3626624"/>
        <c:axId val="435198144"/>
      </c:lineChart>
      <c:catAx>
        <c:axId val="43362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435197568"/>
        <c:crosses val="autoZero"/>
        <c:auto val="1"/>
        <c:lblAlgn val="ctr"/>
        <c:lblOffset val="100"/>
        <c:noMultiLvlLbl val="0"/>
      </c:catAx>
      <c:valAx>
        <c:axId val="435197568"/>
        <c:scaling>
          <c:orientation val="minMax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433625088"/>
        <c:crosses val="autoZero"/>
        <c:crossBetween val="between"/>
        <c:majorUnit val="4"/>
      </c:valAx>
      <c:valAx>
        <c:axId val="435198144"/>
        <c:scaling>
          <c:orientation val="minMax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 algn="ctr">
              <a:defRPr lang="ru-RU" sz="6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433626624"/>
        <c:crosses val="max"/>
        <c:crossBetween val="between"/>
      </c:valAx>
      <c:catAx>
        <c:axId val="433626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35198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487923478237536"/>
          <c:w val="0.9965541436033365"/>
          <c:h val="0.126737731987010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53078371722446E-2"/>
          <c:y val="0.17149137931034483"/>
          <c:w val="0.81988662111833599"/>
          <c:h val="0.570741379310344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Выручка с 1 кв. м, тыс. руб./кв. м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strRef>
              <c:f>Лист1!$B$1:$Q$1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Лист1!$B$2:$Q$2</c:f>
              <c:numCache>
                <c:formatCode>General</c:formatCode>
                <c:ptCount val="9"/>
                <c:pt idx="0">
                  <c:v>412729.11</c:v>
                </c:pt>
                <c:pt idx="1">
                  <c:v>430246.23439693439</c:v>
                </c:pt>
                <c:pt idx="2">
                  <c:v>484904.4</c:v>
                </c:pt>
                <c:pt idx="3">
                  <c:v>572633.30749929021</c:v>
                </c:pt>
                <c:pt idx="4">
                  <c:v>715880.74530150497</c:v>
                </c:pt>
                <c:pt idx="5">
                  <c:v>919867.94717887195</c:v>
                </c:pt>
                <c:pt idx="6">
                  <c:v>1077481.8401937</c:v>
                </c:pt>
                <c:pt idx="7">
                  <c:v>1190329.53495534</c:v>
                </c:pt>
                <c:pt idx="8">
                  <c:v>1368309.6462050199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9A-4F9D-B457-E61A342B55A4}"/>
            </c:ext>
          </c:extLst>
        </c:ser>
        <c:ser>
          <c:idx val="4"/>
          <c:order val="1"/>
          <c:tx>
            <c:strRef>
              <c:f>Лист1!$A$3</c:f>
              <c:strCache>
                <c:ptCount val="1"/>
                <c:pt idx="0">
                  <c:v>Выручка с 1 кв. м согласно новой методологии, тыс. руб./кв. м</c:v>
                </c:pt>
              </c:strCache>
            </c:strRef>
          </c:tx>
          <c:spPr>
            <a:ln>
              <a:noFill/>
            </a:ln>
          </c:spPr>
          <c:invertIfNegative val="0"/>
          <c:cat>
            <c:strRef>
              <c:f>Лист1!$B$1:$Q$1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Лист1!$B$3:$Q$3</c:f>
              <c:numCache>
                <c:formatCode>General</c:formatCode>
                <c:ptCount val="9"/>
                <c:pt idx="5">
                  <c:v>963385.35414165701</c:v>
                </c:pt>
                <c:pt idx="6">
                  <c:v>1126664.64891041</c:v>
                </c:pt>
                <c:pt idx="7">
                  <c:v>1244995.3803510901</c:v>
                </c:pt>
                <c:pt idx="8">
                  <c:v>1437103.11460538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6A2-455D-A406-29F3336B4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5563008"/>
        <c:axId val="424968192"/>
      </c:barChart>
      <c:lineChart>
        <c:grouping val="standard"/>
        <c:varyColors val="0"/>
        <c:ser>
          <c:idx val="1"/>
          <c:order val="2"/>
          <c:tx>
            <c:strRef>
              <c:f>Лист1!$A$4</c:f>
              <c:strCache>
                <c:ptCount val="1"/>
                <c:pt idx="0">
                  <c:v>Средняя выручка с 1 кв. м по TOP-30 сетям  DIY, тыс. руб./кв. м</c:v>
                </c:pt>
              </c:strCache>
            </c:strRef>
          </c:tx>
          <c:marker>
            <c:symbol val="none"/>
          </c:marker>
          <c:cat>
            <c:strRef>
              <c:f>Лист1!$B$1:$Q$1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Лист1!$B$4:$Q$4</c:f>
              <c:numCache>
                <c:formatCode>General</c:formatCode>
                <c:ptCount val="9"/>
                <c:pt idx="0">
                  <c:v>226982.64170000001</c:v>
                </c:pt>
                <c:pt idx="1">
                  <c:v>228736.43849999999</c:v>
                </c:pt>
                <c:pt idx="2">
                  <c:v>245272.07079999999</c:v>
                </c:pt>
                <c:pt idx="3">
                  <c:v>247565</c:v>
                </c:pt>
                <c:pt idx="4">
                  <c:v>259943.25</c:v>
                </c:pt>
                <c:pt idx="5">
                  <c:v>276716.30049711699</c:v>
                </c:pt>
                <c:pt idx="6">
                  <c:v>310707.79359999998</c:v>
                </c:pt>
                <c:pt idx="7">
                  <c:v>287799.53346558398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8EEF-1A46-BF39-0A088ADF9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563008"/>
        <c:axId val="424968192"/>
      </c:lineChart>
      <c:lineChart>
        <c:grouping val="standard"/>
        <c:varyColors val="0"/>
        <c:ser>
          <c:idx val="2"/>
          <c:order val="3"/>
          <c:tx>
            <c:strRef>
              <c:f>Лист1!$A$5</c:f>
              <c:strCache>
                <c:ptCount val="1"/>
                <c:pt idx="0">
                  <c:v>Динамика выручки с 1 кв. м, %</c:v>
                </c:pt>
              </c:strCache>
            </c:strRef>
          </c:tx>
          <c:spPr>
            <a:ln w="28575">
              <a:noFill/>
            </a:ln>
          </c:spPr>
          <c:cat>
            <c:strRef>
              <c:f>Лист1!$B$1:$Q$1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Лист1!$B$5:$Q$5</c:f>
              <c:numCache>
                <c:formatCode>General</c:formatCode>
                <c:ptCount val="9"/>
                <c:pt idx="0">
                  <c:v>1.4246466919994871E-2</c:v>
                </c:pt>
                <c:pt idx="1">
                  <c:v>4.2442182953691843E-2</c:v>
                </c:pt>
                <c:pt idx="2">
                  <c:v>0.12703926550264555</c:v>
                </c:pt>
                <c:pt idx="3">
                  <c:v>0.18092000711746525</c:v>
                </c:pt>
                <c:pt idx="4">
                  <c:v>0.25015561603948844</c:v>
                </c:pt>
                <c:pt idx="5">
                  <c:v>0.28494578631452705</c:v>
                </c:pt>
                <c:pt idx="6">
                  <c:v>0.17134404291204142</c:v>
                </c:pt>
                <c:pt idx="7">
                  <c:v>0.10473280435181453</c:v>
                </c:pt>
                <c:pt idx="8">
                  <c:v>0.14952171312489315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91-42DD-8E18-0CB6F8993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563520"/>
        <c:axId val="424968768"/>
      </c:lineChart>
      <c:catAx>
        <c:axId val="43556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424968192"/>
        <c:crosses val="autoZero"/>
        <c:auto val="1"/>
        <c:lblAlgn val="ctr"/>
        <c:lblOffset val="100"/>
        <c:tickLblSkip val="1"/>
        <c:noMultiLvlLbl val="0"/>
      </c:catAx>
      <c:valAx>
        <c:axId val="42496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435563008"/>
        <c:crosses val="autoZero"/>
        <c:crossBetween val="between"/>
        <c:dispUnits>
          <c:builtInUnit val="thousands"/>
        </c:dispUnits>
      </c:valAx>
      <c:valAx>
        <c:axId val="424968768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 algn="ctr">
              <a:defRPr lang="ru-RU" sz="600" b="0" i="0" u="none" strike="noStrike" kern="1200" baseline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435563520"/>
        <c:crosses val="max"/>
        <c:crossBetween val="between"/>
      </c:valAx>
      <c:catAx>
        <c:axId val="435563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49687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973706896551725"/>
          <c:w val="0.99477415378204515"/>
          <c:h val="0.16026293103448275"/>
        </c:manualLayout>
      </c:layout>
      <c:overlay val="0"/>
      <c:spPr>
        <a:solidFill>
          <a:schemeClr val="bg1"/>
        </a:solidFill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402190945587074E-2"/>
          <c:y val="0.15442086929419233"/>
          <c:w val="0.84011525301138756"/>
          <c:h val="0.595643189693021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Выручка без НДС, млрд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Лист1!$B$1:$Q$1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2023*</c:v>
                </c:pt>
                <c:pt idx="8">
                  <c:v>2024*</c:v>
                </c:pt>
              </c:strCache>
            </c:strRef>
          </c:cat>
          <c:val>
            <c:numRef>
              <c:f>Лист1!$B$2:$Q$2</c:f>
              <c:numCache>
                <c:formatCode>General</c:formatCode>
                <c:ptCount val="9"/>
                <c:pt idx="0">
                  <c:v>31.3</c:v>
                </c:pt>
                <c:pt idx="1">
                  <c:v>37.799999999999997</c:v>
                </c:pt>
                <c:pt idx="2">
                  <c:v>48.8</c:v>
                </c:pt>
                <c:pt idx="3">
                  <c:v>59.7</c:v>
                </c:pt>
                <c:pt idx="4">
                  <c:v>73.5</c:v>
                </c:pt>
                <c:pt idx="5">
                  <c:v>102.16666666666667</c:v>
                </c:pt>
                <c:pt idx="6">
                  <c:v>118.66666666666667</c:v>
                </c:pt>
                <c:pt idx="7">
                  <c:v>128.83333333333334</c:v>
                </c:pt>
                <c:pt idx="8">
                  <c:v>150.83333333333334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9A-4F9D-B457-E61A342B55A4}"/>
            </c:ext>
          </c:extLst>
        </c:ser>
        <c:ser>
          <c:idx val="4"/>
          <c:order val="1"/>
          <c:tx>
            <c:strRef>
              <c:f>Лист1!$A$3</c:f>
              <c:strCache>
                <c:ptCount val="1"/>
                <c:pt idx="0">
                  <c:v>GMV без НДС, млрд руб.</c:v>
                </c:pt>
              </c:strCache>
            </c:strRef>
          </c:tx>
          <c:spPr>
            <a:ln w="19050">
              <a:noFill/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600" b="0" i="0" u="none" strike="noStrike" kern="1200" baseline="0">
                    <a:solidFill>
                      <a:srgbClr val="404040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2023*</c:v>
                </c:pt>
                <c:pt idx="8">
                  <c:v>2024*</c:v>
                </c:pt>
              </c:strCache>
            </c:strRef>
          </c:cat>
          <c:val>
            <c:numRef>
              <c:f>Лист1!$B$3:$Q$3</c:f>
              <c:numCache>
                <c:formatCode>General</c:formatCode>
                <c:ptCount val="9"/>
                <c:pt idx="5">
                  <c:v>107.00000000000001</c:v>
                </c:pt>
                <c:pt idx="6">
                  <c:v>124.08333333333334</c:v>
                </c:pt>
                <c:pt idx="7">
                  <c:v>134.75</c:v>
                </c:pt>
                <c:pt idx="8">
                  <c:v>158.41666666666666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6A2-455D-A406-29F3336B4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3625600"/>
        <c:axId val="424970496"/>
      </c:barChart>
      <c:lineChart>
        <c:grouping val="standard"/>
        <c:varyColors val="0"/>
        <c:ser>
          <c:idx val="1"/>
          <c:order val="2"/>
          <c:tx>
            <c:strRef>
              <c:f>Лист1!$A$4</c:f>
              <c:strCache>
                <c:ptCount val="1"/>
                <c:pt idx="0">
                  <c:v>Динамика выручки, %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noFill/>
              </a:ln>
            </c:spPr>
          </c:marker>
          <c:cat>
            <c:strRef>
              <c:f>Лист1!$B$1:$Q$1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2023*</c:v>
                </c:pt>
                <c:pt idx="8">
                  <c:v>2024*</c:v>
                </c:pt>
              </c:strCache>
            </c:strRef>
          </c:cat>
          <c:val>
            <c:numRef>
              <c:f>Лист1!$B$4:$Q$4</c:f>
              <c:numCache>
                <c:formatCode>0.0%</c:formatCode>
                <c:ptCount val="9"/>
                <c:pt idx="0">
                  <c:v>0.19011406844106471</c:v>
                </c:pt>
                <c:pt idx="1">
                  <c:v>0.20766773162939289</c:v>
                </c:pt>
                <c:pt idx="2">
                  <c:v>0.29100529100529104</c:v>
                </c:pt>
                <c:pt idx="3">
                  <c:v>0.22336065573770505</c:v>
                </c:pt>
                <c:pt idx="4">
                  <c:v>0.23115577889447231</c:v>
                </c:pt>
                <c:pt idx="5">
                  <c:v>0.39002267573696159</c:v>
                </c:pt>
                <c:pt idx="6">
                  <c:v>0.16150081566068519</c:v>
                </c:pt>
                <c:pt idx="7">
                  <c:v>8.5674157303370801E-2</c:v>
                </c:pt>
                <c:pt idx="8">
                  <c:v>0.17076326002587328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62-4B39-9548-1C35043C8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7447360"/>
        <c:axId val="1634418496"/>
      </c:lineChart>
      <c:catAx>
        <c:axId val="43362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424970496"/>
        <c:crosses val="autoZero"/>
        <c:auto val="1"/>
        <c:lblAlgn val="ctr"/>
        <c:lblOffset val="100"/>
        <c:noMultiLvlLbl val="0"/>
      </c:catAx>
      <c:valAx>
        <c:axId val="42497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6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433625600"/>
        <c:crosses val="autoZero"/>
        <c:crossBetween val="between"/>
      </c:valAx>
      <c:valAx>
        <c:axId val="1634418496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one"/>
        <c:spPr>
          <a:ln>
            <a:noFill/>
          </a:ln>
        </c:spPr>
        <c:crossAx val="1987447360"/>
        <c:crosses val="max"/>
        <c:crossBetween val="between"/>
      </c:valAx>
      <c:catAx>
        <c:axId val="1987447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4418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482642949217603"/>
          <c:w val="0.99973634651600773"/>
          <c:h val="0.135173703498544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6059585746851"/>
          <c:y val="6.0110765560431136E-2"/>
          <c:w val="0.85068941793406061"/>
          <c:h val="0.66081284880501001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ИПЦ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Pt>
            <c:idx val="73"/>
            <c:bubble3D val="0"/>
            <c:extLst>
              <c:ext xmlns:c16="http://schemas.microsoft.com/office/drawing/2014/chart" uri="{C3380CC4-5D6E-409C-BE32-E72D297353CC}">
                <c16:uniqueId val="{00000001-2F44-4B12-9466-83EC30C3DF62}"/>
              </c:ext>
            </c:extLst>
          </c:dPt>
          <c:dPt>
            <c:idx val="74"/>
            <c:bubble3D val="0"/>
            <c:extLst>
              <c:ext xmlns:c16="http://schemas.microsoft.com/office/drawing/2014/chart" uri="{C3380CC4-5D6E-409C-BE32-E72D297353CC}">
                <c16:uniqueId val="{00000003-2F44-4B12-9466-83EC30C3DF62}"/>
              </c:ext>
            </c:extLst>
          </c:dPt>
          <c:dPt>
            <c:idx val="75"/>
            <c:bubble3D val="0"/>
            <c:extLst>
              <c:ext xmlns:c16="http://schemas.microsoft.com/office/drawing/2014/chart" uri="{C3380CC4-5D6E-409C-BE32-E72D297353CC}">
                <c16:uniqueId val="{00000005-2F44-4B12-9466-83EC30C3DF62}"/>
              </c:ext>
            </c:extLst>
          </c:dPt>
          <c:dPt>
            <c:idx val="76"/>
            <c:bubble3D val="0"/>
            <c:extLst>
              <c:ext xmlns:c16="http://schemas.microsoft.com/office/drawing/2014/chart" uri="{C3380CC4-5D6E-409C-BE32-E72D297353CC}">
                <c16:uniqueId val="{00000007-2F44-4B12-9466-83EC30C3DF62}"/>
              </c:ext>
            </c:extLst>
          </c:dPt>
          <c:dPt>
            <c:idx val="77"/>
            <c:bubble3D val="0"/>
            <c:extLst>
              <c:ext xmlns:c16="http://schemas.microsoft.com/office/drawing/2014/chart" uri="{C3380CC4-5D6E-409C-BE32-E72D297353CC}">
                <c16:uniqueId val="{00000009-2F44-4B12-9466-83EC30C3DF62}"/>
              </c:ext>
            </c:extLst>
          </c:dPt>
          <c:dPt>
            <c:idx val="78"/>
            <c:bubble3D val="0"/>
            <c:extLst>
              <c:ext xmlns:c16="http://schemas.microsoft.com/office/drawing/2014/chart" uri="{C3380CC4-5D6E-409C-BE32-E72D297353CC}">
                <c16:uniqueId val="{0000000B-2F44-4B12-9466-83EC30C3DF62}"/>
              </c:ext>
            </c:extLst>
          </c:dPt>
          <c:dPt>
            <c:idx val="79"/>
            <c:bubble3D val="0"/>
            <c:extLst>
              <c:ext xmlns:c16="http://schemas.microsoft.com/office/drawing/2014/chart" uri="{C3380CC4-5D6E-409C-BE32-E72D297353CC}">
                <c16:uniqueId val="{0000000D-2F44-4B12-9466-83EC30C3DF62}"/>
              </c:ext>
            </c:extLst>
          </c:dPt>
          <c:dPt>
            <c:idx val="80"/>
            <c:bubble3D val="0"/>
            <c:extLst>
              <c:ext xmlns:c16="http://schemas.microsoft.com/office/drawing/2014/chart" uri="{C3380CC4-5D6E-409C-BE32-E72D297353CC}">
                <c16:uniqueId val="{0000000F-2F44-4B12-9466-83EC30C3DF62}"/>
              </c:ext>
            </c:extLst>
          </c:dPt>
          <c:dPt>
            <c:idx val="81"/>
            <c:bubble3D val="0"/>
            <c:extLst>
              <c:ext xmlns:c16="http://schemas.microsoft.com/office/drawing/2014/chart" uri="{C3380CC4-5D6E-409C-BE32-E72D297353CC}">
                <c16:uniqueId val="{00000011-2F44-4B12-9466-83EC30C3DF62}"/>
              </c:ext>
            </c:extLst>
          </c:dPt>
          <c:dPt>
            <c:idx val="82"/>
            <c:bubble3D val="0"/>
            <c:extLst>
              <c:ext xmlns:c16="http://schemas.microsoft.com/office/drawing/2014/chart" uri="{C3380CC4-5D6E-409C-BE32-E72D297353CC}">
                <c16:uniqueId val="{00000013-2F44-4B12-9466-83EC30C3DF62}"/>
              </c:ext>
            </c:extLst>
          </c:dPt>
          <c:dLbls>
            <c:delete val="1"/>
          </c:dLbls>
          <c:cat>
            <c:numRef>
              <c:f>Sheet1!$A$2:$A$109</c:f>
              <c:numCache>
                <c:formatCode>mmm\-yy</c:formatCode>
                <c:ptCount val="106"/>
                <c:pt idx="0">
                  <c:v>42430</c:v>
                </c:pt>
                <c:pt idx="1">
                  <c:v>42461</c:v>
                </c:pt>
                <c:pt idx="2">
                  <c:v>42491</c:v>
                </c:pt>
                <c:pt idx="3">
                  <c:v>42522</c:v>
                </c:pt>
                <c:pt idx="4">
                  <c:v>42552</c:v>
                </c:pt>
                <c:pt idx="5">
                  <c:v>42583</c:v>
                </c:pt>
                <c:pt idx="6">
                  <c:v>42614</c:v>
                </c:pt>
                <c:pt idx="7">
                  <c:v>42644</c:v>
                </c:pt>
                <c:pt idx="8">
                  <c:v>42675</c:v>
                </c:pt>
                <c:pt idx="9">
                  <c:v>42705</c:v>
                </c:pt>
                <c:pt idx="10">
                  <c:v>42736</c:v>
                </c:pt>
                <c:pt idx="11">
                  <c:v>42767</c:v>
                </c:pt>
                <c:pt idx="12">
                  <c:v>42795</c:v>
                </c:pt>
                <c:pt idx="13">
                  <c:v>42826</c:v>
                </c:pt>
                <c:pt idx="14">
                  <c:v>42856</c:v>
                </c:pt>
                <c:pt idx="15">
                  <c:v>42887</c:v>
                </c:pt>
                <c:pt idx="16">
                  <c:v>42917</c:v>
                </c:pt>
                <c:pt idx="17">
                  <c:v>42948</c:v>
                </c:pt>
                <c:pt idx="18">
                  <c:v>42979</c:v>
                </c:pt>
                <c:pt idx="19">
                  <c:v>43009</c:v>
                </c:pt>
                <c:pt idx="20">
                  <c:v>43040</c:v>
                </c:pt>
                <c:pt idx="21">
                  <c:v>43070</c:v>
                </c:pt>
                <c:pt idx="22">
                  <c:v>43101</c:v>
                </c:pt>
                <c:pt idx="23">
                  <c:v>43132</c:v>
                </c:pt>
                <c:pt idx="24">
                  <c:v>43160</c:v>
                </c:pt>
                <c:pt idx="25">
                  <c:v>43191</c:v>
                </c:pt>
                <c:pt idx="26">
                  <c:v>43221</c:v>
                </c:pt>
                <c:pt idx="27">
                  <c:v>43252</c:v>
                </c:pt>
                <c:pt idx="28">
                  <c:v>43282</c:v>
                </c:pt>
                <c:pt idx="29">
                  <c:v>43313</c:v>
                </c:pt>
                <c:pt idx="30">
                  <c:v>43344</c:v>
                </c:pt>
                <c:pt idx="31">
                  <c:v>43374</c:v>
                </c:pt>
                <c:pt idx="32">
                  <c:v>43405</c:v>
                </c:pt>
                <c:pt idx="33">
                  <c:v>43435</c:v>
                </c:pt>
                <c:pt idx="34">
                  <c:v>43466</c:v>
                </c:pt>
                <c:pt idx="35">
                  <c:v>43497</c:v>
                </c:pt>
                <c:pt idx="36">
                  <c:v>43525</c:v>
                </c:pt>
                <c:pt idx="37">
                  <c:v>43556</c:v>
                </c:pt>
                <c:pt idx="38">
                  <c:v>43586</c:v>
                </c:pt>
                <c:pt idx="39">
                  <c:v>43617</c:v>
                </c:pt>
                <c:pt idx="40">
                  <c:v>43647</c:v>
                </c:pt>
                <c:pt idx="41">
                  <c:v>43678</c:v>
                </c:pt>
                <c:pt idx="42">
                  <c:v>43709</c:v>
                </c:pt>
                <c:pt idx="43">
                  <c:v>43739</c:v>
                </c:pt>
                <c:pt idx="44">
                  <c:v>43770</c:v>
                </c:pt>
                <c:pt idx="45">
                  <c:v>43800</c:v>
                </c:pt>
                <c:pt idx="46">
                  <c:v>43831</c:v>
                </c:pt>
                <c:pt idx="47">
                  <c:v>43862</c:v>
                </c:pt>
                <c:pt idx="48">
                  <c:v>43891</c:v>
                </c:pt>
                <c:pt idx="49">
                  <c:v>43922</c:v>
                </c:pt>
                <c:pt idx="50">
                  <c:v>43952</c:v>
                </c:pt>
                <c:pt idx="51">
                  <c:v>43983</c:v>
                </c:pt>
                <c:pt idx="52">
                  <c:v>44013</c:v>
                </c:pt>
                <c:pt idx="53">
                  <c:v>44044</c:v>
                </c:pt>
                <c:pt idx="54">
                  <c:v>44075</c:v>
                </c:pt>
                <c:pt idx="55">
                  <c:v>44105</c:v>
                </c:pt>
                <c:pt idx="56">
                  <c:v>44136</c:v>
                </c:pt>
                <c:pt idx="57">
                  <c:v>44166</c:v>
                </c:pt>
                <c:pt idx="58">
                  <c:v>44197</c:v>
                </c:pt>
                <c:pt idx="59">
                  <c:v>44228</c:v>
                </c:pt>
                <c:pt idx="60">
                  <c:v>44256</c:v>
                </c:pt>
                <c:pt idx="61">
                  <c:v>44287</c:v>
                </c:pt>
                <c:pt idx="62">
                  <c:v>44317</c:v>
                </c:pt>
                <c:pt idx="63">
                  <c:v>44348</c:v>
                </c:pt>
                <c:pt idx="64">
                  <c:v>44378</c:v>
                </c:pt>
                <c:pt idx="65">
                  <c:v>44409</c:v>
                </c:pt>
                <c:pt idx="66">
                  <c:v>44440</c:v>
                </c:pt>
                <c:pt idx="67">
                  <c:v>44470</c:v>
                </c:pt>
                <c:pt idx="68">
                  <c:v>44501</c:v>
                </c:pt>
                <c:pt idx="69">
                  <c:v>44531</c:v>
                </c:pt>
                <c:pt idx="70">
                  <c:v>44562</c:v>
                </c:pt>
                <c:pt idx="71">
                  <c:v>44593</c:v>
                </c:pt>
                <c:pt idx="72">
                  <c:v>44621</c:v>
                </c:pt>
                <c:pt idx="73">
                  <c:v>44652</c:v>
                </c:pt>
                <c:pt idx="74">
                  <c:v>44682</c:v>
                </c:pt>
                <c:pt idx="75">
                  <c:v>44713</c:v>
                </c:pt>
                <c:pt idx="76">
                  <c:v>44743</c:v>
                </c:pt>
                <c:pt idx="77">
                  <c:v>44774</c:v>
                </c:pt>
                <c:pt idx="78">
                  <c:v>44805</c:v>
                </c:pt>
                <c:pt idx="79">
                  <c:v>44835</c:v>
                </c:pt>
                <c:pt idx="80">
                  <c:v>44866</c:v>
                </c:pt>
                <c:pt idx="81">
                  <c:v>44896</c:v>
                </c:pt>
                <c:pt idx="82">
                  <c:v>44927</c:v>
                </c:pt>
                <c:pt idx="83">
                  <c:v>44958</c:v>
                </c:pt>
                <c:pt idx="84">
                  <c:v>44986</c:v>
                </c:pt>
                <c:pt idx="85">
                  <c:v>45017</c:v>
                </c:pt>
                <c:pt idx="86">
                  <c:v>45047</c:v>
                </c:pt>
                <c:pt idx="87">
                  <c:v>45078</c:v>
                </c:pt>
                <c:pt idx="88">
                  <c:v>45108</c:v>
                </c:pt>
                <c:pt idx="89">
                  <c:v>45139</c:v>
                </c:pt>
                <c:pt idx="90">
                  <c:v>45170</c:v>
                </c:pt>
                <c:pt idx="91">
                  <c:v>45200</c:v>
                </c:pt>
                <c:pt idx="92">
                  <c:v>45231</c:v>
                </c:pt>
                <c:pt idx="93">
                  <c:v>45261</c:v>
                </c:pt>
                <c:pt idx="94">
                  <c:v>45292</c:v>
                </c:pt>
                <c:pt idx="95">
                  <c:v>45323</c:v>
                </c:pt>
                <c:pt idx="96">
                  <c:v>45352</c:v>
                </c:pt>
                <c:pt idx="97">
                  <c:v>45383</c:v>
                </c:pt>
                <c:pt idx="98">
                  <c:v>45413</c:v>
                </c:pt>
                <c:pt idx="99">
                  <c:v>45444</c:v>
                </c:pt>
                <c:pt idx="100">
                  <c:v>45474</c:v>
                </c:pt>
                <c:pt idx="101">
                  <c:v>45505</c:v>
                </c:pt>
                <c:pt idx="102">
                  <c:v>45536</c:v>
                </c:pt>
                <c:pt idx="103">
                  <c:v>45566</c:v>
                </c:pt>
                <c:pt idx="104">
                  <c:v>45597</c:v>
                </c:pt>
                <c:pt idx="105">
                  <c:v>45627</c:v>
                </c:pt>
              </c:numCache>
            </c:numRef>
          </c:cat>
          <c:val>
            <c:numRef>
              <c:f>Sheet1!$B$2:$B$109</c:f>
              <c:numCache>
                <c:formatCode>General</c:formatCode>
                <c:ptCount val="106"/>
                <c:pt idx="0">
                  <c:v>2.0999999999999908E-2</c:v>
                </c:pt>
                <c:pt idx="1">
                  <c:v>2.4999999999999911E-2</c:v>
                </c:pt>
                <c:pt idx="2">
                  <c:v>2.9000000000000137E-2</c:v>
                </c:pt>
                <c:pt idx="3">
                  <c:v>3.2999999999999918E-2</c:v>
                </c:pt>
                <c:pt idx="4">
                  <c:v>3.9000000000000146E-2</c:v>
                </c:pt>
                <c:pt idx="5">
                  <c:v>3.9000000000000146E-2</c:v>
                </c:pt>
                <c:pt idx="6">
                  <c:v>4.0999999999999925E-2</c:v>
                </c:pt>
                <c:pt idx="7">
                  <c:v>4.4999999999999929E-2</c:v>
                </c:pt>
                <c:pt idx="8">
                  <c:v>5.0000000000000044E-2</c:v>
                </c:pt>
                <c:pt idx="9">
                  <c:v>5.4000000000000048E-2</c:v>
                </c:pt>
                <c:pt idx="10">
                  <c:v>4.9825742574257426E-2</c:v>
                </c:pt>
                <c:pt idx="11">
                  <c:v>4.5700787401574905E-2</c:v>
                </c:pt>
                <c:pt idx="12">
                  <c:v>4.2644466209598608E-2</c:v>
                </c:pt>
                <c:pt idx="13">
                  <c:v>4.1660487804878077E-2</c:v>
                </c:pt>
                <c:pt idx="14">
                  <c:v>4.1708454810495565E-2</c:v>
                </c:pt>
                <c:pt idx="15">
                  <c:v>4.3796708615682522E-2</c:v>
                </c:pt>
                <c:pt idx="16">
                  <c:v>3.878344562078917E-2</c:v>
                </c:pt>
                <c:pt idx="17">
                  <c:v>3.2696823869104996E-2</c:v>
                </c:pt>
                <c:pt idx="18">
                  <c:v>2.9700288184438151E-2</c:v>
                </c:pt>
                <c:pt idx="19">
                  <c:v>2.7776076555024121E-2</c:v>
                </c:pt>
                <c:pt idx="20">
                  <c:v>2.4889523809523695E-2</c:v>
                </c:pt>
                <c:pt idx="21">
                  <c:v>2.4999999999999911E-2</c:v>
                </c:pt>
                <c:pt idx="22">
                  <c:v>2.1943339960238673E-2</c:v>
                </c:pt>
                <c:pt idx="23">
                  <c:v>2.1949404761904656E-2</c:v>
                </c:pt>
                <c:pt idx="24">
                  <c:v>2.2970297029702991E-2</c:v>
                </c:pt>
                <c:pt idx="25">
                  <c:v>2.3988153998025563E-2</c:v>
                </c:pt>
                <c:pt idx="26">
                  <c:v>2.399213372664688E-2</c:v>
                </c:pt>
                <c:pt idx="27">
                  <c:v>2.299608993157376E-2</c:v>
                </c:pt>
                <c:pt idx="28">
                  <c:v>2.4999999999999911E-2</c:v>
                </c:pt>
                <c:pt idx="29">
                  <c:v>3.1041257367386832E-2</c:v>
                </c:pt>
                <c:pt idx="30">
                  <c:v>3.3062930186823936E-2</c:v>
                </c:pt>
                <c:pt idx="31">
                  <c:v>3.5058881256133212E-2</c:v>
                </c:pt>
                <c:pt idx="32">
                  <c:v>3.8050930460333143E-2</c:v>
                </c:pt>
                <c:pt idx="33">
                  <c:v>4.2999999999999927E-2</c:v>
                </c:pt>
                <c:pt idx="34">
                  <c:v>5.0279162512462561E-2</c:v>
                </c:pt>
                <c:pt idx="35">
                  <c:v>5.3378109452736355E-2</c:v>
                </c:pt>
                <c:pt idx="36">
                  <c:v>5.3347222222222213E-2</c:v>
                </c:pt>
                <c:pt idx="37">
                  <c:v>5.2275691699604776E-2</c:v>
                </c:pt>
                <c:pt idx="38">
                  <c:v>5.1212598425196987E-2</c:v>
                </c:pt>
                <c:pt idx="39">
                  <c:v>4.7086190009794304E-2</c:v>
                </c:pt>
                <c:pt idx="40">
                  <c:v>4.6055664062500057E-2</c:v>
                </c:pt>
                <c:pt idx="41">
                  <c:v>4.3000000000000149E-2</c:v>
                </c:pt>
                <c:pt idx="42">
                  <c:v>4.0964878048780351E-2</c:v>
                </c:pt>
                <c:pt idx="43">
                  <c:v>3.7931972789115864E-2</c:v>
                </c:pt>
                <c:pt idx="44">
                  <c:v>3.5939071566731151E-2</c:v>
                </c:pt>
                <c:pt idx="45">
                  <c:v>3.0000000000000027E-2</c:v>
                </c:pt>
                <c:pt idx="46">
                  <c:v>2.3881188118811902E-2</c:v>
                </c:pt>
                <c:pt idx="47">
                  <c:v>2.188177339901487E-2</c:v>
                </c:pt>
                <c:pt idx="48">
                  <c:v>2.4941060903732826E-2</c:v>
                </c:pt>
                <c:pt idx="49">
                  <c:v>3.0000000000000027E-2</c:v>
                </c:pt>
                <c:pt idx="50">
                  <c:v>3.0000000000000027E-2</c:v>
                </c:pt>
                <c:pt idx="51">
                  <c:v>3.1004878048780604E-2</c:v>
                </c:pt>
                <c:pt idx="52">
                  <c:v>3.3008763388510109E-2</c:v>
                </c:pt>
                <c:pt idx="53">
                  <c:v>3.6035156249999867E-2</c:v>
                </c:pt>
                <c:pt idx="54">
                  <c:v>3.6041055718475379E-2</c:v>
                </c:pt>
                <c:pt idx="55">
                  <c:v>3.9052734374999787E-2</c:v>
                </c:pt>
                <c:pt idx="56">
                  <c:v>4.4040895813047598E-2</c:v>
                </c:pt>
                <c:pt idx="57">
                  <c:v>4.9000000000000155E-2</c:v>
                </c:pt>
                <c:pt idx="58">
                  <c:v>5.213446215139439E-2</c:v>
                </c:pt>
                <c:pt idx="59">
                  <c:v>5.7333664349553004E-2</c:v>
                </c:pt>
                <c:pt idx="60">
                  <c:v>5.7284304047384049E-2</c:v>
                </c:pt>
                <c:pt idx="61">
                  <c:v>5.5164544564152873E-2</c:v>
                </c:pt>
                <c:pt idx="62">
                  <c:v>6.0268554687500142E-2</c:v>
                </c:pt>
                <c:pt idx="63">
                  <c:v>6.5358674463937616E-2</c:v>
                </c:pt>
                <c:pt idx="64">
                  <c:v>6.4276699029126361E-2</c:v>
                </c:pt>
                <c:pt idx="65">
                  <c:v>6.631359223300981E-2</c:v>
                </c:pt>
                <c:pt idx="66">
                  <c:v>7.346647230320702E-2</c:v>
                </c:pt>
                <c:pt idx="67">
                  <c:v>8.1495643756050562E-2</c:v>
                </c:pt>
                <c:pt idx="68">
                  <c:v>8.3261287223823421E-2</c:v>
                </c:pt>
                <c:pt idx="69">
                  <c:v>8.3900000000000086E-2</c:v>
                </c:pt>
                <c:pt idx="70" formatCode="0.00%">
                  <c:v>8.7021459781529309E-2</c:v>
                </c:pt>
                <c:pt idx="71" formatCode="0.00%">
                  <c:v>9.1054807881773447E-2</c:v>
                </c:pt>
                <c:pt idx="72">
                  <c:v>0.16723609206660139</c:v>
                </c:pt>
                <c:pt idx="73">
                  <c:v>0.17856974683544324</c:v>
                </c:pt>
                <c:pt idx="74">
                  <c:v>0.17082144927536236</c:v>
                </c:pt>
                <c:pt idx="75">
                  <c:v>0.15889922264875223</c:v>
                </c:pt>
                <c:pt idx="76">
                  <c:v>0.15111217224880402</c:v>
                </c:pt>
                <c:pt idx="77">
                  <c:v>0.14290888252149014</c:v>
                </c:pt>
                <c:pt idx="78">
                  <c:v>0.13701418803418819</c:v>
                </c:pt>
                <c:pt idx="79">
                  <c:v>0.12623825352112661</c:v>
                </c:pt>
                <c:pt idx="80">
                  <c:v>0.11989556279069746</c:v>
                </c:pt>
                <c:pt idx="81">
                  <c:v>0.11939999999999995</c:v>
                </c:pt>
                <c:pt idx="82">
                  <c:v>0.11773736013466674</c:v>
                </c:pt>
                <c:pt idx="83">
                  <c:v>0.10986806303220131</c:v>
                </c:pt>
                <c:pt idx="84">
                  <c:v>3.5101391541609628E-2</c:v>
                </c:pt>
                <c:pt idx="85">
                  <c:v>2.3067645741918108E-2</c:v>
                </c:pt>
                <c:pt idx="86">
                  <c:v>2.5082039355992736E-2</c:v>
                </c:pt>
                <c:pt idx="87">
                  <c:v>3.24885019298089E-2</c:v>
                </c:pt>
                <c:pt idx="88" formatCode="_-* #\ ##0.00000_-;\-* #\ ##0.00000_-;_-* &quot;-&quot;??_-;_-@_-">
                  <c:v>4.3045E-2</c:v>
                </c:pt>
                <c:pt idx="89">
                  <c:v>5.1465398550724517E-2</c:v>
                </c:pt>
                <c:pt idx="90">
                  <c:v>6.0014847003440064E-2</c:v>
                </c:pt>
                <c:pt idx="91">
                  <c:v>6.6899674679197441E-2</c:v>
                </c:pt>
                <c:pt idx="92">
                  <c:v>7.4753002610966179E-2</c:v>
                </c:pt>
                <c:pt idx="93">
                  <c:v>7.4199999999999822E-2</c:v>
                </c:pt>
                <c:pt idx="94">
                  <c:v>7.4413050376834544E-2</c:v>
                </c:pt>
                <c:pt idx="95">
                  <c:v>7.6899999999999996E-2</c:v>
                </c:pt>
                <c:pt idx="96">
                  <c:v>7.7200000000000005E-2</c:v>
                </c:pt>
                <c:pt idx="97">
                  <c:v>7.8399999999999997E-2</c:v>
                </c:pt>
                <c:pt idx="98">
                  <c:v>8.3000000000000004E-2</c:v>
                </c:pt>
                <c:pt idx="99">
                  <c:v>8.5900000000000004E-2</c:v>
                </c:pt>
                <c:pt idx="100">
                  <c:v>9.1300000000000006E-2</c:v>
                </c:pt>
                <c:pt idx="101">
                  <c:v>9.0499999999999997E-2</c:v>
                </c:pt>
                <c:pt idx="102">
                  <c:v>8.6300000000000002E-2</c:v>
                </c:pt>
                <c:pt idx="103">
                  <c:v>8.5400000000000004E-2</c:v>
                </c:pt>
                <c:pt idx="104">
                  <c:v>8.8800000000000004E-2</c:v>
                </c:pt>
                <c:pt idx="105">
                  <c:v>9.5200000000000007E-2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2F44-4B12-9466-83EC30C3DF62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ИПЦ Food</c:v>
                </c:pt>
              </c:strCache>
            </c:strRef>
          </c:tx>
          <c:spPr>
            <a:ln w="9525">
              <a:prstDash val="dash"/>
            </a:ln>
          </c:spPr>
          <c:marker>
            <c:symbol val="none"/>
          </c:marker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15-2F44-4B12-9466-83EC30C3DF62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16-2F44-4B12-9466-83EC30C3DF62}"/>
              </c:ext>
            </c:extLst>
          </c:dPt>
          <c:dPt>
            <c:idx val="19"/>
            <c:bubble3D val="0"/>
            <c:extLst>
              <c:ext xmlns:c16="http://schemas.microsoft.com/office/drawing/2014/chart" uri="{C3380CC4-5D6E-409C-BE32-E72D297353CC}">
                <c16:uniqueId val="{00000017-2F44-4B12-9466-83EC30C3DF62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18-2F44-4B12-9466-83EC30C3DF62}"/>
              </c:ext>
            </c:extLst>
          </c:dPt>
          <c:dPt>
            <c:idx val="21"/>
            <c:bubble3D val="0"/>
            <c:extLst>
              <c:ext xmlns:c16="http://schemas.microsoft.com/office/drawing/2014/chart" uri="{C3380CC4-5D6E-409C-BE32-E72D297353CC}">
                <c16:uniqueId val="{00000019-2F44-4B12-9466-83EC30C3DF62}"/>
              </c:ext>
            </c:extLst>
          </c:dPt>
          <c:dPt>
            <c:idx val="75"/>
            <c:bubble3D val="0"/>
            <c:spPr>
              <a:ln w="9525">
                <a:solidFill>
                  <a:srgbClr val="0070C0">
                    <a:alpha val="50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B-2F44-4B12-9466-83EC30C3DF62}"/>
              </c:ext>
            </c:extLst>
          </c:dPt>
          <c:dPt>
            <c:idx val="76"/>
            <c:bubble3D val="0"/>
            <c:spPr>
              <a:ln w="9525">
                <a:solidFill>
                  <a:srgbClr val="0070C0">
                    <a:alpha val="50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D-2F44-4B12-9466-83EC30C3DF62}"/>
              </c:ext>
            </c:extLst>
          </c:dPt>
          <c:dPt>
            <c:idx val="77"/>
            <c:bubble3D val="0"/>
            <c:spPr>
              <a:ln w="9525">
                <a:solidFill>
                  <a:srgbClr val="0070C0">
                    <a:alpha val="50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F-2F44-4B12-9466-83EC30C3DF62}"/>
              </c:ext>
            </c:extLst>
          </c:dPt>
          <c:dPt>
            <c:idx val="78"/>
            <c:bubble3D val="0"/>
            <c:spPr>
              <a:ln w="9525">
                <a:solidFill>
                  <a:srgbClr val="0070C0">
                    <a:alpha val="50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1-2F44-4B12-9466-83EC30C3DF62}"/>
              </c:ext>
            </c:extLst>
          </c:dPt>
          <c:dPt>
            <c:idx val="79"/>
            <c:bubble3D val="0"/>
            <c:spPr>
              <a:ln w="9525">
                <a:solidFill>
                  <a:srgbClr val="0070C0">
                    <a:alpha val="50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3-2F44-4B12-9466-83EC30C3DF62}"/>
              </c:ext>
            </c:extLst>
          </c:dPt>
          <c:dPt>
            <c:idx val="80"/>
            <c:bubble3D val="0"/>
            <c:spPr>
              <a:ln w="9525">
                <a:solidFill>
                  <a:srgbClr val="0070C0">
                    <a:alpha val="50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5-2F44-4B12-9466-83EC30C3DF62}"/>
              </c:ext>
            </c:extLst>
          </c:dPt>
          <c:dPt>
            <c:idx val="81"/>
            <c:bubble3D val="0"/>
            <c:spPr>
              <a:ln w="9525">
                <a:solidFill>
                  <a:srgbClr val="0070C0">
                    <a:alpha val="50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7-2F44-4B12-9466-83EC30C3DF62}"/>
              </c:ext>
            </c:extLst>
          </c:dPt>
          <c:dPt>
            <c:idx val="82"/>
            <c:bubble3D val="0"/>
            <c:spPr>
              <a:ln w="9525">
                <a:solidFill>
                  <a:srgbClr val="0070C0">
                    <a:alpha val="50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9-2F44-4B12-9466-83EC30C3DF62}"/>
              </c:ext>
            </c:extLst>
          </c:dPt>
          <c:dLbls>
            <c:delete val="1"/>
          </c:dLbls>
          <c:cat>
            <c:numRef>
              <c:f>Sheet1!$A$2:$A$109</c:f>
              <c:numCache>
                <c:formatCode>mmm\-yy</c:formatCode>
                <c:ptCount val="106"/>
                <c:pt idx="0">
                  <c:v>42430</c:v>
                </c:pt>
                <c:pt idx="1">
                  <c:v>42461</c:v>
                </c:pt>
                <c:pt idx="2">
                  <c:v>42491</c:v>
                </c:pt>
                <c:pt idx="3">
                  <c:v>42522</c:v>
                </c:pt>
                <c:pt idx="4">
                  <c:v>42552</c:v>
                </c:pt>
                <c:pt idx="5">
                  <c:v>42583</c:v>
                </c:pt>
                <c:pt idx="6">
                  <c:v>42614</c:v>
                </c:pt>
                <c:pt idx="7">
                  <c:v>42644</c:v>
                </c:pt>
                <c:pt idx="8">
                  <c:v>42675</c:v>
                </c:pt>
                <c:pt idx="9">
                  <c:v>42705</c:v>
                </c:pt>
                <c:pt idx="10">
                  <c:v>42736</c:v>
                </c:pt>
                <c:pt idx="11">
                  <c:v>42767</c:v>
                </c:pt>
                <c:pt idx="12">
                  <c:v>42795</c:v>
                </c:pt>
                <c:pt idx="13">
                  <c:v>42826</c:v>
                </c:pt>
                <c:pt idx="14">
                  <c:v>42856</c:v>
                </c:pt>
                <c:pt idx="15">
                  <c:v>42887</c:v>
                </c:pt>
                <c:pt idx="16">
                  <c:v>42917</c:v>
                </c:pt>
                <c:pt idx="17">
                  <c:v>42948</c:v>
                </c:pt>
                <c:pt idx="18">
                  <c:v>42979</c:v>
                </c:pt>
                <c:pt idx="19">
                  <c:v>43009</c:v>
                </c:pt>
                <c:pt idx="20">
                  <c:v>43040</c:v>
                </c:pt>
                <c:pt idx="21">
                  <c:v>43070</c:v>
                </c:pt>
                <c:pt idx="22">
                  <c:v>43101</c:v>
                </c:pt>
                <c:pt idx="23">
                  <c:v>43132</c:v>
                </c:pt>
                <c:pt idx="24">
                  <c:v>43160</c:v>
                </c:pt>
                <c:pt idx="25">
                  <c:v>43191</c:v>
                </c:pt>
                <c:pt idx="26">
                  <c:v>43221</c:v>
                </c:pt>
                <c:pt idx="27">
                  <c:v>43252</c:v>
                </c:pt>
                <c:pt idx="28">
                  <c:v>43282</c:v>
                </c:pt>
                <c:pt idx="29">
                  <c:v>43313</c:v>
                </c:pt>
                <c:pt idx="30">
                  <c:v>43344</c:v>
                </c:pt>
                <c:pt idx="31">
                  <c:v>43374</c:v>
                </c:pt>
                <c:pt idx="32">
                  <c:v>43405</c:v>
                </c:pt>
                <c:pt idx="33">
                  <c:v>43435</c:v>
                </c:pt>
                <c:pt idx="34">
                  <c:v>43466</c:v>
                </c:pt>
                <c:pt idx="35">
                  <c:v>43497</c:v>
                </c:pt>
                <c:pt idx="36">
                  <c:v>43525</c:v>
                </c:pt>
                <c:pt idx="37">
                  <c:v>43556</c:v>
                </c:pt>
                <c:pt idx="38">
                  <c:v>43586</c:v>
                </c:pt>
                <c:pt idx="39">
                  <c:v>43617</c:v>
                </c:pt>
                <c:pt idx="40">
                  <c:v>43647</c:v>
                </c:pt>
                <c:pt idx="41">
                  <c:v>43678</c:v>
                </c:pt>
                <c:pt idx="42">
                  <c:v>43709</c:v>
                </c:pt>
                <c:pt idx="43">
                  <c:v>43739</c:v>
                </c:pt>
                <c:pt idx="44">
                  <c:v>43770</c:v>
                </c:pt>
                <c:pt idx="45">
                  <c:v>43800</c:v>
                </c:pt>
                <c:pt idx="46">
                  <c:v>43831</c:v>
                </c:pt>
                <c:pt idx="47">
                  <c:v>43862</c:v>
                </c:pt>
                <c:pt idx="48">
                  <c:v>43891</c:v>
                </c:pt>
                <c:pt idx="49">
                  <c:v>43922</c:v>
                </c:pt>
                <c:pt idx="50">
                  <c:v>43952</c:v>
                </c:pt>
                <c:pt idx="51">
                  <c:v>43983</c:v>
                </c:pt>
                <c:pt idx="52">
                  <c:v>44013</c:v>
                </c:pt>
                <c:pt idx="53">
                  <c:v>44044</c:v>
                </c:pt>
                <c:pt idx="54">
                  <c:v>44075</c:v>
                </c:pt>
                <c:pt idx="55">
                  <c:v>44105</c:v>
                </c:pt>
                <c:pt idx="56">
                  <c:v>44136</c:v>
                </c:pt>
                <c:pt idx="57">
                  <c:v>44166</c:v>
                </c:pt>
                <c:pt idx="58">
                  <c:v>44197</c:v>
                </c:pt>
                <c:pt idx="59">
                  <c:v>44228</c:v>
                </c:pt>
                <c:pt idx="60">
                  <c:v>44256</c:v>
                </c:pt>
                <c:pt idx="61">
                  <c:v>44287</c:v>
                </c:pt>
                <c:pt idx="62">
                  <c:v>44317</c:v>
                </c:pt>
                <c:pt idx="63">
                  <c:v>44348</c:v>
                </c:pt>
                <c:pt idx="64">
                  <c:v>44378</c:v>
                </c:pt>
                <c:pt idx="65">
                  <c:v>44409</c:v>
                </c:pt>
                <c:pt idx="66">
                  <c:v>44440</c:v>
                </c:pt>
                <c:pt idx="67">
                  <c:v>44470</c:v>
                </c:pt>
                <c:pt idx="68">
                  <c:v>44501</c:v>
                </c:pt>
                <c:pt idx="69">
                  <c:v>44531</c:v>
                </c:pt>
                <c:pt idx="70">
                  <c:v>44562</c:v>
                </c:pt>
                <c:pt idx="71">
                  <c:v>44593</c:v>
                </c:pt>
                <c:pt idx="72">
                  <c:v>44621</c:v>
                </c:pt>
                <c:pt idx="73">
                  <c:v>44652</c:v>
                </c:pt>
                <c:pt idx="74">
                  <c:v>44682</c:v>
                </c:pt>
                <c:pt idx="75">
                  <c:v>44713</c:v>
                </c:pt>
                <c:pt idx="76">
                  <c:v>44743</c:v>
                </c:pt>
                <c:pt idx="77">
                  <c:v>44774</c:v>
                </c:pt>
                <c:pt idx="78">
                  <c:v>44805</c:v>
                </c:pt>
                <c:pt idx="79">
                  <c:v>44835</c:v>
                </c:pt>
                <c:pt idx="80">
                  <c:v>44866</c:v>
                </c:pt>
                <c:pt idx="81">
                  <c:v>44896</c:v>
                </c:pt>
                <c:pt idx="82">
                  <c:v>44927</c:v>
                </c:pt>
                <c:pt idx="83">
                  <c:v>44958</c:v>
                </c:pt>
                <c:pt idx="84">
                  <c:v>44986</c:v>
                </c:pt>
                <c:pt idx="85">
                  <c:v>45017</c:v>
                </c:pt>
                <c:pt idx="86">
                  <c:v>45047</c:v>
                </c:pt>
                <c:pt idx="87">
                  <c:v>45078</c:v>
                </c:pt>
                <c:pt idx="88">
                  <c:v>45108</c:v>
                </c:pt>
                <c:pt idx="89">
                  <c:v>45139</c:v>
                </c:pt>
                <c:pt idx="90">
                  <c:v>45170</c:v>
                </c:pt>
                <c:pt idx="91">
                  <c:v>45200</c:v>
                </c:pt>
                <c:pt idx="92">
                  <c:v>45231</c:v>
                </c:pt>
                <c:pt idx="93">
                  <c:v>45261</c:v>
                </c:pt>
                <c:pt idx="94">
                  <c:v>45292</c:v>
                </c:pt>
                <c:pt idx="95">
                  <c:v>45323</c:v>
                </c:pt>
                <c:pt idx="96">
                  <c:v>45352</c:v>
                </c:pt>
                <c:pt idx="97">
                  <c:v>45383</c:v>
                </c:pt>
                <c:pt idx="98">
                  <c:v>45413</c:v>
                </c:pt>
                <c:pt idx="99">
                  <c:v>45444</c:v>
                </c:pt>
                <c:pt idx="100">
                  <c:v>45474</c:v>
                </c:pt>
                <c:pt idx="101">
                  <c:v>45505</c:v>
                </c:pt>
                <c:pt idx="102">
                  <c:v>45536</c:v>
                </c:pt>
                <c:pt idx="103">
                  <c:v>45566</c:v>
                </c:pt>
                <c:pt idx="104">
                  <c:v>45597</c:v>
                </c:pt>
                <c:pt idx="105">
                  <c:v>45627</c:v>
                </c:pt>
              </c:numCache>
            </c:numRef>
          </c:cat>
          <c:val>
            <c:numRef>
              <c:f>Sheet1!$C$2:$C$109</c:f>
              <c:numCache>
                <c:formatCode>General</c:formatCode>
                <c:ptCount val="106"/>
                <c:pt idx="0">
                  <c:v>2.2999999999999909E-2</c:v>
                </c:pt>
                <c:pt idx="1">
                  <c:v>2.7000000000000135E-2</c:v>
                </c:pt>
                <c:pt idx="2">
                  <c:v>3.0999999999999917E-2</c:v>
                </c:pt>
                <c:pt idx="3">
                  <c:v>3.2000000000000028E-2</c:v>
                </c:pt>
                <c:pt idx="4">
                  <c:v>3.2000000000000028E-2</c:v>
                </c:pt>
                <c:pt idx="5">
                  <c:v>2.6000000000000023E-2</c:v>
                </c:pt>
                <c:pt idx="6">
                  <c:v>2.4000000000000021E-2</c:v>
                </c:pt>
                <c:pt idx="7">
                  <c:v>3.2000000000000028E-2</c:v>
                </c:pt>
                <c:pt idx="8">
                  <c:v>4.0000000000000036E-2</c:v>
                </c:pt>
                <c:pt idx="9">
                  <c:v>4.6000000000000041E-2</c:v>
                </c:pt>
                <c:pt idx="10">
                  <c:v>4.289920948616599E-2</c:v>
                </c:pt>
                <c:pt idx="11">
                  <c:v>3.7788027477919428E-2</c:v>
                </c:pt>
                <c:pt idx="12">
                  <c:v>3.4752688172043245E-2</c:v>
                </c:pt>
                <c:pt idx="13">
                  <c:v>3.6833495618305623E-2</c:v>
                </c:pt>
                <c:pt idx="14">
                  <c:v>3.8898157129001243E-2</c:v>
                </c:pt>
                <c:pt idx="15">
                  <c:v>4.8027131782945709E-2</c:v>
                </c:pt>
                <c:pt idx="16">
                  <c:v>3.7891472868217146E-2</c:v>
                </c:pt>
                <c:pt idx="17">
                  <c:v>2.5610136452241639E-2</c:v>
                </c:pt>
                <c:pt idx="18">
                  <c:v>2.0462890624999952E-2</c:v>
                </c:pt>
                <c:pt idx="19">
                  <c:v>1.6606589147286854E-2</c:v>
                </c:pt>
                <c:pt idx="20">
                  <c:v>1.0798076923076882E-2</c:v>
                </c:pt>
                <c:pt idx="21">
                  <c:v>1.0999999999999899E-2</c:v>
                </c:pt>
                <c:pt idx="22">
                  <c:v>6.9920713577797944E-3</c:v>
                </c:pt>
                <c:pt idx="23">
                  <c:v>9.000000000000119E-3</c:v>
                </c:pt>
                <c:pt idx="24">
                  <c:v>1.2998023715414808E-2</c:v>
                </c:pt>
                <c:pt idx="25">
                  <c:v>1.0999999999999899E-2</c:v>
                </c:pt>
                <c:pt idx="26">
                  <c:v>5.0761718749996465E-3</c:v>
                </c:pt>
                <c:pt idx="27">
                  <c:v>-7.3307543520317875E-4</c:v>
                </c:pt>
                <c:pt idx="28">
                  <c:v>5.0761718749996465E-3</c:v>
                </c:pt>
                <c:pt idx="29">
                  <c:v>1.9039761431411728E-2</c:v>
                </c:pt>
                <c:pt idx="30">
                  <c:v>2.5168168168168137E-2</c:v>
                </c:pt>
                <c:pt idx="31">
                  <c:v>2.7127617148554384E-2</c:v>
                </c:pt>
                <c:pt idx="32">
                  <c:v>3.5143283582089735E-2</c:v>
                </c:pt>
                <c:pt idx="33">
                  <c:v>4.6999999999999931E-2</c:v>
                </c:pt>
                <c:pt idx="34">
                  <c:v>5.533432835820884E-2</c:v>
                </c:pt>
                <c:pt idx="35">
                  <c:v>5.9451932606540803E-2</c:v>
                </c:pt>
                <c:pt idx="36">
                  <c:v>5.9390532544378649E-2</c:v>
                </c:pt>
                <c:pt idx="37">
                  <c:v>6.037033398821201E-2</c:v>
                </c:pt>
                <c:pt idx="38">
                  <c:v>6.4484282907662172E-2</c:v>
                </c:pt>
                <c:pt idx="39">
                  <c:v>5.5195694716242638E-2</c:v>
                </c:pt>
                <c:pt idx="40">
                  <c:v>5.6256385068762293E-2</c:v>
                </c:pt>
                <c:pt idx="41">
                  <c:v>5.0097633136094721E-2</c:v>
                </c:pt>
                <c:pt idx="42">
                  <c:v>4.6999999999999931E-2</c:v>
                </c:pt>
                <c:pt idx="43">
                  <c:v>4.2890088321884345E-2</c:v>
                </c:pt>
                <c:pt idx="44">
                  <c:v>3.6825072886297106E-2</c:v>
                </c:pt>
                <c:pt idx="45">
                  <c:v>2.6000000000000023E-2</c:v>
                </c:pt>
                <c:pt idx="46">
                  <c:v>1.9923000987166928E-2</c:v>
                </c:pt>
                <c:pt idx="47">
                  <c:v>1.7960822722820735E-2</c:v>
                </c:pt>
                <c:pt idx="48">
                  <c:v>2.200000000000002E-2</c:v>
                </c:pt>
                <c:pt idx="49">
                  <c:v>3.4956353055286105E-2</c:v>
                </c:pt>
                <c:pt idx="50">
                  <c:v>3.2939130434782582E-2</c:v>
                </c:pt>
                <c:pt idx="51">
                  <c:v>3.8949514563106691E-2</c:v>
                </c:pt>
                <c:pt idx="52">
                  <c:v>4.198442064264829E-2</c:v>
                </c:pt>
                <c:pt idx="53">
                  <c:v>4.4159292035398146E-2</c:v>
                </c:pt>
                <c:pt idx="54">
                  <c:v>4.4230997038499753E-2</c:v>
                </c:pt>
                <c:pt idx="55">
                  <c:v>4.8238423645319939E-2</c:v>
                </c:pt>
                <c:pt idx="56">
                  <c:v>5.8219823356231437E-2</c:v>
                </c:pt>
                <c:pt idx="57">
                  <c:v>6.7000000000000171E-2</c:v>
                </c:pt>
                <c:pt idx="58">
                  <c:v>7.0178748758689125E-2</c:v>
                </c:pt>
                <c:pt idx="59">
                  <c:v>7.6479763079960739E-2</c:v>
                </c:pt>
                <c:pt idx="60">
                  <c:v>7.6396281800391153E-2</c:v>
                </c:pt>
                <c:pt idx="61">
                  <c:v>6.5974038461538598E-2</c:v>
                </c:pt>
                <c:pt idx="62">
                  <c:v>7.4167946257197803E-2</c:v>
                </c:pt>
                <c:pt idx="63">
                  <c:v>7.9276126558005977E-2</c:v>
                </c:pt>
                <c:pt idx="64">
                  <c:v>7.4161073825503632E-2</c:v>
                </c:pt>
                <c:pt idx="65">
                  <c:v>7.7309178743961482E-2</c:v>
                </c:pt>
                <c:pt idx="66">
                  <c:v>9.1838021338506381E-2</c:v>
                </c:pt>
                <c:pt idx="67">
                  <c:v>0.10918611378977827</c:v>
                </c:pt>
                <c:pt idx="68">
                  <c:v>0.10760894386298792</c:v>
                </c:pt>
                <c:pt idx="69">
                  <c:v>0.10620000000000007</c:v>
                </c:pt>
                <c:pt idx="70" formatCode="0.00%">
                  <c:v>0.11101908910891112</c:v>
                </c:pt>
                <c:pt idx="71" formatCode="0.00%">
                  <c:v>0.11507557729941298</c:v>
                </c:pt>
                <c:pt idx="72">
                  <c:v>0.17969631425800214</c:v>
                </c:pt>
                <c:pt idx="73">
                  <c:v>0.20425680461982654</c:v>
                </c:pt>
                <c:pt idx="74">
                  <c:v>0.1999475500476644</c:v>
                </c:pt>
                <c:pt idx="75">
                  <c:v>0.18001656872037941</c:v>
                </c:pt>
                <c:pt idx="76">
                  <c:v>0.16751508571428575</c:v>
                </c:pt>
                <c:pt idx="77">
                  <c:v>0.15711695693779926</c:v>
                </c:pt>
                <c:pt idx="78">
                  <c:v>0.14174519431279631</c:v>
                </c:pt>
                <c:pt idx="79">
                  <c:v>0.12046361781076076</c:v>
                </c:pt>
                <c:pt idx="80">
                  <c:v>0.11157384051329045</c:v>
                </c:pt>
                <c:pt idx="81">
                  <c:v>0.10289999999999999</c:v>
                </c:pt>
                <c:pt idx="82">
                  <c:v>0.1015953075709779</c:v>
                </c:pt>
                <c:pt idx="83">
                  <c:v>9.3264880605707701E-2</c:v>
                </c:pt>
                <c:pt idx="84">
                  <c:v>2.5661891768985923E-2</c:v>
                </c:pt>
                <c:pt idx="85">
                  <c:v>-6.7235434532464389E-5</c:v>
                </c:pt>
                <c:pt idx="86">
                  <c:v>-9.1443272695315159E-3</c:v>
                </c:pt>
                <c:pt idx="87">
                  <c:v>1.7632663941709037E-3</c:v>
                </c:pt>
                <c:pt idx="88">
                  <c:v>2.2287000000000001E-2</c:v>
                </c:pt>
                <c:pt idx="89">
                  <c:v>3.5803805690238777E-2</c:v>
                </c:pt>
                <c:pt idx="90">
                  <c:v>4.8712149876021682E-2</c:v>
                </c:pt>
                <c:pt idx="91">
                  <c:v>5.9971847238758258E-2</c:v>
                </c:pt>
                <c:pt idx="92">
                  <c:v>7.2115780352093317E-2</c:v>
                </c:pt>
                <c:pt idx="93">
                  <c:v>8.5999999999999854E-2</c:v>
                </c:pt>
                <c:pt idx="94">
                  <c:v>8.1000000000000003E-2</c:v>
                </c:pt>
                <c:pt idx="95">
                  <c:v>8.0799999999999997E-2</c:v>
                </c:pt>
                <c:pt idx="96">
                  <c:v>8.1199999999999994E-2</c:v>
                </c:pt>
                <c:pt idx="97">
                  <c:v>8.3299999999999999E-2</c:v>
                </c:pt>
                <c:pt idx="98">
                  <c:v>9.11E-2</c:v>
                </c:pt>
                <c:pt idx="99">
                  <c:v>9.8100000000000007E-2</c:v>
                </c:pt>
                <c:pt idx="100">
                  <c:v>9.6699999999999994E-2</c:v>
                </c:pt>
                <c:pt idx="101">
                  <c:v>9.7199999999999995E-2</c:v>
                </c:pt>
                <c:pt idx="102">
                  <c:v>9.1499999999999998E-2</c:v>
                </c:pt>
                <c:pt idx="103">
                  <c:v>9.0300000000000005E-2</c:v>
                </c:pt>
                <c:pt idx="104">
                  <c:v>9.8500000000000004E-2</c:v>
                </c:pt>
                <c:pt idx="105">
                  <c:v>0.1105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2F44-4B12-9466-83EC30C3DF6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ИПЦ Non-Food</c:v>
                </c:pt>
              </c:strCache>
            </c:strRef>
          </c:tx>
          <c:spPr>
            <a:ln w="9525">
              <a:prstDash val="dash"/>
            </a:ln>
          </c:spPr>
          <c:marker>
            <c:symbol val="none"/>
          </c:marker>
          <c:dLbls>
            <c:delete val="1"/>
          </c:dLbls>
          <c:cat>
            <c:numRef>
              <c:f>Sheet1!$A$2:$A$109</c:f>
              <c:numCache>
                <c:formatCode>mmm\-yy</c:formatCode>
                <c:ptCount val="106"/>
                <c:pt idx="0">
                  <c:v>42430</c:v>
                </c:pt>
                <c:pt idx="1">
                  <c:v>42461</c:v>
                </c:pt>
                <c:pt idx="2">
                  <c:v>42491</c:v>
                </c:pt>
                <c:pt idx="3">
                  <c:v>42522</c:v>
                </c:pt>
                <c:pt idx="4">
                  <c:v>42552</c:v>
                </c:pt>
                <c:pt idx="5">
                  <c:v>42583</c:v>
                </c:pt>
                <c:pt idx="6">
                  <c:v>42614</c:v>
                </c:pt>
                <c:pt idx="7">
                  <c:v>42644</c:v>
                </c:pt>
                <c:pt idx="8">
                  <c:v>42675</c:v>
                </c:pt>
                <c:pt idx="9">
                  <c:v>42705</c:v>
                </c:pt>
                <c:pt idx="10">
                  <c:v>42736</c:v>
                </c:pt>
                <c:pt idx="11">
                  <c:v>42767</c:v>
                </c:pt>
                <c:pt idx="12">
                  <c:v>42795</c:v>
                </c:pt>
                <c:pt idx="13">
                  <c:v>42826</c:v>
                </c:pt>
                <c:pt idx="14">
                  <c:v>42856</c:v>
                </c:pt>
                <c:pt idx="15">
                  <c:v>42887</c:v>
                </c:pt>
                <c:pt idx="16">
                  <c:v>42917</c:v>
                </c:pt>
                <c:pt idx="17">
                  <c:v>42948</c:v>
                </c:pt>
                <c:pt idx="18">
                  <c:v>42979</c:v>
                </c:pt>
                <c:pt idx="19">
                  <c:v>43009</c:v>
                </c:pt>
                <c:pt idx="20">
                  <c:v>43040</c:v>
                </c:pt>
                <c:pt idx="21">
                  <c:v>43070</c:v>
                </c:pt>
                <c:pt idx="22">
                  <c:v>43101</c:v>
                </c:pt>
                <c:pt idx="23">
                  <c:v>43132</c:v>
                </c:pt>
                <c:pt idx="24">
                  <c:v>43160</c:v>
                </c:pt>
                <c:pt idx="25">
                  <c:v>43191</c:v>
                </c:pt>
                <c:pt idx="26">
                  <c:v>43221</c:v>
                </c:pt>
                <c:pt idx="27">
                  <c:v>43252</c:v>
                </c:pt>
                <c:pt idx="28">
                  <c:v>43282</c:v>
                </c:pt>
                <c:pt idx="29">
                  <c:v>43313</c:v>
                </c:pt>
                <c:pt idx="30">
                  <c:v>43344</c:v>
                </c:pt>
                <c:pt idx="31">
                  <c:v>43374</c:v>
                </c:pt>
                <c:pt idx="32">
                  <c:v>43405</c:v>
                </c:pt>
                <c:pt idx="33">
                  <c:v>43435</c:v>
                </c:pt>
                <c:pt idx="34">
                  <c:v>43466</c:v>
                </c:pt>
                <c:pt idx="35">
                  <c:v>43497</c:v>
                </c:pt>
                <c:pt idx="36">
                  <c:v>43525</c:v>
                </c:pt>
                <c:pt idx="37">
                  <c:v>43556</c:v>
                </c:pt>
                <c:pt idx="38">
                  <c:v>43586</c:v>
                </c:pt>
                <c:pt idx="39">
                  <c:v>43617</c:v>
                </c:pt>
                <c:pt idx="40">
                  <c:v>43647</c:v>
                </c:pt>
                <c:pt idx="41">
                  <c:v>43678</c:v>
                </c:pt>
                <c:pt idx="42">
                  <c:v>43709</c:v>
                </c:pt>
                <c:pt idx="43">
                  <c:v>43739</c:v>
                </c:pt>
                <c:pt idx="44">
                  <c:v>43770</c:v>
                </c:pt>
                <c:pt idx="45">
                  <c:v>43800</c:v>
                </c:pt>
                <c:pt idx="46">
                  <c:v>43831</c:v>
                </c:pt>
                <c:pt idx="47">
                  <c:v>43862</c:v>
                </c:pt>
                <c:pt idx="48">
                  <c:v>43891</c:v>
                </c:pt>
                <c:pt idx="49">
                  <c:v>43922</c:v>
                </c:pt>
                <c:pt idx="50">
                  <c:v>43952</c:v>
                </c:pt>
                <c:pt idx="51">
                  <c:v>43983</c:v>
                </c:pt>
                <c:pt idx="52">
                  <c:v>44013</c:v>
                </c:pt>
                <c:pt idx="53">
                  <c:v>44044</c:v>
                </c:pt>
                <c:pt idx="54">
                  <c:v>44075</c:v>
                </c:pt>
                <c:pt idx="55">
                  <c:v>44105</c:v>
                </c:pt>
                <c:pt idx="56">
                  <c:v>44136</c:v>
                </c:pt>
                <c:pt idx="57">
                  <c:v>44166</c:v>
                </c:pt>
                <c:pt idx="58">
                  <c:v>44197</c:v>
                </c:pt>
                <c:pt idx="59">
                  <c:v>44228</c:v>
                </c:pt>
                <c:pt idx="60">
                  <c:v>44256</c:v>
                </c:pt>
                <c:pt idx="61">
                  <c:v>44287</c:v>
                </c:pt>
                <c:pt idx="62">
                  <c:v>44317</c:v>
                </c:pt>
                <c:pt idx="63">
                  <c:v>44348</c:v>
                </c:pt>
                <c:pt idx="64">
                  <c:v>44378</c:v>
                </c:pt>
                <c:pt idx="65">
                  <c:v>44409</c:v>
                </c:pt>
                <c:pt idx="66">
                  <c:v>44440</c:v>
                </c:pt>
                <c:pt idx="67">
                  <c:v>44470</c:v>
                </c:pt>
                <c:pt idx="68">
                  <c:v>44501</c:v>
                </c:pt>
                <c:pt idx="69">
                  <c:v>44531</c:v>
                </c:pt>
                <c:pt idx="70">
                  <c:v>44562</c:v>
                </c:pt>
                <c:pt idx="71">
                  <c:v>44593</c:v>
                </c:pt>
                <c:pt idx="72">
                  <c:v>44621</c:v>
                </c:pt>
                <c:pt idx="73">
                  <c:v>44652</c:v>
                </c:pt>
                <c:pt idx="74">
                  <c:v>44682</c:v>
                </c:pt>
                <c:pt idx="75">
                  <c:v>44713</c:v>
                </c:pt>
                <c:pt idx="76">
                  <c:v>44743</c:v>
                </c:pt>
                <c:pt idx="77">
                  <c:v>44774</c:v>
                </c:pt>
                <c:pt idx="78">
                  <c:v>44805</c:v>
                </c:pt>
                <c:pt idx="79">
                  <c:v>44835</c:v>
                </c:pt>
                <c:pt idx="80">
                  <c:v>44866</c:v>
                </c:pt>
                <c:pt idx="81">
                  <c:v>44896</c:v>
                </c:pt>
                <c:pt idx="82">
                  <c:v>44927</c:v>
                </c:pt>
                <c:pt idx="83">
                  <c:v>44958</c:v>
                </c:pt>
                <c:pt idx="84">
                  <c:v>44986</c:v>
                </c:pt>
                <c:pt idx="85">
                  <c:v>45017</c:v>
                </c:pt>
                <c:pt idx="86">
                  <c:v>45047</c:v>
                </c:pt>
                <c:pt idx="87">
                  <c:v>45078</c:v>
                </c:pt>
                <c:pt idx="88">
                  <c:v>45108</c:v>
                </c:pt>
                <c:pt idx="89">
                  <c:v>45139</c:v>
                </c:pt>
                <c:pt idx="90">
                  <c:v>45170</c:v>
                </c:pt>
                <c:pt idx="91">
                  <c:v>45200</c:v>
                </c:pt>
                <c:pt idx="92">
                  <c:v>45231</c:v>
                </c:pt>
                <c:pt idx="93">
                  <c:v>45261</c:v>
                </c:pt>
                <c:pt idx="94">
                  <c:v>45292</c:v>
                </c:pt>
                <c:pt idx="95">
                  <c:v>45323</c:v>
                </c:pt>
                <c:pt idx="96">
                  <c:v>45352</c:v>
                </c:pt>
                <c:pt idx="97">
                  <c:v>45383</c:v>
                </c:pt>
                <c:pt idx="98">
                  <c:v>45413</c:v>
                </c:pt>
                <c:pt idx="99">
                  <c:v>45444</c:v>
                </c:pt>
                <c:pt idx="100">
                  <c:v>45474</c:v>
                </c:pt>
                <c:pt idx="101">
                  <c:v>45505</c:v>
                </c:pt>
                <c:pt idx="102">
                  <c:v>45536</c:v>
                </c:pt>
                <c:pt idx="103">
                  <c:v>45566</c:v>
                </c:pt>
                <c:pt idx="104">
                  <c:v>45597</c:v>
                </c:pt>
                <c:pt idx="105">
                  <c:v>45627</c:v>
                </c:pt>
              </c:numCache>
            </c:numRef>
          </c:cat>
          <c:val>
            <c:numRef>
              <c:f>Sheet1!$D$2:$D$109</c:f>
              <c:numCache>
                <c:formatCode>General</c:formatCode>
                <c:ptCount val="106"/>
                <c:pt idx="0">
                  <c:v>2.2999999999999909E-2</c:v>
                </c:pt>
                <c:pt idx="1">
                  <c:v>2.9000000000000137E-2</c:v>
                </c:pt>
                <c:pt idx="2">
                  <c:v>3.2999999999999918E-2</c:v>
                </c:pt>
                <c:pt idx="3">
                  <c:v>3.8000000000000034E-2</c:v>
                </c:pt>
                <c:pt idx="4">
                  <c:v>4.2000000000000037E-2</c:v>
                </c:pt>
                <c:pt idx="5">
                  <c:v>4.6000000000000041E-2</c:v>
                </c:pt>
                <c:pt idx="6">
                  <c:v>5.2000000000000046E-2</c:v>
                </c:pt>
                <c:pt idx="7">
                  <c:v>5.8000000000000052E-2</c:v>
                </c:pt>
                <c:pt idx="8">
                  <c:v>6.2000000000000055E-2</c:v>
                </c:pt>
                <c:pt idx="9">
                  <c:v>6.4999999999999947E-2</c:v>
                </c:pt>
                <c:pt idx="10">
                  <c:v>6.2884806355511413E-2</c:v>
                </c:pt>
                <c:pt idx="11">
                  <c:v>5.6605911330049219E-2</c:v>
                </c:pt>
                <c:pt idx="12">
                  <c:v>5.0425219941349075E-2</c:v>
                </c:pt>
                <c:pt idx="13">
                  <c:v>4.6370262390670547E-2</c:v>
                </c:pt>
                <c:pt idx="14">
                  <c:v>4.3349467570183986E-2</c:v>
                </c:pt>
                <c:pt idx="15">
                  <c:v>3.9349710982658825E-2</c:v>
                </c:pt>
                <c:pt idx="16">
                  <c:v>3.6381957773512497E-2</c:v>
                </c:pt>
                <c:pt idx="17">
                  <c:v>3.3436902485659781E-2</c:v>
                </c:pt>
                <c:pt idx="18">
                  <c:v>3.0579847908745128E-2</c:v>
                </c:pt>
                <c:pt idx="19">
                  <c:v>2.7755198487712684E-2</c:v>
                </c:pt>
                <c:pt idx="20">
                  <c:v>2.6892655367231511E-2</c:v>
                </c:pt>
                <c:pt idx="21">
                  <c:v>2.7999999999999803E-2</c:v>
                </c:pt>
                <c:pt idx="22">
                  <c:v>2.5954228855721073E-2</c:v>
                </c:pt>
                <c:pt idx="23">
                  <c:v>2.4937437934458684E-2</c:v>
                </c:pt>
                <c:pt idx="24">
                  <c:v>2.4943508424182248E-2</c:v>
                </c:pt>
                <c:pt idx="25">
                  <c:v>2.6983184965380769E-2</c:v>
                </c:pt>
                <c:pt idx="26">
                  <c:v>3.5110671936758875E-2</c:v>
                </c:pt>
                <c:pt idx="27">
                  <c:v>3.8148075024678985E-2</c:v>
                </c:pt>
                <c:pt idx="28">
                  <c:v>3.8138067061143976E-2</c:v>
                </c:pt>
                <c:pt idx="29">
                  <c:v>3.9140886699507327E-2</c:v>
                </c:pt>
                <c:pt idx="30">
                  <c:v>4.0117878192534429E-2</c:v>
                </c:pt>
                <c:pt idx="31">
                  <c:v>4.209598432908912E-2</c:v>
                </c:pt>
                <c:pt idx="32">
                  <c:v>4.3058593749999874E-2</c:v>
                </c:pt>
                <c:pt idx="33">
                  <c:v>4.0999999999999925E-2</c:v>
                </c:pt>
                <c:pt idx="34">
                  <c:v>4.4113659022931184E-2</c:v>
                </c:pt>
                <c:pt idx="35">
                  <c:v>4.6184262948206989E-2</c:v>
                </c:pt>
                <c:pt idx="36">
                  <c:v>4.7208747514910554E-2</c:v>
                </c:pt>
                <c:pt idx="37">
                  <c:v>4.4092079207920687E-2</c:v>
                </c:pt>
                <c:pt idx="38">
                  <c:v>3.7935230618252991E-2</c:v>
                </c:pt>
                <c:pt idx="39">
                  <c:v>3.4894428152492774E-2</c:v>
                </c:pt>
                <c:pt idx="40">
                  <c:v>3.5916992187499996E-2</c:v>
                </c:pt>
                <c:pt idx="41">
                  <c:v>3.5926900584795085E-2</c:v>
                </c:pt>
                <c:pt idx="42">
                  <c:v>3.3925242718446436E-2</c:v>
                </c:pt>
                <c:pt idx="43">
                  <c:v>3.1947826086956344E-2</c:v>
                </c:pt>
                <c:pt idx="44">
                  <c:v>2.9978825794032549E-2</c:v>
                </c:pt>
                <c:pt idx="45">
                  <c:v>3.0000000000000027E-2</c:v>
                </c:pt>
                <c:pt idx="46">
                  <c:v>2.5904572564612538E-2</c:v>
                </c:pt>
                <c:pt idx="47">
                  <c:v>2.3875123885034544E-2</c:v>
                </c:pt>
                <c:pt idx="48">
                  <c:v>2.5928853754940695E-2</c:v>
                </c:pt>
                <c:pt idx="49">
                  <c:v>2.8983218163869839E-2</c:v>
                </c:pt>
                <c:pt idx="50">
                  <c:v>2.7972440944881827E-2</c:v>
                </c:pt>
                <c:pt idx="51">
                  <c:v>3.1012782694198604E-2</c:v>
                </c:pt>
                <c:pt idx="52">
                  <c:v>3.2021589793915561E-2</c:v>
                </c:pt>
                <c:pt idx="53">
                  <c:v>3.4035259549461516E-2</c:v>
                </c:pt>
                <c:pt idx="54">
                  <c:v>3.8054740957966571E-2</c:v>
                </c:pt>
                <c:pt idx="55">
                  <c:v>4.2046783625731221E-2</c:v>
                </c:pt>
                <c:pt idx="56">
                  <c:v>4.6031128404669497E-2</c:v>
                </c:pt>
                <c:pt idx="57">
                  <c:v>4.8000000000000043E-2</c:v>
                </c:pt>
                <c:pt idx="58">
                  <c:v>5.1137724550898156E-2</c:v>
                </c:pt>
                <c:pt idx="59">
                  <c:v>5.6358923230308999E-2</c:v>
                </c:pt>
                <c:pt idx="60">
                  <c:v>5.8396825396825447E-2</c:v>
                </c:pt>
                <c:pt idx="61">
                  <c:v>6.1462450592885354E-2</c:v>
                </c:pt>
                <c:pt idx="62">
                  <c:v>6.7637080867850141E-2</c:v>
                </c:pt>
                <c:pt idx="63">
                  <c:v>7.0648330058939113E-2</c:v>
                </c:pt>
                <c:pt idx="64">
                  <c:v>7.5714005876591495E-2</c:v>
                </c:pt>
                <c:pt idx="65">
                  <c:v>7.9695609756097463E-2</c:v>
                </c:pt>
                <c:pt idx="66">
                  <c:v>8.0527643064985499E-2</c:v>
                </c:pt>
                <c:pt idx="67">
                  <c:v>8.1317919075144518E-2</c:v>
                </c:pt>
                <c:pt idx="68">
                  <c:v>8.3134099616858137E-2</c:v>
                </c:pt>
                <c:pt idx="69">
                  <c:v>8.5999999999999854E-2</c:v>
                </c:pt>
                <c:pt idx="70">
                  <c:v>8.8161194029850565E-2</c:v>
                </c:pt>
                <c:pt idx="71">
                  <c:v>9.0296735905044612E-2</c:v>
                </c:pt>
                <c:pt idx="72">
                  <c:v>0.20441453831041279</c:v>
                </c:pt>
                <c:pt idx="73">
                  <c:v>0.2022284878048779</c:v>
                </c:pt>
                <c:pt idx="74">
                  <c:v>0.19186660212971929</c:v>
                </c:pt>
                <c:pt idx="75">
                  <c:v>0.17904096153846139</c:v>
                </c:pt>
                <c:pt idx="76">
                  <c:v>0.16485935114503825</c:v>
                </c:pt>
                <c:pt idx="77">
                  <c:v>0.15541761363636364</c:v>
                </c:pt>
                <c:pt idx="78">
                  <c:v>0.14954581373471321</c:v>
                </c:pt>
                <c:pt idx="79">
                  <c:v>0.14146610644257707</c:v>
                </c:pt>
                <c:pt idx="80">
                  <c:v>0.13370750695088041</c:v>
                </c:pt>
                <c:pt idx="81">
                  <c:v>0.12699999999999978</c:v>
                </c:pt>
                <c:pt idx="82">
                  <c:v>0.1215160873882819</c:v>
                </c:pt>
                <c:pt idx="83">
                  <c:v>0.11178827586206896</c:v>
                </c:pt>
                <c:pt idx="84">
                  <c:v>9.2373782108046143E-4</c:v>
                </c:pt>
                <c:pt idx="85">
                  <c:v>-2.6144355336212843E-3</c:v>
                </c:pt>
                <c:pt idx="86">
                  <c:v>1.6452324248035222E-3</c:v>
                </c:pt>
                <c:pt idx="87">
                  <c:v>9.9181649101054425E-3</c:v>
                </c:pt>
                <c:pt idx="88">
                  <c:v>2.3633999999999999E-2</c:v>
                </c:pt>
                <c:pt idx="89">
                  <c:v>3.5816822429906692E-2</c:v>
                </c:pt>
                <c:pt idx="90">
                  <c:v>4.5569943121222867E-2</c:v>
                </c:pt>
                <c:pt idx="91">
                  <c:v>5.0812116905036842E-2</c:v>
                </c:pt>
                <c:pt idx="92">
                  <c:v>5.5762073863636186E-2</c:v>
                </c:pt>
                <c:pt idx="93">
                  <c:v>5.9599999999999875E-2</c:v>
                </c:pt>
                <c:pt idx="94">
                  <c:v>6.234918670791334E-2</c:v>
                </c:pt>
                <c:pt idx="95">
                  <c:v>6.59E-2</c:v>
                </c:pt>
                <c:pt idx="96">
                  <c:v>6.7299999999999999E-2</c:v>
                </c:pt>
                <c:pt idx="97">
                  <c:v>7.0000000000000007E-2</c:v>
                </c:pt>
                <c:pt idx="98">
                  <c:v>7.1400000000000005E-2</c:v>
                </c:pt>
                <c:pt idx="99">
                  <c:v>7.0099999999999996E-2</c:v>
                </c:pt>
                <c:pt idx="100">
                  <c:v>6.6600000000000006E-2</c:v>
                </c:pt>
                <c:pt idx="101">
                  <c:v>6.0900000000000003E-2</c:v>
                </c:pt>
                <c:pt idx="102">
                  <c:v>5.5899999999999998E-2</c:v>
                </c:pt>
                <c:pt idx="103">
                  <c:v>5.74E-2</c:v>
                </c:pt>
                <c:pt idx="104">
                  <c:v>5.7099999999999998E-2</c:v>
                </c:pt>
                <c:pt idx="105">
                  <c:v>6.3799999999999996E-2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ED4A-42BA-958E-1C813CBCC3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6315264"/>
        <c:axId val="222205568"/>
      </c:lineChart>
      <c:dateAx>
        <c:axId val="226315264"/>
        <c:scaling>
          <c:orientation val="minMax"/>
          <c:max val="45658"/>
        </c:scaling>
        <c:delete val="0"/>
        <c:axPos val="b"/>
        <c:numFmt formatCode="mmm\-yy" sourceLinked="1"/>
        <c:majorTickMark val="none"/>
        <c:minorTickMark val="none"/>
        <c:tickLblPos val="low"/>
        <c:spPr>
          <a:ln w="2540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 algn="ctr">
              <a:defRPr lang="en-US" sz="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222205568"/>
        <c:crosses val="autoZero"/>
        <c:auto val="1"/>
        <c:lblOffset val="100"/>
        <c:baseTimeUnit val="months"/>
        <c:majorUnit val="7"/>
        <c:majorTimeUnit val="months"/>
      </c:dateAx>
      <c:valAx>
        <c:axId val="222205568"/>
        <c:scaling>
          <c:orientation val="minMax"/>
          <c:max val="0.21000000000000002"/>
          <c:min val="-1.0000000000000002E-2"/>
        </c:scaling>
        <c:delete val="0"/>
        <c:axPos val="l"/>
        <c:majorGridlines>
          <c:spPr>
            <a:ln w="12700">
              <a:solidFill>
                <a:srgbClr val="D9D9D9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 w="2540">
            <a:solidFill>
              <a:sysClr val="window" lastClr="FFFFFF"/>
            </a:solidFill>
            <a:prstDash val="solid"/>
          </a:ln>
        </c:spPr>
        <c:txPr>
          <a:bodyPr rot="0" vert="horz"/>
          <a:lstStyle/>
          <a:p>
            <a:pPr algn="ctr">
              <a:defRPr lang="en-US" sz="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226315264"/>
        <c:crosses val="autoZero"/>
        <c:crossBetween val="between"/>
      </c:valAx>
      <c:spPr>
        <a:noFill/>
        <a:ln w="19077">
          <a:noFill/>
        </a:ln>
      </c:spPr>
    </c:plotArea>
    <c:legend>
      <c:legendPos val="r"/>
      <c:layout>
        <c:manualLayout>
          <c:xMode val="edge"/>
          <c:yMode val="edge"/>
          <c:x val="0.11435365285294426"/>
          <c:y val="5.8167012784934975E-2"/>
          <c:w val="0.57079556515150065"/>
          <c:h val="0.21285660902112852"/>
        </c:manualLayout>
      </c:layout>
      <c:overlay val="0"/>
      <c:spPr>
        <a:noFill/>
        <a:ln w="19077">
          <a:noFill/>
        </a:ln>
      </c:spPr>
      <c:txPr>
        <a:bodyPr/>
        <a:lstStyle/>
        <a:p>
          <a:pPr algn="ctr">
            <a:defRPr lang="en-US" sz="500" b="0" i="0" u="none" strike="noStrike" kern="1200" baseline="0">
              <a:solidFill>
                <a:srgbClr val="7F7F7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13575961562456"/>
          <c:y val="0.13411807738071263"/>
          <c:w val="0.84491318309521801"/>
          <c:h val="0.5506472304562419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Ставка по ипотечным кредитам</c:v>
                </c:pt>
              </c:strCache>
            </c:strRef>
          </c:tx>
          <c:spPr>
            <a:ln w="25400">
              <a:solidFill>
                <a:srgbClr val="C00303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Sheet1!$A$2:$A$173</c:f>
              <c:numCache>
                <c:formatCode>[$-F800]dddd\,\ mmmm\ dd\,\ yyyy</c:formatCode>
                <c:ptCount val="172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41061</c:v>
                </c:pt>
                <c:pt idx="18">
                  <c:v>41091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  <c:pt idx="29">
                  <c:v>41426</c:v>
                </c:pt>
                <c:pt idx="30">
                  <c:v>41456</c:v>
                </c:pt>
                <c:pt idx="31">
                  <c:v>41487</c:v>
                </c:pt>
                <c:pt idx="32">
                  <c:v>41518</c:v>
                </c:pt>
                <c:pt idx="33">
                  <c:v>41548</c:v>
                </c:pt>
                <c:pt idx="34">
                  <c:v>41579</c:v>
                </c:pt>
                <c:pt idx="35">
                  <c:v>41609</c:v>
                </c:pt>
                <c:pt idx="36">
                  <c:v>41640</c:v>
                </c:pt>
                <c:pt idx="37">
                  <c:v>41671</c:v>
                </c:pt>
                <c:pt idx="38">
                  <c:v>41699</c:v>
                </c:pt>
                <c:pt idx="39">
                  <c:v>41730</c:v>
                </c:pt>
                <c:pt idx="40">
                  <c:v>41760</c:v>
                </c:pt>
                <c:pt idx="41">
                  <c:v>41791</c:v>
                </c:pt>
                <c:pt idx="42">
                  <c:v>41821</c:v>
                </c:pt>
                <c:pt idx="43">
                  <c:v>41852</c:v>
                </c:pt>
                <c:pt idx="44">
                  <c:v>41883</c:v>
                </c:pt>
                <c:pt idx="45">
                  <c:v>41913</c:v>
                </c:pt>
                <c:pt idx="46">
                  <c:v>41944</c:v>
                </c:pt>
                <c:pt idx="47">
                  <c:v>41974</c:v>
                </c:pt>
                <c:pt idx="48">
                  <c:v>42005</c:v>
                </c:pt>
                <c:pt idx="49">
                  <c:v>42036</c:v>
                </c:pt>
                <c:pt idx="50">
                  <c:v>42064</c:v>
                </c:pt>
                <c:pt idx="51">
                  <c:v>42095</c:v>
                </c:pt>
                <c:pt idx="52">
                  <c:v>42125</c:v>
                </c:pt>
                <c:pt idx="53">
                  <c:v>42156</c:v>
                </c:pt>
                <c:pt idx="54">
                  <c:v>42186</c:v>
                </c:pt>
                <c:pt idx="55">
                  <c:v>42217</c:v>
                </c:pt>
                <c:pt idx="56">
                  <c:v>42248</c:v>
                </c:pt>
                <c:pt idx="57">
                  <c:v>42278</c:v>
                </c:pt>
                <c:pt idx="58">
                  <c:v>42309</c:v>
                </c:pt>
                <c:pt idx="59">
                  <c:v>42339</c:v>
                </c:pt>
                <c:pt idx="60">
                  <c:v>42370</c:v>
                </c:pt>
                <c:pt idx="61">
                  <c:v>42401</c:v>
                </c:pt>
                <c:pt idx="62">
                  <c:v>42430</c:v>
                </c:pt>
                <c:pt idx="63">
                  <c:v>42461</c:v>
                </c:pt>
                <c:pt idx="64">
                  <c:v>42491</c:v>
                </c:pt>
                <c:pt idx="65">
                  <c:v>42522</c:v>
                </c:pt>
                <c:pt idx="66">
                  <c:v>42552</c:v>
                </c:pt>
                <c:pt idx="67">
                  <c:v>42583</c:v>
                </c:pt>
                <c:pt idx="68">
                  <c:v>42614</c:v>
                </c:pt>
                <c:pt idx="69">
                  <c:v>42644</c:v>
                </c:pt>
                <c:pt idx="70">
                  <c:v>42675</c:v>
                </c:pt>
                <c:pt idx="71">
                  <c:v>42705</c:v>
                </c:pt>
                <c:pt idx="72">
                  <c:v>42736</c:v>
                </c:pt>
                <c:pt idx="73">
                  <c:v>42767</c:v>
                </c:pt>
                <c:pt idx="74">
                  <c:v>42795</c:v>
                </c:pt>
                <c:pt idx="75">
                  <c:v>42826</c:v>
                </c:pt>
                <c:pt idx="76">
                  <c:v>42856</c:v>
                </c:pt>
                <c:pt idx="77">
                  <c:v>42887</c:v>
                </c:pt>
                <c:pt idx="78">
                  <c:v>42917</c:v>
                </c:pt>
                <c:pt idx="79">
                  <c:v>42948</c:v>
                </c:pt>
                <c:pt idx="80">
                  <c:v>42979</c:v>
                </c:pt>
                <c:pt idx="81">
                  <c:v>43009</c:v>
                </c:pt>
                <c:pt idx="82">
                  <c:v>43040</c:v>
                </c:pt>
                <c:pt idx="83">
                  <c:v>43070</c:v>
                </c:pt>
                <c:pt idx="84">
                  <c:v>43101</c:v>
                </c:pt>
                <c:pt idx="85">
                  <c:v>43132</c:v>
                </c:pt>
                <c:pt idx="86">
                  <c:v>43160</c:v>
                </c:pt>
                <c:pt idx="87">
                  <c:v>43191</c:v>
                </c:pt>
                <c:pt idx="88">
                  <c:v>43221</c:v>
                </c:pt>
                <c:pt idx="89">
                  <c:v>43252</c:v>
                </c:pt>
                <c:pt idx="90">
                  <c:v>43282</c:v>
                </c:pt>
                <c:pt idx="91">
                  <c:v>43313</c:v>
                </c:pt>
                <c:pt idx="92">
                  <c:v>43344</c:v>
                </c:pt>
                <c:pt idx="93">
                  <c:v>43374</c:v>
                </c:pt>
                <c:pt idx="94">
                  <c:v>43405</c:v>
                </c:pt>
                <c:pt idx="95">
                  <c:v>43435</c:v>
                </c:pt>
                <c:pt idx="96">
                  <c:v>43466</c:v>
                </c:pt>
                <c:pt idx="97">
                  <c:v>43497</c:v>
                </c:pt>
                <c:pt idx="98">
                  <c:v>43525</c:v>
                </c:pt>
                <c:pt idx="99">
                  <c:v>43556</c:v>
                </c:pt>
                <c:pt idx="100">
                  <c:v>43586</c:v>
                </c:pt>
                <c:pt idx="101">
                  <c:v>43617</c:v>
                </c:pt>
                <c:pt idx="102">
                  <c:v>43647</c:v>
                </c:pt>
                <c:pt idx="103">
                  <c:v>43678</c:v>
                </c:pt>
                <c:pt idx="104">
                  <c:v>43709</c:v>
                </c:pt>
                <c:pt idx="105">
                  <c:v>43739</c:v>
                </c:pt>
                <c:pt idx="106">
                  <c:v>43770</c:v>
                </c:pt>
                <c:pt idx="107">
                  <c:v>43800</c:v>
                </c:pt>
                <c:pt idx="108">
                  <c:v>43831</c:v>
                </c:pt>
                <c:pt idx="109">
                  <c:v>43862</c:v>
                </c:pt>
                <c:pt idx="110">
                  <c:v>43891</c:v>
                </c:pt>
                <c:pt idx="111">
                  <c:v>43922</c:v>
                </c:pt>
                <c:pt idx="112">
                  <c:v>43952</c:v>
                </c:pt>
                <c:pt idx="113">
                  <c:v>43983</c:v>
                </c:pt>
                <c:pt idx="114">
                  <c:v>44013</c:v>
                </c:pt>
                <c:pt idx="115">
                  <c:v>44044</c:v>
                </c:pt>
                <c:pt idx="116">
                  <c:v>44075</c:v>
                </c:pt>
                <c:pt idx="117">
                  <c:v>44105</c:v>
                </c:pt>
                <c:pt idx="118">
                  <c:v>44136</c:v>
                </c:pt>
                <c:pt idx="119">
                  <c:v>44166</c:v>
                </c:pt>
                <c:pt idx="120">
                  <c:v>44197</c:v>
                </c:pt>
                <c:pt idx="121">
                  <c:v>44228</c:v>
                </c:pt>
                <c:pt idx="122">
                  <c:v>44256</c:v>
                </c:pt>
                <c:pt idx="123">
                  <c:v>44287</c:v>
                </c:pt>
                <c:pt idx="124">
                  <c:v>44317</c:v>
                </c:pt>
                <c:pt idx="125">
                  <c:v>44348</c:v>
                </c:pt>
                <c:pt idx="126">
                  <c:v>44378</c:v>
                </c:pt>
                <c:pt idx="127">
                  <c:v>44409</c:v>
                </c:pt>
                <c:pt idx="128">
                  <c:v>44440</c:v>
                </c:pt>
                <c:pt idx="129">
                  <c:v>44470</c:v>
                </c:pt>
                <c:pt idx="130">
                  <c:v>44501</c:v>
                </c:pt>
                <c:pt idx="131">
                  <c:v>44531</c:v>
                </c:pt>
                <c:pt idx="132">
                  <c:v>44562</c:v>
                </c:pt>
                <c:pt idx="133">
                  <c:v>44593</c:v>
                </c:pt>
                <c:pt idx="134">
                  <c:v>44621</c:v>
                </c:pt>
                <c:pt idx="135">
                  <c:v>44652</c:v>
                </c:pt>
                <c:pt idx="136">
                  <c:v>44682</c:v>
                </c:pt>
                <c:pt idx="137">
                  <c:v>44713</c:v>
                </c:pt>
                <c:pt idx="138">
                  <c:v>44743</c:v>
                </c:pt>
                <c:pt idx="139">
                  <c:v>44774</c:v>
                </c:pt>
                <c:pt idx="140">
                  <c:v>44805</c:v>
                </c:pt>
                <c:pt idx="141">
                  <c:v>44835</c:v>
                </c:pt>
                <c:pt idx="142">
                  <c:v>44866</c:v>
                </c:pt>
                <c:pt idx="143">
                  <c:v>44866</c:v>
                </c:pt>
                <c:pt idx="144">
                  <c:v>44896</c:v>
                </c:pt>
                <c:pt idx="145">
                  <c:v>44927</c:v>
                </c:pt>
                <c:pt idx="146">
                  <c:v>44958</c:v>
                </c:pt>
                <c:pt idx="147">
                  <c:v>44986</c:v>
                </c:pt>
                <c:pt idx="148">
                  <c:v>45017</c:v>
                </c:pt>
                <c:pt idx="149">
                  <c:v>45047</c:v>
                </c:pt>
                <c:pt idx="150">
                  <c:v>45078</c:v>
                </c:pt>
                <c:pt idx="151">
                  <c:v>45108</c:v>
                </c:pt>
                <c:pt idx="152">
                  <c:v>45139</c:v>
                </c:pt>
                <c:pt idx="153">
                  <c:v>45170</c:v>
                </c:pt>
                <c:pt idx="154" formatCode="d\-mmm">
                  <c:v>45200</c:v>
                </c:pt>
                <c:pt idx="155" formatCode="d\-mmm">
                  <c:v>45231</c:v>
                </c:pt>
                <c:pt idx="156" formatCode="m/d/yyyy">
                  <c:v>45261</c:v>
                </c:pt>
                <c:pt idx="157" formatCode="m/d/yyyy">
                  <c:v>45292</c:v>
                </c:pt>
                <c:pt idx="158" formatCode="m/d/yyyy">
                  <c:v>45323</c:v>
                </c:pt>
                <c:pt idx="159" formatCode="m/d/yyyy">
                  <c:v>45352</c:v>
                </c:pt>
                <c:pt idx="160" formatCode="m/d/yyyy">
                  <c:v>45383</c:v>
                </c:pt>
                <c:pt idx="161" formatCode="m/d/yyyy">
                  <c:v>45413</c:v>
                </c:pt>
                <c:pt idx="162" formatCode="m/d/yyyy">
                  <c:v>45444</c:v>
                </c:pt>
                <c:pt idx="163" formatCode="m/d/yyyy">
                  <c:v>45474</c:v>
                </c:pt>
                <c:pt idx="164" formatCode="m/d/yyyy">
                  <c:v>45505</c:v>
                </c:pt>
                <c:pt idx="165" formatCode="m/d/yyyy">
                  <c:v>45536</c:v>
                </c:pt>
                <c:pt idx="166" formatCode="m/d/yyyy">
                  <c:v>45566</c:v>
                </c:pt>
                <c:pt idx="167" formatCode="m/d/yyyy">
                  <c:v>45597</c:v>
                </c:pt>
                <c:pt idx="168" formatCode="m/d/yyyy">
                  <c:v>45627</c:v>
                </c:pt>
                <c:pt idx="169" formatCode="m/d/yyyy">
                  <c:v>45658</c:v>
                </c:pt>
                <c:pt idx="170" formatCode="m/d/yyyy">
                  <c:v>45689</c:v>
                </c:pt>
                <c:pt idx="171" formatCode="m/d/yyyy">
                  <c:v>45717</c:v>
                </c:pt>
              </c:numCache>
            </c:numRef>
          </c:cat>
          <c:val>
            <c:numRef>
              <c:f>Sheet1!$B$2:$B$173</c:f>
            </c:numRef>
          </c:val>
          <c:smooth val="0"/>
          <c:extLst>
            <c:ext xmlns:c16="http://schemas.microsoft.com/office/drawing/2014/chart" uri="{C3380CC4-5D6E-409C-BE32-E72D297353CC}">
              <c16:uniqueId val="{00000000-9280-4056-8A48-0BA21B4DF7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Ключевая ставка ЦБ РФ</c:v>
                </c:pt>
              </c:strCache>
            </c:strRef>
          </c:tx>
          <c:spPr>
            <a:ln w="28575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elete val="1"/>
          </c:dLbls>
          <c:cat>
            <c:numRef>
              <c:f>Sheet1!$A$2:$A$173</c:f>
              <c:numCache>
                <c:formatCode>[$-F800]dddd\,\ mmmm\ dd\,\ yyyy</c:formatCode>
                <c:ptCount val="172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41061</c:v>
                </c:pt>
                <c:pt idx="18">
                  <c:v>41091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  <c:pt idx="29">
                  <c:v>41426</c:v>
                </c:pt>
                <c:pt idx="30">
                  <c:v>41456</c:v>
                </c:pt>
                <c:pt idx="31">
                  <c:v>41487</c:v>
                </c:pt>
                <c:pt idx="32">
                  <c:v>41518</c:v>
                </c:pt>
                <c:pt idx="33">
                  <c:v>41548</c:v>
                </c:pt>
                <c:pt idx="34">
                  <c:v>41579</c:v>
                </c:pt>
                <c:pt idx="35">
                  <c:v>41609</c:v>
                </c:pt>
                <c:pt idx="36">
                  <c:v>41640</c:v>
                </c:pt>
                <c:pt idx="37">
                  <c:v>41671</c:v>
                </c:pt>
                <c:pt idx="38">
                  <c:v>41699</c:v>
                </c:pt>
                <c:pt idx="39">
                  <c:v>41730</c:v>
                </c:pt>
                <c:pt idx="40">
                  <c:v>41760</c:v>
                </c:pt>
                <c:pt idx="41">
                  <c:v>41791</c:v>
                </c:pt>
                <c:pt idx="42">
                  <c:v>41821</c:v>
                </c:pt>
                <c:pt idx="43">
                  <c:v>41852</c:v>
                </c:pt>
                <c:pt idx="44">
                  <c:v>41883</c:v>
                </c:pt>
                <c:pt idx="45">
                  <c:v>41913</c:v>
                </c:pt>
                <c:pt idx="46">
                  <c:v>41944</c:v>
                </c:pt>
                <c:pt idx="47">
                  <c:v>41974</c:v>
                </c:pt>
                <c:pt idx="48">
                  <c:v>42005</c:v>
                </c:pt>
                <c:pt idx="49">
                  <c:v>42036</c:v>
                </c:pt>
                <c:pt idx="50">
                  <c:v>42064</c:v>
                </c:pt>
                <c:pt idx="51">
                  <c:v>42095</c:v>
                </c:pt>
                <c:pt idx="52">
                  <c:v>42125</c:v>
                </c:pt>
                <c:pt idx="53">
                  <c:v>42156</c:v>
                </c:pt>
                <c:pt idx="54">
                  <c:v>42186</c:v>
                </c:pt>
                <c:pt idx="55">
                  <c:v>42217</c:v>
                </c:pt>
                <c:pt idx="56">
                  <c:v>42248</c:v>
                </c:pt>
                <c:pt idx="57">
                  <c:v>42278</c:v>
                </c:pt>
                <c:pt idx="58">
                  <c:v>42309</c:v>
                </c:pt>
                <c:pt idx="59">
                  <c:v>42339</c:v>
                </c:pt>
                <c:pt idx="60">
                  <c:v>42370</c:v>
                </c:pt>
                <c:pt idx="61">
                  <c:v>42401</c:v>
                </c:pt>
                <c:pt idx="62">
                  <c:v>42430</c:v>
                </c:pt>
                <c:pt idx="63">
                  <c:v>42461</c:v>
                </c:pt>
                <c:pt idx="64">
                  <c:v>42491</c:v>
                </c:pt>
                <c:pt idx="65">
                  <c:v>42522</c:v>
                </c:pt>
                <c:pt idx="66">
                  <c:v>42552</c:v>
                </c:pt>
                <c:pt idx="67">
                  <c:v>42583</c:v>
                </c:pt>
                <c:pt idx="68">
                  <c:v>42614</c:v>
                </c:pt>
                <c:pt idx="69">
                  <c:v>42644</c:v>
                </c:pt>
                <c:pt idx="70">
                  <c:v>42675</c:v>
                </c:pt>
                <c:pt idx="71">
                  <c:v>42705</c:v>
                </c:pt>
                <c:pt idx="72">
                  <c:v>42736</c:v>
                </c:pt>
                <c:pt idx="73">
                  <c:v>42767</c:v>
                </c:pt>
                <c:pt idx="74">
                  <c:v>42795</c:v>
                </c:pt>
                <c:pt idx="75">
                  <c:v>42826</c:v>
                </c:pt>
                <c:pt idx="76">
                  <c:v>42856</c:v>
                </c:pt>
                <c:pt idx="77">
                  <c:v>42887</c:v>
                </c:pt>
                <c:pt idx="78">
                  <c:v>42917</c:v>
                </c:pt>
                <c:pt idx="79">
                  <c:v>42948</c:v>
                </c:pt>
                <c:pt idx="80">
                  <c:v>42979</c:v>
                </c:pt>
                <c:pt idx="81">
                  <c:v>43009</c:v>
                </c:pt>
                <c:pt idx="82">
                  <c:v>43040</c:v>
                </c:pt>
                <c:pt idx="83">
                  <c:v>43070</c:v>
                </c:pt>
                <c:pt idx="84">
                  <c:v>43101</c:v>
                </c:pt>
                <c:pt idx="85">
                  <c:v>43132</c:v>
                </c:pt>
                <c:pt idx="86">
                  <c:v>43160</c:v>
                </c:pt>
                <c:pt idx="87">
                  <c:v>43191</c:v>
                </c:pt>
                <c:pt idx="88">
                  <c:v>43221</c:v>
                </c:pt>
                <c:pt idx="89">
                  <c:v>43252</c:v>
                </c:pt>
                <c:pt idx="90">
                  <c:v>43282</c:v>
                </c:pt>
                <c:pt idx="91">
                  <c:v>43313</c:v>
                </c:pt>
                <c:pt idx="92">
                  <c:v>43344</c:v>
                </c:pt>
                <c:pt idx="93">
                  <c:v>43374</c:v>
                </c:pt>
                <c:pt idx="94">
                  <c:v>43405</c:v>
                </c:pt>
                <c:pt idx="95">
                  <c:v>43435</c:v>
                </c:pt>
                <c:pt idx="96">
                  <c:v>43466</c:v>
                </c:pt>
                <c:pt idx="97">
                  <c:v>43497</c:v>
                </c:pt>
                <c:pt idx="98">
                  <c:v>43525</c:v>
                </c:pt>
                <c:pt idx="99">
                  <c:v>43556</c:v>
                </c:pt>
                <c:pt idx="100">
                  <c:v>43586</c:v>
                </c:pt>
                <c:pt idx="101">
                  <c:v>43617</c:v>
                </c:pt>
                <c:pt idx="102">
                  <c:v>43647</c:v>
                </c:pt>
                <c:pt idx="103">
                  <c:v>43678</c:v>
                </c:pt>
                <c:pt idx="104">
                  <c:v>43709</c:v>
                </c:pt>
                <c:pt idx="105">
                  <c:v>43739</c:v>
                </c:pt>
                <c:pt idx="106">
                  <c:v>43770</c:v>
                </c:pt>
                <c:pt idx="107">
                  <c:v>43800</c:v>
                </c:pt>
                <c:pt idx="108">
                  <c:v>43831</c:v>
                </c:pt>
                <c:pt idx="109">
                  <c:v>43862</c:v>
                </c:pt>
                <c:pt idx="110">
                  <c:v>43891</c:v>
                </c:pt>
                <c:pt idx="111">
                  <c:v>43922</c:v>
                </c:pt>
                <c:pt idx="112">
                  <c:v>43952</c:v>
                </c:pt>
                <c:pt idx="113">
                  <c:v>43983</c:v>
                </c:pt>
                <c:pt idx="114">
                  <c:v>44013</c:v>
                </c:pt>
                <c:pt idx="115">
                  <c:v>44044</c:v>
                </c:pt>
                <c:pt idx="116">
                  <c:v>44075</c:v>
                </c:pt>
                <c:pt idx="117">
                  <c:v>44105</c:v>
                </c:pt>
                <c:pt idx="118">
                  <c:v>44136</c:v>
                </c:pt>
                <c:pt idx="119">
                  <c:v>44166</c:v>
                </c:pt>
                <c:pt idx="120">
                  <c:v>44197</c:v>
                </c:pt>
                <c:pt idx="121">
                  <c:v>44228</c:v>
                </c:pt>
                <c:pt idx="122">
                  <c:v>44256</c:v>
                </c:pt>
                <c:pt idx="123">
                  <c:v>44287</c:v>
                </c:pt>
                <c:pt idx="124">
                  <c:v>44317</c:v>
                </c:pt>
                <c:pt idx="125">
                  <c:v>44348</c:v>
                </c:pt>
                <c:pt idx="126">
                  <c:v>44378</c:v>
                </c:pt>
                <c:pt idx="127">
                  <c:v>44409</c:v>
                </c:pt>
                <c:pt idx="128">
                  <c:v>44440</c:v>
                </c:pt>
                <c:pt idx="129">
                  <c:v>44470</c:v>
                </c:pt>
                <c:pt idx="130">
                  <c:v>44501</c:v>
                </c:pt>
                <c:pt idx="131">
                  <c:v>44531</c:v>
                </c:pt>
                <c:pt idx="132">
                  <c:v>44562</c:v>
                </c:pt>
                <c:pt idx="133">
                  <c:v>44593</c:v>
                </c:pt>
                <c:pt idx="134">
                  <c:v>44621</c:v>
                </c:pt>
                <c:pt idx="135">
                  <c:v>44652</c:v>
                </c:pt>
                <c:pt idx="136">
                  <c:v>44682</c:v>
                </c:pt>
                <c:pt idx="137">
                  <c:v>44713</c:v>
                </c:pt>
                <c:pt idx="138">
                  <c:v>44743</c:v>
                </c:pt>
                <c:pt idx="139">
                  <c:v>44774</c:v>
                </c:pt>
                <c:pt idx="140">
                  <c:v>44805</c:v>
                </c:pt>
                <c:pt idx="141">
                  <c:v>44835</c:v>
                </c:pt>
                <c:pt idx="142">
                  <c:v>44866</c:v>
                </c:pt>
                <c:pt idx="143">
                  <c:v>44866</c:v>
                </c:pt>
                <c:pt idx="144">
                  <c:v>44896</c:v>
                </c:pt>
                <c:pt idx="145">
                  <c:v>44927</c:v>
                </c:pt>
                <c:pt idx="146">
                  <c:v>44958</c:v>
                </c:pt>
                <c:pt idx="147">
                  <c:v>44986</c:v>
                </c:pt>
                <c:pt idx="148">
                  <c:v>45017</c:v>
                </c:pt>
                <c:pt idx="149">
                  <c:v>45047</c:v>
                </c:pt>
                <c:pt idx="150">
                  <c:v>45078</c:v>
                </c:pt>
                <c:pt idx="151">
                  <c:v>45108</c:v>
                </c:pt>
                <c:pt idx="152">
                  <c:v>45139</c:v>
                </c:pt>
                <c:pt idx="153">
                  <c:v>45170</c:v>
                </c:pt>
                <c:pt idx="154" formatCode="d\-mmm">
                  <c:v>45200</c:v>
                </c:pt>
                <c:pt idx="155" formatCode="d\-mmm">
                  <c:v>45231</c:v>
                </c:pt>
                <c:pt idx="156" formatCode="m/d/yyyy">
                  <c:v>45261</c:v>
                </c:pt>
                <c:pt idx="157" formatCode="m/d/yyyy">
                  <c:v>45292</c:v>
                </c:pt>
                <c:pt idx="158" formatCode="m/d/yyyy">
                  <c:v>45323</c:v>
                </c:pt>
                <c:pt idx="159" formatCode="m/d/yyyy">
                  <c:v>45352</c:v>
                </c:pt>
                <c:pt idx="160" formatCode="m/d/yyyy">
                  <c:v>45383</c:v>
                </c:pt>
                <c:pt idx="161" formatCode="m/d/yyyy">
                  <c:v>45413</c:v>
                </c:pt>
                <c:pt idx="162" formatCode="m/d/yyyy">
                  <c:v>45444</c:v>
                </c:pt>
                <c:pt idx="163" formatCode="m/d/yyyy">
                  <c:v>45474</c:v>
                </c:pt>
                <c:pt idx="164" formatCode="m/d/yyyy">
                  <c:v>45505</c:v>
                </c:pt>
                <c:pt idx="165" formatCode="m/d/yyyy">
                  <c:v>45536</c:v>
                </c:pt>
                <c:pt idx="166" formatCode="m/d/yyyy">
                  <c:v>45566</c:v>
                </c:pt>
                <c:pt idx="167" formatCode="m/d/yyyy">
                  <c:v>45597</c:v>
                </c:pt>
                <c:pt idx="168" formatCode="m/d/yyyy">
                  <c:v>45627</c:v>
                </c:pt>
                <c:pt idx="169" formatCode="m/d/yyyy">
                  <c:v>45658</c:v>
                </c:pt>
                <c:pt idx="170" formatCode="m/d/yyyy">
                  <c:v>45689</c:v>
                </c:pt>
                <c:pt idx="171" formatCode="m/d/yyyy">
                  <c:v>45717</c:v>
                </c:pt>
              </c:numCache>
            </c:numRef>
          </c:cat>
          <c:val>
            <c:numRef>
              <c:f>Sheet1!$C$2:$C$173</c:f>
              <c:numCache>
                <c:formatCode>General</c:formatCode>
                <c:ptCount val="172"/>
                <c:pt idx="0">
                  <c:v>7.7499999999999999E-2</c:v>
                </c:pt>
                <c:pt idx="1">
                  <c:v>0.08</c:v>
                </c:pt>
                <c:pt idx="2">
                  <c:v>0.08</c:v>
                </c:pt>
                <c:pt idx="3">
                  <c:v>0.08</c:v>
                </c:pt>
                <c:pt idx="4">
                  <c:v>8.2500000000000004E-2</c:v>
                </c:pt>
                <c:pt idx="5">
                  <c:v>8.2500000000000004E-2</c:v>
                </c:pt>
                <c:pt idx="6">
                  <c:v>8.2500000000000004E-2</c:v>
                </c:pt>
                <c:pt idx="7">
                  <c:v>8.2500000000000004E-2</c:v>
                </c:pt>
                <c:pt idx="8">
                  <c:v>8.2500000000000004E-2</c:v>
                </c:pt>
                <c:pt idx="9">
                  <c:v>8.2500000000000004E-2</c:v>
                </c:pt>
                <c:pt idx="10">
                  <c:v>8.2500000000000004E-2</c:v>
                </c:pt>
                <c:pt idx="11">
                  <c:v>0.08</c:v>
                </c:pt>
                <c:pt idx="12">
                  <c:v>0.08</c:v>
                </c:pt>
                <c:pt idx="13">
                  <c:v>0.08</c:v>
                </c:pt>
                <c:pt idx="14">
                  <c:v>0.08</c:v>
                </c:pt>
                <c:pt idx="15">
                  <c:v>0.08</c:v>
                </c:pt>
                <c:pt idx="16">
                  <c:v>0.08</c:v>
                </c:pt>
                <c:pt idx="17">
                  <c:v>0.08</c:v>
                </c:pt>
                <c:pt idx="18">
                  <c:v>0.08</c:v>
                </c:pt>
                <c:pt idx="19">
                  <c:v>0.08</c:v>
                </c:pt>
                <c:pt idx="20">
                  <c:v>8.2500000000000004E-2</c:v>
                </c:pt>
                <c:pt idx="21">
                  <c:v>8.2500000000000004E-2</c:v>
                </c:pt>
                <c:pt idx="22">
                  <c:v>8.2500000000000004E-2</c:v>
                </c:pt>
                <c:pt idx="23">
                  <c:v>8.2500000000000004E-2</c:v>
                </c:pt>
                <c:pt idx="24">
                  <c:v>8.2500000000000004E-2</c:v>
                </c:pt>
                <c:pt idx="25">
                  <c:v>8.2500000000000004E-2</c:v>
                </c:pt>
                <c:pt idx="26">
                  <c:v>8.2500000000000004E-2</c:v>
                </c:pt>
                <c:pt idx="27">
                  <c:v>8.2500000000000004E-2</c:v>
                </c:pt>
                <c:pt idx="28">
                  <c:v>8.2500000000000004E-2</c:v>
                </c:pt>
                <c:pt idx="29">
                  <c:v>8.2500000000000004E-2</c:v>
                </c:pt>
                <c:pt idx="30">
                  <c:v>8.2500000000000004E-2</c:v>
                </c:pt>
                <c:pt idx="31">
                  <c:v>8.2500000000000004E-2</c:v>
                </c:pt>
                <c:pt idx="32">
                  <c:v>5.5E-2</c:v>
                </c:pt>
                <c:pt idx="33">
                  <c:v>5.5E-2</c:v>
                </c:pt>
                <c:pt idx="34">
                  <c:v>5.5E-2</c:v>
                </c:pt>
                <c:pt idx="35">
                  <c:v>5.5E-2</c:v>
                </c:pt>
                <c:pt idx="36">
                  <c:v>5.5E-2</c:v>
                </c:pt>
                <c:pt idx="37">
                  <c:v>5.5E-2</c:v>
                </c:pt>
                <c:pt idx="38">
                  <c:v>7.0000000000000007E-2</c:v>
                </c:pt>
                <c:pt idx="39">
                  <c:v>7.4999999999999997E-2</c:v>
                </c:pt>
                <c:pt idx="40">
                  <c:v>7.4999999999999997E-2</c:v>
                </c:pt>
                <c:pt idx="41">
                  <c:v>7.4999999999999997E-2</c:v>
                </c:pt>
                <c:pt idx="42">
                  <c:v>0.08</c:v>
                </c:pt>
                <c:pt idx="43">
                  <c:v>0.08</c:v>
                </c:pt>
                <c:pt idx="44">
                  <c:v>0.08</c:v>
                </c:pt>
                <c:pt idx="45">
                  <c:v>0.08</c:v>
                </c:pt>
                <c:pt idx="46">
                  <c:v>9.5000000000000001E-2</c:v>
                </c:pt>
                <c:pt idx="47">
                  <c:v>0.17</c:v>
                </c:pt>
                <c:pt idx="48">
                  <c:v>0.15</c:v>
                </c:pt>
                <c:pt idx="49">
                  <c:v>0.14000000000000001</c:v>
                </c:pt>
                <c:pt idx="50">
                  <c:v>0.14000000000000001</c:v>
                </c:pt>
                <c:pt idx="51">
                  <c:v>0.125</c:v>
                </c:pt>
                <c:pt idx="52">
                  <c:v>0.125</c:v>
                </c:pt>
                <c:pt idx="53">
                  <c:v>0.115</c:v>
                </c:pt>
                <c:pt idx="54">
                  <c:v>0.115</c:v>
                </c:pt>
                <c:pt idx="55">
                  <c:v>0.11</c:v>
                </c:pt>
                <c:pt idx="56">
                  <c:v>0.11</c:v>
                </c:pt>
                <c:pt idx="57">
                  <c:v>0.11</c:v>
                </c:pt>
                <c:pt idx="58">
                  <c:v>0.11</c:v>
                </c:pt>
                <c:pt idx="59">
                  <c:v>0.11</c:v>
                </c:pt>
                <c:pt idx="60">
                  <c:v>0.11</c:v>
                </c:pt>
                <c:pt idx="61">
                  <c:v>0.11</c:v>
                </c:pt>
                <c:pt idx="62">
                  <c:v>0.11</c:v>
                </c:pt>
                <c:pt idx="63">
                  <c:v>0.11</c:v>
                </c:pt>
                <c:pt idx="64">
                  <c:v>0.11</c:v>
                </c:pt>
                <c:pt idx="65">
                  <c:v>0.105</c:v>
                </c:pt>
                <c:pt idx="66">
                  <c:v>0.105</c:v>
                </c:pt>
                <c:pt idx="67">
                  <c:v>0.105</c:v>
                </c:pt>
                <c:pt idx="68">
                  <c:v>0.105</c:v>
                </c:pt>
                <c:pt idx="69">
                  <c:v>0.1</c:v>
                </c:pt>
                <c:pt idx="70">
                  <c:v>0.1</c:v>
                </c:pt>
                <c:pt idx="71">
                  <c:v>0.1</c:v>
                </c:pt>
                <c:pt idx="72">
                  <c:v>0.1</c:v>
                </c:pt>
                <c:pt idx="73">
                  <c:v>0.1</c:v>
                </c:pt>
                <c:pt idx="74">
                  <c:v>9.7500000000000003E-2</c:v>
                </c:pt>
                <c:pt idx="75">
                  <c:v>9.2499999999999999E-2</c:v>
                </c:pt>
                <c:pt idx="76">
                  <c:v>0.09</c:v>
                </c:pt>
                <c:pt idx="77">
                  <c:v>0.09</c:v>
                </c:pt>
                <c:pt idx="78">
                  <c:v>0.09</c:v>
                </c:pt>
                <c:pt idx="79">
                  <c:v>0.09</c:v>
                </c:pt>
                <c:pt idx="80">
                  <c:v>8.5000000000000006E-2</c:v>
                </c:pt>
                <c:pt idx="81">
                  <c:v>8.2500000000000004E-2</c:v>
                </c:pt>
                <c:pt idx="82">
                  <c:v>8.2500000000000004E-2</c:v>
                </c:pt>
                <c:pt idx="83">
                  <c:v>7.7499999999999999E-2</c:v>
                </c:pt>
                <c:pt idx="84">
                  <c:v>7.7499999999999999E-2</c:v>
                </c:pt>
                <c:pt idx="85">
                  <c:v>7.4999999999999997E-2</c:v>
                </c:pt>
                <c:pt idx="86">
                  <c:v>7.2499999999999995E-2</c:v>
                </c:pt>
                <c:pt idx="87">
                  <c:v>7.2499999999999995E-2</c:v>
                </c:pt>
                <c:pt idx="88">
                  <c:v>7.2499999999999995E-2</c:v>
                </c:pt>
                <c:pt idx="89">
                  <c:v>7.2499999999999995E-2</c:v>
                </c:pt>
                <c:pt idx="90">
                  <c:v>7.2499999999999995E-2</c:v>
                </c:pt>
                <c:pt idx="91">
                  <c:v>7.2499999999999995E-2</c:v>
                </c:pt>
                <c:pt idx="92">
                  <c:v>7.4999999999999997E-2</c:v>
                </c:pt>
                <c:pt idx="93">
                  <c:v>7.4999999999999997E-2</c:v>
                </c:pt>
                <c:pt idx="94">
                  <c:v>7.4999999999999997E-2</c:v>
                </c:pt>
                <c:pt idx="95">
                  <c:v>7.7499999999999999E-2</c:v>
                </c:pt>
                <c:pt idx="96">
                  <c:v>7.7499999999999999E-2</c:v>
                </c:pt>
                <c:pt idx="97">
                  <c:v>7.7499999999999999E-2</c:v>
                </c:pt>
                <c:pt idx="98">
                  <c:v>7.7499999999999999E-2</c:v>
                </c:pt>
                <c:pt idx="99">
                  <c:v>7.7499999999999999E-2</c:v>
                </c:pt>
                <c:pt idx="100">
                  <c:v>7.7499999999999999E-2</c:v>
                </c:pt>
                <c:pt idx="101">
                  <c:v>7.7499999999999999E-2</c:v>
                </c:pt>
                <c:pt idx="102">
                  <c:v>7.4999999999999997E-2</c:v>
                </c:pt>
                <c:pt idx="103">
                  <c:v>7.2499999999999995E-2</c:v>
                </c:pt>
                <c:pt idx="104">
                  <c:v>7.0000000000000007E-2</c:v>
                </c:pt>
                <c:pt idx="105">
                  <c:v>6.5000000000000002E-2</c:v>
                </c:pt>
                <c:pt idx="106">
                  <c:v>6.5000000000000002E-2</c:v>
                </c:pt>
                <c:pt idx="107">
                  <c:v>6.25E-2</c:v>
                </c:pt>
                <c:pt idx="108">
                  <c:v>6.25E-2</c:v>
                </c:pt>
                <c:pt idx="109">
                  <c:v>0.06</c:v>
                </c:pt>
                <c:pt idx="110">
                  <c:v>0.06</c:v>
                </c:pt>
                <c:pt idx="111">
                  <c:v>5.5E-2</c:v>
                </c:pt>
                <c:pt idx="112">
                  <c:v>5.5E-2</c:v>
                </c:pt>
                <c:pt idx="113">
                  <c:v>4.4999999999999998E-2</c:v>
                </c:pt>
                <c:pt idx="114">
                  <c:v>4.2500000000000003E-2</c:v>
                </c:pt>
                <c:pt idx="115">
                  <c:v>4.2500000000000003E-2</c:v>
                </c:pt>
                <c:pt idx="116">
                  <c:v>4.2500000000000003E-2</c:v>
                </c:pt>
                <c:pt idx="117">
                  <c:v>4.2500000000000003E-2</c:v>
                </c:pt>
                <c:pt idx="118">
                  <c:v>4.2500000000000003E-2</c:v>
                </c:pt>
                <c:pt idx="119">
                  <c:v>4.2500000000000003E-2</c:v>
                </c:pt>
                <c:pt idx="120">
                  <c:v>4.2500000000000003E-2</c:v>
                </c:pt>
                <c:pt idx="121">
                  <c:v>4.2500000000000003E-2</c:v>
                </c:pt>
                <c:pt idx="122">
                  <c:v>4.4999999999999998E-2</c:v>
                </c:pt>
                <c:pt idx="123">
                  <c:v>0.05</c:v>
                </c:pt>
                <c:pt idx="124">
                  <c:v>0.05</c:v>
                </c:pt>
                <c:pt idx="125">
                  <c:v>5.5E-2</c:v>
                </c:pt>
                <c:pt idx="126">
                  <c:v>6.5000000000000002E-2</c:v>
                </c:pt>
                <c:pt idx="127">
                  <c:v>6.5000000000000002E-2</c:v>
                </c:pt>
                <c:pt idx="128">
                  <c:v>6.7500000000000004E-2</c:v>
                </c:pt>
                <c:pt idx="129">
                  <c:v>7.4999999999999997E-2</c:v>
                </c:pt>
                <c:pt idx="130">
                  <c:v>7.4999999999999997E-2</c:v>
                </c:pt>
                <c:pt idx="131">
                  <c:v>8.5000000000000006E-2</c:v>
                </c:pt>
                <c:pt idx="132">
                  <c:v>8.5000000000000006E-2</c:v>
                </c:pt>
                <c:pt idx="133">
                  <c:v>9.5000000000000001E-2</c:v>
                </c:pt>
                <c:pt idx="134">
                  <c:v>0.2</c:v>
                </c:pt>
                <c:pt idx="135">
                  <c:v>0.17</c:v>
                </c:pt>
                <c:pt idx="136">
                  <c:v>0.11</c:v>
                </c:pt>
                <c:pt idx="137" formatCode="0.0%">
                  <c:v>9.5000000000000001E-2</c:v>
                </c:pt>
                <c:pt idx="138" formatCode="0.0%">
                  <c:v>0.08</c:v>
                </c:pt>
                <c:pt idx="139" formatCode="0.0%">
                  <c:v>0.08</c:v>
                </c:pt>
                <c:pt idx="140" formatCode="0.0%">
                  <c:v>7.4999999999999997E-2</c:v>
                </c:pt>
                <c:pt idx="141" formatCode="0.0%">
                  <c:v>7.4999999999999997E-2</c:v>
                </c:pt>
                <c:pt idx="142">
                  <c:v>7.4999999999999997E-2</c:v>
                </c:pt>
                <c:pt idx="143">
                  <c:v>7.4999999999999997E-2</c:v>
                </c:pt>
                <c:pt idx="144">
                  <c:v>7.4999999999999997E-2</c:v>
                </c:pt>
                <c:pt idx="145" formatCode="0.0%">
                  <c:v>7.4999999999999997E-2</c:v>
                </c:pt>
                <c:pt idx="146" formatCode="0.0%">
                  <c:v>7.4999999999999997E-2</c:v>
                </c:pt>
                <c:pt idx="147" formatCode="0.0%">
                  <c:v>7.4999999999999997E-2</c:v>
                </c:pt>
                <c:pt idx="148" formatCode="0.0%">
                  <c:v>7.4999999999999997E-2</c:v>
                </c:pt>
                <c:pt idx="149" formatCode="0.0%">
                  <c:v>7.4999999999999997E-2</c:v>
                </c:pt>
                <c:pt idx="150" formatCode="0.0%">
                  <c:v>7.4999999999999997E-2</c:v>
                </c:pt>
                <c:pt idx="151" formatCode="0.0%">
                  <c:v>7.4999999999999997E-2</c:v>
                </c:pt>
                <c:pt idx="152" formatCode="0.0%">
                  <c:v>8.5000000000000006E-2</c:v>
                </c:pt>
                <c:pt idx="153" formatCode="0%">
                  <c:v>0.12</c:v>
                </c:pt>
                <c:pt idx="154" formatCode="0%">
                  <c:v>0.13</c:v>
                </c:pt>
                <c:pt idx="155" formatCode="0%">
                  <c:v>0.15</c:v>
                </c:pt>
                <c:pt idx="156" formatCode="0%">
                  <c:v>0.16</c:v>
                </c:pt>
                <c:pt idx="157" formatCode="0%">
                  <c:v>0.16</c:v>
                </c:pt>
                <c:pt idx="158">
                  <c:v>0.16</c:v>
                </c:pt>
                <c:pt idx="159">
                  <c:v>0.16</c:v>
                </c:pt>
                <c:pt idx="160">
                  <c:v>0.16</c:v>
                </c:pt>
                <c:pt idx="161">
                  <c:v>0.16</c:v>
                </c:pt>
                <c:pt idx="162">
                  <c:v>0.16</c:v>
                </c:pt>
                <c:pt idx="163">
                  <c:v>0.16</c:v>
                </c:pt>
                <c:pt idx="164">
                  <c:v>0.18</c:v>
                </c:pt>
                <c:pt idx="165">
                  <c:v>0.18</c:v>
                </c:pt>
                <c:pt idx="166">
                  <c:v>0.19</c:v>
                </c:pt>
                <c:pt idx="167">
                  <c:v>0.21</c:v>
                </c:pt>
                <c:pt idx="168">
                  <c:v>0.21</c:v>
                </c:pt>
                <c:pt idx="169">
                  <c:v>0.21</c:v>
                </c:pt>
                <c:pt idx="170">
                  <c:v>0.21</c:v>
                </c:pt>
                <c:pt idx="171">
                  <c:v>0.21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80-4056-8A48-0BA21B4DF7F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Ключевая ставка ЦБ Узбекистана</c:v>
                </c:pt>
              </c:strCache>
            </c:strRef>
          </c:tx>
          <c:spPr>
            <a:ln w="15875">
              <a:prstDash val="sysDot"/>
            </a:ln>
          </c:spPr>
          <c:marker>
            <c:symbol val="none"/>
          </c:marker>
          <c:dLbls>
            <c:delete val="1"/>
          </c:dLbls>
          <c:cat>
            <c:numRef>
              <c:f>Sheet1!$A$2:$A$173</c:f>
              <c:numCache>
                <c:formatCode>[$-F800]dddd\,\ mmmm\ dd\,\ yyyy</c:formatCode>
                <c:ptCount val="172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41061</c:v>
                </c:pt>
                <c:pt idx="18">
                  <c:v>41091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  <c:pt idx="29">
                  <c:v>41426</c:v>
                </c:pt>
                <c:pt idx="30">
                  <c:v>41456</c:v>
                </c:pt>
                <c:pt idx="31">
                  <c:v>41487</c:v>
                </c:pt>
                <c:pt idx="32">
                  <c:v>41518</c:v>
                </c:pt>
                <c:pt idx="33">
                  <c:v>41548</c:v>
                </c:pt>
                <c:pt idx="34">
                  <c:v>41579</c:v>
                </c:pt>
                <c:pt idx="35">
                  <c:v>41609</c:v>
                </c:pt>
                <c:pt idx="36">
                  <c:v>41640</c:v>
                </c:pt>
                <c:pt idx="37">
                  <c:v>41671</c:v>
                </c:pt>
                <c:pt idx="38">
                  <c:v>41699</c:v>
                </c:pt>
                <c:pt idx="39">
                  <c:v>41730</c:v>
                </c:pt>
                <c:pt idx="40">
                  <c:v>41760</c:v>
                </c:pt>
                <c:pt idx="41">
                  <c:v>41791</c:v>
                </c:pt>
                <c:pt idx="42">
                  <c:v>41821</c:v>
                </c:pt>
                <c:pt idx="43">
                  <c:v>41852</c:v>
                </c:pt>
                <c:pt idx="44">
                  <c:v>41883</c:v>
                </c:pt>
                <c:pt idx="45">
                  <c:v>41913</c:v>
                </c:pt>
                <c:pt idx="46">
                  <c:v>41944</c:v>
                </c:pt>
                <c:pt idx="47">
                  <c:v>41974</c:v>
                </c:pt>
                <c:pt idx="48">
                  <c:v>42005</c:v>
                </c:pt>
                <c:pt idx="49">
                  <c:v>42036</c:v>
                </c:pt>
                <c:pt idx="50">
                  <c:v>42064</c:v>
                </c:pt>
                <c:pt idx="51">
                  <c:v>42095</c:v>
                </c:pt>
                <c:pt idx="52">
                  <c:v>42125</c:v>
                </c:pt>
                <c:pt idx="53">
                  <c:v>42156</c:v>
                </c:pt>
                <c:pt idx="54">
                  <c:v>42186</c:v>
                </c:pt>
                <c:pt idx="55">
                  <c:v>42217</c:v>
                </c:pt>
                <c:pt idx="56">
                  <c:v>42248</c:v>
                </c:pt>
                <c:pt idx="57">
                  <c:v>42278</c:v>
                </c:pt>
                <c:pt idx="58">
                  <c:v>42309</c:v>
                </c:pt>
                <c:pt idx="59">
                  <c:v>42339</c:v>
                </c:pt>
                <c:pt idx="60">
                  <c:v>42370</c:v>
                </c:pt>
                <c:pt idx="61">
                  <c:v>42401</c:v>
                </c:pt>
                <c:pt idx="62">
                  <c:v>42430</c:v>
                </c:pt>
                <c:pt idx="63">
                  <c:v>42461</c:v>
                </c:pt>
                <c:pt idx="64">
                  <c:v>42491</c:v>
                </c:pt>
                <c:pt idx="65">
                  <c:v>42522</c:v>
                </c:pt>
                <c:pt idx="66">
                  <c:v>42552</c:v>
                </c:pt>
                <c:pt idx="67">
                  <c:v>42583</c:v>
                </c:pt>
                <c:pt idx="68">
                  <c:v>42614</c:v>
                </c:pt>
                <c:pt idx="69">
                  <c:v>42644</c:v>
                </c:pt>
                <c:pt idx="70">
                  <c:v>42675</c:v>
                </c:pt>
                <c:pt idx="71">
                  <c:v>42705</c:v>
                </c:pt>
                <c:pt idx="72">
                  <c:v>42736</c:v>
                </c:pt>
                <c:pt idx="73">
                  <c:v>42767</c:v>
                </c:pt>
                <c:pt idx="74">
                  <c:v>42795</c:v>
                </c:pt>
                <c:pt idx="75">
                  <c:v>42826</c:v>
                </c:pt>
                <c:pt idx="76">
                  <c:v>42856</c:v>
                </c:pt>
                <c:pt idx="77">
                  <c:v>42887</c:v>
                </c:pt>
                <c:pt idx="78">
                  <c:v>42917</c:v>
                </c:pt>
                <c:pt idx="79">
                  <c:v>42948</c:v>
                </c:pt>
                <c:pt idx="80">
                  <c:v>42979</c:v>
                </c:pt>
                <c:pt idx="81">
                  <c:v>43009</c:v>
                </c:pt>
                <c:pt idx="82">
                  <c:v>43040</c:v>
                </c:pt>
                <c:pt idx="83">
                  <c:v>43070</c:v>
                </c:pt>
                <c:pt idx="84">
                  <c:v>43101</c:v>
                </c:pt>
                <c:pt idx="85">
                  <c:v>43132</c:v>
                </c:pt>
                <c:pt idx="86">
                  <c:v>43160</c:v>
                </c:pt>
                <c:pt idx="87">
                  <c:v>43191</c:v>
                </c:pt>
                <c:pt idx="88">
                  <c:v>43221</c:v>
                </c:pt>
                <c:pt idx="89">
                  <c:v>43252</c:v>
                </c:pt>
                <c:pt idx="90">
                  <c:v>43282</c:v>
                </c:pt>
                <c:pt idx="91">
                  <c:v>43313</c:v>
                </c:pt>
                <c:pt idx="92">
                  <c:v>43344</c:v>
                </c:pt>
                <c:pt idx="93">
                  <c:v>43374</c:v>
                </c:pt>
                <c:pt idx="94">
                  <c:v>43405</c:v>
                </c:pt>
                <c:pt idx="95">
                  <c:v>43435</c:v>
                </c:pt>
                <c:pt idx="96">
                  <c:v>43466</c:v>
                </c:pt>
                <c:pt idx="97">
                  <c:v>43497</c:v>
                </c:pt>
                <c:pt idx="98">
                  <c:v>43525</c:v>
                </c:pt>
                <c:pt idx="99">
                  <c:v>43556</c:v>
                </c:pt>
                <c:pt idx="100">
                  <c:v>43586</c:v>
                </c:pt>
                <c:pt idx="101">
                  <c:v>43617</c:v>
                </c:pt>
                <c:pt idx="102">
                  <c:v>43647</c:v>
                </c:pt>
                <c:pt idx="103">
                  <c:v>43678</c:v>
                </c:pt>
                <c:pt idx="104">
                  <c:v>43709</c:v>
                </c:pt>
                <c:pt idx="105">
                  <c:v>43739</c:v>
                </c:pt>
                <c:pt idx="106">
                  <c:v>43770</c:v>
                </c:pt>
                <c:pt idx="107">
                  <c:v>43800</c:v>
                </c:pt>
                <c:pt idx="108">
                  <c:v>43831</c:v>
                </c:pt>
                <c:pt idx="109">
                  <c:v>43862</c:v>
                </c:pt>
                <c:pt idx="110">
                  <c:v>43891</c:v>
                </c:pt>
                <c:pt idx="111">
                  <c:v>43922</c:v>
                </c:pt>
                <c:pt idx="112">
                  <c:v>43952</c:v>
                </c:pt>
                <c:pt idx="113">
                  <c:v>43983</c:v>
                </c:pt>
                <c:pt idx="114">
                  <c:v>44013</c:v>
                </c:pt>
                <c:pt idx="115">
                  <c:v>44044</c:v>
                </c:pt>
                <c:pt idx="116">
                  <c:v>44075</c:v>
                </c:pt>
                <c:pt idx="117">
                  <c:v>44105</c:v>
                </c:pt>
                <c:pt idx="118">
                  <c:v>44136</c:v>
                </c:pt>
                <c:pt idx="119">
                  <c:v>44166</c:v>
                </c:pt>
                <c:pt idx="120">
                  <c:v>44197</c:v>
                </c:pt>
                <c:pt idx="121">
                  <c:v>44228</c:v>
                </c:pt>
                <c:pt idx="122">
                  <c:v>44256</c:v>
                </c:pt>
                <c:pt idx="123">
                  <c:v>44287</c:v>
                </c:pt>
                <c:pt idx="124">
                  <c:v>44317</c:v>
                </c:pt>
                <c:pt idx="125">
                  <c:v>44348</c:v>
                </c:pt>
                <c:pt idx="126">
                  <c:v>44378</c:v>
                </c:pt>
                <c:pt idx="127">
                  <c:v>44409</c:v>
                </c:pt>
                <c:pt idx="128">
                  <c:v>44440</c:v>
                </c:pt>
                <c:pt idx="129">
                  <c:v>44470</c:v>
                </c:pt>
                <c:pt idx="130">
                  <c:v>44501</c:v>
                </c:pt>
                <c:pt idx="131">
                  <c:v>44531</c:v>
                </c:pt>
                <c:pt idx="132">
                  <c:v>44562</c:v>
                </c:pt>
                <c:pt idx="133">
                  <c:v>44593</c:v>
                </c:pt>
                <c:pt idx="134">
                  <c:v>44621</c:v>
                </c:pt>
                <c:pt idx="135">
                  <c:v>44652</c:v>
                </c:pt>
                <c:pt idx="136">
                  <c:v>44682</c:v>
                </c:pt>
                <c:pt idx="137">
                  <c:v>44713</c:v>
                </c:pt>
                <c:pt idx="138">
                  <c:v>44743</c:v>
                </c:pt>
                <c:pt idx="139">
                  <c:v>44774</c:v>
                </c:pt>
                <c:pt idx="140">
                  <c:v>44805</c:v>
                </c:pt>
                <c:pt idx="141">
                  <c:v>44835</c:v>
                </c:pt>
                <c:pt idx="142">
                  <c:v>44866</c:v>
                </c:pt>
                <c:pt idx="143">
                  <c:v>44866</c:v>
                </c:pt>
                <c:pt idx="144">
                  <c:v>44896</c:v>
                </c:pt>
                <c:pt idx="145">
                  <c:v>44927</c:v>
                </c:pt>
                <c:pt idx="146">
                  <c:v>44958</c:v>
                </c:pt>
                <c:pt idx="147">
                  <c:v>44986</c:v>
                </c:pt>
                <c:pt idx="148">
                  <c:v>45017</c:v>
                </c:pt>
                <c:pt idx="149">
                  <c:v>45047</c:v>
                </c:pt>
                <c:pt idx="150">
                  <c:v>45078</c:v>
                </c:pt>
                <c:pt idx="151">
                  <c:v>45108</c:v>
                </c:pt>
                <c:pt idx="152">
                  <c:v>45139</c:v>
                </c:pt>
                <c:pt idx="153">
                  <c:v>45170</c:v>
                </c:pt>
                <c:pt idx="154" formatCode="d\-mmm">
                  <c:v>45200</c:v>
                </c:pt>
                <c:pt idx="155" formatCode="d\-mmm">
                  <c:v>45231</c:v>
                </c:pt>
                <c:pt idx="156" formatCode="m/d/yyyy">
                  <c:v>45261</c:v>
                </c:pt>
                <c:pt idx="157" formatCode="m/d/yyyy">
                  <c:v>45292</c:v>
                </c:pt>
                <c:pt idx="158" formatCode="m/d/yyyy">
                  <c:v>45323</c:v>
                </c:pt>
                <c:pt idx="159" formatCode="m/d/yyyy">
                  <c:v>45352</c:v>
                </c:pt>
                <c:pt idx="160" formatCode="m/d/yyyy">
                  <c:v>45383</c:v>
                </c:pt>
                <c:pt idx="161" formatCode="m/d/yyyy">
                  <c:v>45413</c:v>
                </c:pt>
                <c:pt idx="162" formatCode="m/d/yyyy">
                  <c:v>45444</c:v>
                </c:pt>
                <c:pt idx="163" formatCode="m/d/yyyy">
                  <c:v>45474</c:v>
                </c:pt>
                <c:pt idx="164" formatCode="m/d/yyyy">
                  <c:v>45505</c:v>
                </c:pt>
                <c:pt idx="165" formatCode="m/d/yyyy">
                  <c:v>45536</c:v>
                </c:pt>
                <c:pt idx="166" formatCode="m/d/yyyy">
                  <c:v>45566</c:v>
                </c:pt>
                <c:pt idx="167" formatCode="m/d/yyyy">
                  <c:v>45597</c:v>
                </c:pt>
                <c:pt idx="168" formatCode="m/d/yyyy">
                  <c:v>45627</c:v>
                </c:pt>
                <c:pt idx="169" formatCode="m/d/yyyy">
                  <c:v>45658</c:v>
                </c:pt>
                <c:pt idx="170" formatCode="m/d/yyyy">
                  <c:v>45689</c:v>
                </c:pt>
                <c:pt idx="171" formatCode="m/d/yyyy">
                  <c:v>45717</c:v>
                </c:pt>
              </c:numCache>
            </c:numRef>
          </c:cat>
          <c:val>
            <c:numRef>
              <c:f>Sheet1!$D$2:$D$173</c:f>
              <c:numCache>
                <c:formatCode>General</c:formatCode>
                <c:ptCount val="172"/>
                <c:pt idx="92">
                  <c:v>0.16</c:v>
                </c:pt>
                <c:pt idx="93">
                  <c:v>0.16</c:v>
                </c:pt>
                <c:pt idx="94">
                  <c:v>0.16</c:v>
                </c:pt>
                <c:pt idx="95">
                  <c:v>0.16</c:v>
                </c:pt>
                <c:pt idx="96">
                  <c:v>0.16</c:v>
                </c:pt>
                <c:pt idx="97">
                  <c:v>0.16</c:v>
                </c:pt>
                <c:pt idx="98">
                  <c:v>0.16</c:v>
                </c:pt>
                <c:pt idx="99">
                  <c:v>0.16</c:v>
                </c:pt>
                <c:pt idx="100">
                  <c:v>0.16</c:v>
                </c:pt>
                <c:pt idx="101">
                  <c:v>0.16</c:v>
                </c:pt>
                <c:pt idx="102">
                  <c:v>0.16</c:v>
                </c:pt>
                <c:pt idx="103">
                  <c:v>0.16</c:v>
                </c:pt>
                <c:pt idx="104">
                  <c:v>0.16</c:v>
                </c:pt>
                <c:pt idx="105">
                  <c:v>0.16</c:v>
                </c:pt>
                <c:pt idx="106">
                  <c:v>0.16</c:v>
                </c:pt>
                <c:pt idx="107">
                  <c:v>0.16</c:v>
                </c:pt>
                <c:pt idx="108">
                  <c:v>0.16</c:v>
                </c:pt>
                <c:pt idx="109">
                  <c:v>0.16</c:v>
                </c:pt>
                <c:pt idx="110">
                  <c:v>0.16</c:v>
                </c:pt>
                <c:pt idx="111">
                  <c:v>0.15</c:v>
                </c:pt>
                <c:pt idx="112">
                  <c:v>0.15</c:v>
                </c:pt>
                <c:pt idx="113">
                  <c:v>0.15</c:v>
                </c:pt>
                <c:pt idx="114">
                  <c:v>0.15</c:v>
                </c:pt>
                <c:pt idx="115">
                  <c:v>0.15</c:v>
                </c:pt>
                <c:pt idx="116">
                  <c:v>0.15</c:v>
                </c:pt>
                <c:pt idx="117">
                  <c:v>0.14000000000000001</c:v>
                </c:pt>
                <c:pt idx="118">
                  <c:v>0.14000000000000001</c:v>
                </c:pt>
                <c:pt idx="119">
                  <c:v>0.14000000000000001</c:v>
                </c:pt>
                <c:pt idx="120">
                  <c:v>0.14000000000000001</c:v>
                </c:pt>
                <c:pt idx="121">
                  <c:v>0.14000000000000001</c:v>
                </c:pt>
                <c:pt idx="122">
                  <c:v>0.14000000000000001</c:v>
                </c:pt>
                <c:pt idx="123">
                  <c:v>0.14000000000000001</c:v>
                </c:pt>
                <c:pt idx="124">
                  <c:v>0.14000000000000001</c:v>
                </c:pt>
                <c:pt idx="125">
                  <c:v>0.14000000000000001</c:v>
                </c:pt>
                <c:pt idx="126">
                  <c:v>0.14000000000000001</c:v>
                </c:pt>
                <c:pt idx="127">
                  <c:v>0.14000000000000001</c:v>
                </c:pt>
                <c:pt idx="128">
                  <c:v>0.14000000000000001</c:v>
                </c:pt>
                <c:pt idx="129">
                  <c:v>0.14000000000000001</c:v>
                </c:pt>
                <c:pt idx="130">
                  <c:v>0.14000000000000001</c:v>
                </c:pt>
                <c:pt idx="131">
                  <c:v>0.14000000000000001</c:v>
                </c:pt>
                <c:pt idx="132">
                  <c:v>0.14000000000000001</c:v>
                </c:pt>
                <c:pt idx="133">
                  <c:v>0.14000000000000001</c:v>
                </c:pt>
                <c:pt idx="134">
                  <c:v>0.17</c:v>
                </c:pt>
                <c:pt idx="135">
                  <c:v>0.17</c:v>
                </c:pt>
                <c:pt idx="136">
                  <c:v>0.17</c:v>
                </c:pt>
                <c:pt idx="137">
                  <c:v>0.16</c:v>
                </c:pt>
                <c:pt idx="138">
                  <c:v>0.15</c:v>
                </c:pt>
                <c:pt idx="139">
                  <c:v>0.15</c:v>
                </c:pt>
                <c:pt idx="140">
                  <c:v>0.15</c:v>
                </c:pt>
                <c:pt idx="141">
                  <c:v>0.15</c:v>
                </c:pt>
                <c:pt idx="142">
                  <c:v>0.15</c:v>
                </c:pt>
                <c:pt idx="143">
                  <c:v>0.15</c:v>
                </c:pt>
                <c:pt idx="144">
                  <c:v>0.15</c:v>
                </c:pt>
                <c:pt idx="145">
                  <c:v>0.15</c:v>
                </c:pt>
                <c:pt idx="146">
                  <c:v>0.15</c:v>
                </c:pt>
                <c:pt idx="147">
                  <c:v>0.15</c:v>
                </c:pt>
                <c:pt idx="148">
                  <c:v>0.14000000000000001</c:v>
                </c:pt>
                <c:pt idx="149">
                  <c:v>0.14000000000000001</c:v>
                </c:pt>
                <c:pt idx="150">
                  <c:v>0.14000000000000001</c:v>
                </c:pt>
                <c:pt idx="151">
                  <c:v>0.14000000000000001</c:v>
                </c:pt>
                <c:pt idx="152">
                  <c:v>0.14000000000000001</c:v>
                </c:pt>
                <c:pt idx="153">
                  <c:v>0.14000000000000001</c:v>
                </c:pt>
                <c:pt idx="154">
                  <c:v>0.14000000000000001</c:v>
                </c:pt>
                <c:pt idx="155">
                  <c:v>0.14000000000000001</c:v>
                </c:pt>
                <c:pt idx="156">
                  <c:v>0.14000000000000001</c:v>
                </c:pt>
                <c:pt idx="157">
                  <c:v>0.14000000000000001</c:v>
                </c:pt>
                <c:pt idx="158">
                  <c:v>0.14000000000000001</c:v>
                </c:pt>
                <c:pt idx="159">
                  <c:v>0.14000000000000001</c:v>
                </c:pt>
                <c:pt idx="160">
                  <c:v>0.14000000000000001</c:v>
                </c:pt>
                <c:pt idx="161">
                  <c:v>0.14000000000000001</c:v>
                </c:pt>
                <c:pt idx="162">
                  <c:v>0.14000000000000001</c:v>
                </c:pt>
                <c:pt idx="163">
                  <c:v>0.14000000000000001</c:v>
                </c:pt>
                <c:pt idx="164">
                  <c:v>0.13500000000000001</c:v>
                </c:pt>
                <c:pt idx="165">
                  <c:v>0.13500000000000001</c:v>
                </c:pt>
                <c:pt idx="166">
                  <c:v>0.13500000000000001</c:v>
                </c:pt>
                <c:pt idx="167">
                  <c:v>0.13500000000000001</c:v>
                </c:pt>
                <c:pt idx="168">
                  <c:v>0.13500000000000001</c:v>
                </c:pt>
                <c:pt idx="169">
                  <c:v>0.13500000000000001</c:v>
                </c:pt>
                <c:pt idx="170">
                  <c:v>0.13500000000000001</c:v>
                </c:pt>
                <c:pt idx="171">
                  <c:v>0.13500000000000001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80-4056-8A48-0BA21B4DF7F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Ключевая ставка ЦБ Казахстана</c:v>
                </c:pt>
              </c:strCache>
            </c:strRef>
          </c:tx>
          <c:spPr>
            <a:ln w="15875">
              <a:prstDash val="sysDot"/>
            </a:ln>
          </c:spPr>
          <c:marker>
            <c:symbol val="none"/>
          </c:marker>
          <c:dLbls>
            <c:delete val="1"/>
          </c:dLbls>
          <c:cat>
            <c:numRef>
              <c:f>Sheet1!$A$2:$A$173</c:f>
              <c:numCache>
                <c:formatCode>[$-F800]dddd\,\ mmmm\ dd\,\ yyyy</c:formatCode>
                <c:ptCount val="172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41061</c:v>
                </c:pt>
                <c:pt idx="18">
                  <c:v>41091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  <c:pt idx="29">
                  <c:v>41426</c:v>
                </c:pt>
                <c:pt idx="30">
                  <c:v>41456</c:v>
                </c:pt>
                <c:pt idx="31">
                  <c:v>41487</c:v>
                </c:pt>
                <c:pt idx="32">
                  <c:v>41518</c:v>
                </c:pt>
                <c:pt idx="33">
                  <c:v>41548</c:v>
                </c:pt>
                <c:pt idx="34">
                  <c:v>41579</c:v>
                </c:pt>
                <c:pt idx="35">
                  <c:v>41609</c:v>
                </c:pt>
                <c:pt idx="36">
                  <c:v>41640</c:v>
                </c:pt>
                <c:pt idx="37">
                  <c:v>41671</c:v>
                </c:pt>
                <c:pt idx="38">
                  <c:v>41699</c:v>
                </c:pt>
                <c:pt idx="39">
                  <c:v>41730</c:v>
                </c:pt>
                <c:pt idx="40">
                  <c:v>41760</c:v>
                </c:pt>
                <c:pt idx="41">
                  <c:v>41791</c:v>
                </c:pt>
                <c:pt idx="42">
                  <c:v>41821</c:v>
                </c:pt>
                <c:pt idx="43">
                  <c:v>41852</c:v>
                </c:pt>
                <c:pt idx="44">
                  <c:v>41883</c:v>
                </c:pt>
                <c:pt idx="45">
                  <c:v>41913</c:v>
                </c:pt>
                <c:pt idx="46">
                  <c:v>41944</c:v>
                </c:pt>
                <c:pt idx="47">
                  <c:v>41974</c:v>
                </c:pt>
                <c:pt idx="48">
                  <c:v>42005</c:v>
                </c:pt>
                <c:pt idx="49">
                  <c:v>42036</c:v>
                </c:pt>
                <c:pt idx="50">
                  <c:v>42064</c:v>
                </c:pt>
                <c:pt idx="51">
                  <c:v>42095</c:v>
                </c:pt>
                <c:pt idx="52">
                  <c:v>42125</c:v>
                </c:pt>
                <c:pt idx="53">
                  <c:v>42156</c:v>
                </c:pt>
                <c:pt idx="54">
                  <c:v>42186</c:v>
                </c:pt>
                <c:pt idx="55">
                  <c:v>42217</c:v>
                </c:pt>
                <c:pt idx="56">
                  <c:v>42248</c:v>
                </c:pt>
                <c:pt idx="57">
                  <c:v>42278</c:v>
                </c:pt>
                <c:pt idx="58">
                  <c:v>42309</c:v>
                </c:pt>
                <c:pt idx="59">
                  <c:v>42339</c:v>
                </c:pt>
                <c:pt idx="60">
                  <c:v>42370</c:v>
                </c:pt>
                <c:pt idx="61">
                  <c:v>42401</c:v>
                </c:pt>
                <c:pt idx="62">
                  <c:v>42430</c:v>
                </c:pt>
                <c:pt idx="63">
                  <c:v>42461</c:v>
                </c:pt>
                <c:pt idx="64">
                  <c:v>42491</c:v>
                </c:pt>
                <c:pt idx="65">
                  <c:v>42522</c:v>
                </c:pt>
                <c:pt idx="66">
                  <c:v>42552</c:v>
                </c:pt>
                <c:pt idx="67">
                  <c:v>42583</c:v>
                </c:pt>
                <c:pt idx="68">
                  <c:v>42614</c:v>
                </c:pt>
                <c:pt idx="69">
                  <c:v>42644</c:v>
                </c:pt>
                <c:pt idx="70">
                  <c:v>42675</c:v>
                </c:pt>
                <c:pt idx="71">
                  <c:v>42705</c:v>
                </c:pt>
                <c:pt idx="72">
                  <c:v>42736</c:v>
                </c:pt>
                <c:pt idx="73">
                  <c:v>42767</c:v>
                </c:pt>
                <c:pt idx="74">
                  <c:v>42795</c:v>
                </c:pt>
                <c:pt idx="75">
                  <c:v>42826</c:v>
                </c:pt>
                <c:pt idx="76">
                  <c:v>42856</c:v>
                </c:pt>
                <c:pt idx="77">
                  <c:v>42887</c:v>
                </c:pt>
                <c:pt idx="78">
                  <c:v>42917</c:v>
                </c:pt>
                <c:pt idx="79">
                  <c:v>42948</c:v>
                </c:pt>
                <c:pt idx="80">
                  <c:v>42979</c:v>
                </c:pt>
                <c:pt idx="81">
                  <c:v>43009</c:v>
                </c:pt>
                <c:pt idx="82">
                  <c:v>43040</c:v>
                </c:pt>
                <c:pt idx="83">
                  <c:v>43070</c:v>
                </c:pt>
                <c:pt idx="84">
                  <c:v>43101</c:v>
                </c:pt>
                <c:pt idx="85">
                  <c:v>43132</c:v>
                </c:pt>
                <c:pt idx="86">
                  <c:v>43160</c:v>
                </c:pt>
                <c:pt idx="87">
                  <c:v>43191</c:v>
                </c:pt>
                <c:pt idx="88">
                  <c:v>43221</c:v>
                </c:pt>
                <c:pt idx="89">
                  <c:v>43252</c:v>
                </c:pt>
                <c:pt idx="90">
                  <c:v>43282</c:v>
                </c:pt>
                <c:pt idx="91">
                  <c:v>43313</c:v>
                </c:pt>
                <c:pt idx="92">
                  <c:v>43344</c:v>
                </c:pt>
                <c:pt idx="93">
                  <c:v>43374</c:v>
                </c:pt>
                <c:pt idx="94">
                  <c:v>43405</c:v>
                </c:pt>
                <c:pt idx="95">
                  <c:v>43435</c:v>
                </c:pt>
                <c:pt idx="96">
                  <c:v>43466</c:v>
                </c:pt>
                <c:pt idx="97">
                  <c:v>43497</c:v>
                </c:pt>
                <c:pt idx="98">
                  <c:v>43525</c:v>
                </c:pt>
                <c:pt idx="99">
                  <c:v>43556</c:v>
                </c:pt>
                <c:pt idx="100">
                  <c:v>43586</c:v>
                </c:pt>
                <c:pt idx="101">
                  <c:v>43617</c:v>
                </c:pt>
                <c:pt idx="102">
                  <c:v>43647</c:v>
                </c:pt>
                <c:pt idx="103">
                  <c:v>43678</c:v>
                </c:pt>
                <c:pt idx="104">
                  <c:v>43709</c:v>
                </c:pt>
                <c:pt idx="105">
                  <c:v>43739</c:v>
                </c:pt>
                <c:pt idx="106">
                  <c:v>43770</c:v>
                </c:pt>
                <c:pt idx="107">
                  <c:v>43800</c:v>
                </c:pt>
                <c:pt idx="108">
                  <c:v>43831</c:v>
                </c:pt>
                <c:pt idx="109">
                  <c:v>43862</c:v>
                </c:pt>
                <c:pt idx="110">
                  <c:v>43891</c:v>
                </c:pt>
                <c:pt idx="111">
                  <c:v>43922</c:v>
                </c:pt>
                <c:pt idx="112">
                  <c:v>43952</c:v>
                </c:pt>
                <c:pt idx="113">
                  <c:v>43983</c:v>
                </c:pt>
                <c:pt idx="114">
                  <c:v>44013</c:v>
                </c:pt>
                <c:pt idx="115">
                  <c:v>44044</c:v>
                </c:pt>
                <c:pt idx="116">
                  <c:v>44075</c:v>
                </c:pt>
                <c:pt idx="117">
                  <c:v>44105</c:v>
                </c:pt>
                <c:pt idx="118">
                  <c:v>44136</c:v>
                </c:pt>
                <c:pt idx="119">
                  <c:v>44166</c:v>
                </c:pt>
                <c:pt idx="120">
                  <c:v>44197</c:v>
                </c:pt>
                <c:pt idx="121">
                  <c:v>44228</c:v>
                </c:pt>
                <c:pt idx="122">
                  <c:v>44256</c:v>
                </c:pt>
                <c:pt idx="123">
                  <c:v>44287</c:v>
                </c:pt>
                <c:pt idx="124">
                  <c:v>44317</c:v>
                </c:pt>
                <c:pt idx="125">
                  <c:v>44348</c:v>
                </c:pt>
                <c:pt idx="126">
                  <c:v>44378</c:v>
                </c:pt>
                <c:pt idx="127">
                  <c:v>44409</c:v>
                </c:pt>
                <c:pt idx="128">
                  <c:v>44440</c:v>
                </c:pt>
                <c:pt idx="129">
                  <c:v>44470</c:v>
                </c:pt>
                <c:pt idx="130">
                  <c:v>44501</c:v>
                </c:pt>
                <c:pt idx="131">
                  <c:v>44531</c:v>
                </c:pt>
                <c:pt idx="132">
                  <c:v>44562</c:v>
                </c:pt>
                <c:pt idx="133">
                  <c:v>44593</c:v>
                </c:pt>
                <c:pt idx="134">
                  <c:v>44621</c:v>
                </c:pt>
                <c:pt idx="135">
                  <c:v>44652</c:v>
                </c:pt>
                <c:pt idx="136">
                  <c:v>44682</c:v>
                </c:pt>
                <c:pt idx="137">
                  <c:v>44713</c:v>
                </c:pt>
                <c:pt idx="138">
                  <c:v>44743</c:v>
                </c:pt>
                <c:pt idx="139">
                  <c:v>44774</c:v>
                </c:pt>
                <c:pt idx="140">
                  <c:v>44805</c:v>
                </c:pt>
                <c:pt idx="141">
                  <c:v>44835</c:v>
                </c:pt>
                <c:pt idx="142">
                  <c:v>44866</c:v>
                </c:pt>
                <c:pt idx="143">
                  <c:v>44866</c:v>
                </c:pt>
                <c:pt idx="144">
                  <c:v>44896</c:v>
                </c:pt>
                <c:pt idx="145">
                  <c:v>44927</c:v>
                </c:pt>
                <c:pt idx="146">
                  <c:v>44958</c:v>
                </c:pt>
                <c:pt idx="147">
                  <c:v>44986</c:v>
                </c:pt>
                <c:pt idx="148">
                  <c:v>45017</c:v>
                </c:pt>
                <c:pt idx="149">
                  <c:v>45047</c:v>
                </c:pt>
                <c:pt idx="150">
                  <c:v>45078</c:v>
                </c:pt>
                <c:pt idx="151">
                  <c:v>45108</c:v>
                </c:pt>
                <c:pt idx="152">
                  <c:v>45139</c:v>
                </c:pt>
                <c:pt idx="153">
                  <c:v>45170</c:v>
                </c:pt>
                <c:pt idx="154" formatCode="d\-mmm">
                  <c:v>45200</c:v>
                </c:pt>
                <c:pt idx="155" formatCode="d\-mmm">
                  <c:v>45231</c:v>
                </c:pt>
                <c:pt idx="156" formatCode="m/d/yyyy">
                  <c:v>45261</c:v>
                </c:pt>
                <c:pt idx="157" formatCode="m/d/yyyy">
                  <c:v>45292</c:v>
                </c:pt>
                <c:pt idx="158" formatCode="m/d/yyyy">
                  <c:v>45323</c:v>
                </c:pt>
                <c:pt idx="159" formatCode="m/d/yyyy">
                  <c:v>45352</c:v>
                </c:pt>
                <c:pt idx="160" formatCode="m/d/yyyy">
                  <c:v>45383</c:v>
                </c:pt>
                <c:pt idx="161" formatCode="m/d/yyyy">
                  <c:v>45413</c:v>
                </c:pt>
                <c:pt idx="162" formatCode="m/d/yyyy">
                  <c:v>45444</c:v>
                </c:pt>
                <c:pt idx="163" formatCode="m/d/yyyy">
                  <c:v>45474</c:v>
                </c:pt>
                <c:pt idx="164" formatCode="m/d/yyyy">
                  <c:v>45505</c:v>
                </c:pt>
                <c:pt idx="165" formatCode="m/d/yyyy">
                  <c:v>45536</c:v>
                </c:pt>
                <c:pt idx="166" formatCode="m/d/yyyy">
                  <c:v>45566</c:v>
                </c:pt>
                <c:pt idx="167" formatCode="m/d/yyyy">
                  <c:v>45597</c:v>
                </c:pt>
                <c:pt idx="168" formatCode="m/d/yyyy">
                  <c:v>45627</c:v>
                </c:pt>
                <c:pt idx="169" formatCode="m/d/yyyy">
                  <c:v>45658</c:v>
                </c:pt>
                <c:pt idx="170" formatCode="m/d/yyyy">
                  <c:v>45689</c:v>
                </c:pt>
                <c:pt idx="171" formatCode="m/d/yyyy">
                  <c:v>45717</c:v>
                </c:pt>
              </c:numCache>
            </c:numRef>
          </c:cat>
          <c:val>
            <c:numRef>
              <c:f>Sheet1!$E$2:$E$173</c:f>
              <c:numCache>
                <c:formatCode>General</c:formatCode>
                <c:ptCount val="172"/>
                <c:pt idx="93">
                  <c:v>9.2499999999999999E-2</c:v>
                </c:pt>
                <c:pt idx="94">
                  <c:v>9.2499999999999999E-2</c:v>
                </c:pt>
                <c:pt idx="95">
                  <c:v>9.2499999999999999E-2</c:v>
                </c:pt>
                <c:pt idx="96">
                  <c:v>9.2499999999999999E-2</c:v>
                </c:pt>
                <c:pt idx="97">
                  <c:v>9.2499999999999999E-2</c:v>
                </c:pt>
                <c:pt idx="98">
                  <c:v>9.2499999999999999E-2</c:v>
                </c:pt>
                <c:pt idx="99">
                  <c:v>0.09</c:v>
                </c:pt>
                <c:pt idx="100">
                  <c:v>0.09</c:v>
                </c:pt>
                <c:pt idx="101">
                  <c:v>0.09</c:v>
                </c:pt>
                <c:pt idx="102">
                  <c:v>0.09</c:v>
                </c:pt>
                <c:pt idx="103">
                  <c:v>0.09</c:v>
                </c:pt>
                <c:pt idx="104">
                  <c:v>0.09</c:v>
                </c:pt>
                <c:pt idx="105">
                  <c:v>9.2499999999999999E-2</c:v>
                </c:pt>
                <c:pt idx="106">
                  <c:v>9.2499999999999999E-2</c:v>
                </c:pt>
                <c:pt idx="107">
                  <c:v>9.2499999999999999E-2</c:v>
                </c:pt>
                <c:pt idx="108">
                  <c:v>9.2499999999999999E-2</c:v>
                </c:pt>
                <c:pt idx="109">
                  <c:v>9.2499999999999999E-2</c:v>
                </c:pt>
                <c:pt idx="110">
                  <c:v>0.12</c:v>
                </c:pt>
                <c:pt idx="111">
                  <c:v>9.5000000000000001E-2</c:v>
                </c:pt>
                <c:pt idx="112">
                  <c:v>9.5000000000000001E-2</c:v>
                </c:pt>
                <c:pt idx="113">
                  <c:v>9.5000000000000001E-2</c:v>
                </c:pt>
                <c:pt idx="114">
                  <c:v>0.09</c:v>
                </c:pt>
                <c:pt idx="115">
                  <c:v>0.09</c:v>
                </c:pt>
                <c:pt idx="116">
                  <c:v>0.09</c:v>
                </c:pt>
                <c:pt idx="117">
                  <c:v>0.09</c:v>
                </c:pt>
                <c:pt idx="118">
                  <c:v>0.09</c:v>
                </c:pt>
                <c:pt idx="119">
                  <c:v>0.09</c:v>
                </c:pt>
                <c:pt idx="120">
                  <c:v>0.09</c:v>
                </c:pt>
                <c:pt idx="121">
                  <c:v>0.09</c:v>
                </c:pt>
                <c:pt idx="122">
                  <c:v>0.09</c:v>
                </c:pt>
                <c:pt idx="123">
                  <c:v>0.09</c:v>
                </c:pt>
                <c:pt idx="124">
                  <c:v>0.09</c:v>
                </c:pt>
                <c:pt idx="125">
                  <c:v>0.09</c:v>
                </c:pt>
                <c:pt idx="126">
                  <c:v>9.5000000000000001E-2</c:v>
                </c:pt>
                <c:pt idx="127">
                  <c:v>0.09</c:v>
                </c:pt>
                <c:pt idx="128">
                  <c:v>9.2499999999999999E-2</c:v>
                </c:pt>
                <c:pt idx="129">
                  <c:v>9.5000000000000001E-2</c:v>
                </c:pt>
                <c:pt idx="130">
                  <c:v>9.7500000000000003E-2</c:v>
                </c:pt>
                <c:pt idx="131">
                  <c:v>0.10249999999999999</c:v>
                </c:pt>
                <c:pt idx="132">
                  <c:v>0.10249999999999999</c:v>
                </c:pt>
                <c:pt idx="133">
                  <c:v>0.10249999999999999</c:v>
                </c:pt>
                <c:pt idx="134">
                  <c:v>0.13500000000000001</c:v>
                </c:pt>
                <c:pt idx="135">
                  <c:v>0.14000000000000001</c:v>
                </c:pt>
                <c:pt idx="136">
                  <c:v>0.14000000000000001</c:v>
                </c:pt>
                <c:pt idx="137">
                  <c:v>0.14000000000000001</c:v>
                </c:pt>
                <c:pt idx="138">
                  <c:v>0.14000000000000001</c:v>
                </c:pt>
                <c:pt idx="139">
                  <c:v>0.14499999999999999</c:v>
                </c:pt>
                <c:pt idx="140">
                  <c:v>0.14499999999999999</c:v>
                </c:pt>
                <c:pt idx="141">
                  <c:v>0.16</c:v>
                </c:pt>
                <c:pt idx="142">
                  <c:v>0.16</c:v>
                </c:pt>
                <c:pt idx="143">
                  <c:v>0.16750000000000001</c:v>
                </c:pt>
                <c:pt idx="144">
                  <c:v>0.16750000000000001</c:v>
                </c:pt>
                <c:pt idx="145">
                  <c:v>0.16750000000000001</c:v>
                </c:pt>
                <c:pt idx="146">
                  <c:v>0.16750000000000001</c:v>
                </c:pt>
                <c:pt idx="147">
                  <c:v>0.16750000000000001</c:v>
                </c:pt>
                <c:pt idx="148">
                  <c:v>0.16750000000000001</c:v>
                </c:pt>
                <c:pt idx="149">
                  <c:v>0.16750000000000001</c:v>
                </c:pt>
                <c:pt idx="150">
                  <c:v>0.16750000000000001</c:v>
                </c:pt>
                <c:pt idx="151">
                  <c:v>0.16750000000000001</c:v>
                </c:pt>
                <c:pt idx="152">
                  <c:v>0.16500000000000001</c:v>
                </c:pt>
                <c:pt idx="153">
                  <c:v>0.16</c:v>
                </c:pt>
                <c:pt idx="154">
                  <c:v>0.16</c:v>
                </c:pt>
                <c:pt idx="155">
                  <c:v>0.16</c:v>
                </c:pt>
                <c:pt idx="156">
                  <c:v>0.1525</c:v>
                </c:pt>
                <c:pt idx="157">
                  <c:v>0.14749999999999999</c:v>
                </c:pt>
                <c:pt idx="158">
                  <c:v>0.14749999999999999</c:v>
                </c:pt>
                <c:pt idx="159">
                  <c:v>0.14749999999999999</c:v>
                </c:pt>
                <c:pt idx="160">
                  <c:v>0.14749999999999999</c:v>
                </c:pt>
                <c:pt idx="161">
                  <c:v>0.14749999999999999</c:v>
                </c:pt>
                <c:pt idx="162">
                  <c:v>0.14749999999999999</c:v>
                </c:pt>
                <c:pt idx="163" formatCode="0.00%">
                  <c:v>0.14499999999999999</c:v>
                </c:pt>
                <c:pt idx="164">
                  <c:v>0.14249999999999999</c:v>
                </c:pt>
                <c:pt idx="165">
                  <c:v>0.14249999999999999</c:v>
                </c:pt>
                <c:pt idx="166">
                  <c:v>0.14249999999999999</c:v>
                </c:pt>
                <c:pt idx="167">
                  <c:v>0.1525</c:v>
                </c:pt>
                <c:pt idx="168">
                  <c:v>0.1525</c:v>
                </c:pt>
                <c:pt idx="169">
                  <c:v>0.1525</c:v>
                </c:pt>
                <c:pt idx="170">
                  <c:v>0.1525</c:v>
                </c:pt>
                <c:pt idx="171">
                  <c:v>0.16500000000000001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80-4056-8A48-0BA21B4DF7F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Ключевая ставка ЦБ Кыргызстана</c:v>
                </c:pt>
              </c:strCache>
            </c:strRef>
          </c:tx>
          <c:spPr>
            <a:ln w="12700">
              <a:prstDash val="sysDot"/>
            </a:ln>
          </c:spPr>
          <c:marker>
            <c:symbol val="none"/>
          </c:marker>
          <c:dLbls>
            <c:delete val="1"/>
          </c:dLbls>
          <c:cat>
            <c:numRef>
              <c:f>Sheet1!$A$2:$A$173</c:f>
              <c:numCache>
                <c:formatCode>[$-F800]dddd\,\ mmmm\ dd\,\ yyyy</c:formatCode>
                <c:ptCount val="172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41061</c:v>
                </c:pt>
                <c:pt idx="18">
                  <c:v>41091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  <c:pt idx="29">
                  <c:v>41426</c:v>
                </c:pt>
                <c:pt idx="30">
                  <c:v>41456</c:v>
                </c:pt>
                <c:pt idx="31">
                  <c:v>41487</c:v>
                </c:pt>
                <c:pt idx="32">
                  <c:v>41518</c:v>
                </c:pt>
                <c:pt idx="33">
                  <c:v>41548</c:v>
                </c:pt>
                <c:pt idx="34">
                  <c:v>41579</c:v>
                </c:pt>
                <c:pt idx="35">
                  <c:v>41609</c:v>
                </c:pt>
                <c:pt idx="36">
                  <c:v>41640</c:v>
                </c:pt>
                <c:pt idx="37">
                  <c:v>41671</c:v>
                </c:pt>
                <c:pt idx="38">
                  <c:v>41699</c:v>
                </c:pt>
                <c:pt idx="39">
                  <c:v>41730</c:v>
                </c:pt>
                <c:pt idx="40">
                  <c:v>41760</c:v>
                </c:pt>
                <c:pt idx="41">
                  <c:v>41791</c:v>
                </c:pt>
                <c:pt idx="42">
                  <c:v>41821</c:v>
                </c:pt>
                <c:pt idx="43">
                  <c:v>41852</c:v>
                </c:pt>
                <c:pt idx="44">
                  <c:v>41883</c:v>
                </c:pt>
                <c:pt idx="45">
                  <c:v>41913</c:v>
                </c:pt>
                <c:pt idx="46">
                  <c:v>41944</c:v>
                </c:pt>
                <c:pt idx="47">
                  <c:v>41974</c:v>
                </c:pt>
                <c:pt idx="48">
                  <c:v>42005</c:v>
                </c:pt>
                <c:pt idx="49">
                  <c:v>42036</c:v>
                </c:pt>
                <c:pt idx="50">
                  <c:v>42064</c:v>
                </c:pt>
                <c:pt idx="51">
                  <c:v>42095</c:v>
                </c:pt>
                <c:pt idx="52">
                  <c:v>42125</c:v>
                </c:pt>
                <c:pt idx="53">
                  <c:v>42156</c:v>
                </c:pt>
                <c:pt idx="54">
                  <c:v>42186</c:v>
                </c:pt>
                <c:pt idx="55">
                  <c:v>42217</c:v>
                </c:pt>
                <c:pt idx="56">
                  <c:v>42248</c:v>
                </c:pt>
                <c:pt idx="57">
                  <c:v>42278</c:v>
                </c:pt>
                <c:pt idx="58">
                  <c:v>42309</c:v>
                </c:pt>
                <c:pt idx="59">
                  <c:v>42339</c:v>
                </c:pt>
                <c:pt idx="60">
                  <c:v>42370</c:v>
                </c:pt>
                <c:pt idx="61">
                  <c:v>42401</c:v>
                </c:pt>
                <c:pt idx="62">
                  <c:v>42430</c:v>
                </c:pt>
                <c:pt idx="63">
                  <c:v>42461</c:v>
                </c:pt>
                <c:pt idx="64">
                  <c:v>42491</c:v>
                </c:pt>
                <c:pt idx="65">
                  <c:v>42522</c:v>
                </c:pt>
                <c:pt idx="66">
                  <c:v>42552</c:v>
                </c:pt>
                <c:pt idx="67">
                  <c:v>42583</c:v>
                </c:pt>
                <c:pt idx="68">
                  <c:v>42614</c:v>
                </c:pt>
                <c:pt idx="69">
                  <c:v>42644</c:v>
                </c:pt>
                <c:pt idx="70">
                  <c:v>42675</c:v>
                </c:pt>
                <c:pt idx="71">
                  <c:v>42705</c:v>
                </c:pt>
                <c:pt idx="72">
                  <c:v>42736</c:v>
                </c:pt>
                <c:pt idx="73">
                  <c:v>42767</c:v>
                </c:pt>
                <c:pt idx="74">
                  <c:v>42795</c:v>
                </c:pt>
                <c:pt idx="75">
                  <c:v>42826</c:v>
                </c:pt>
                <c:pt idx="76">
                  <c:v>42856</c:v>
                </c:pt>
                <c:pt idx="77">
                  <c:v>42887</c:v>
                </c:pt>
                <c:pt idx="78">
                  <c:v>42917</c:v>
                </c:pt>
                <c:pt idx="79">
                  <c:v>42948</c:v>
                </c:pt>
                <c:pt idx="80">
                  <c:v>42979</c:v>
                </c:pt>
                <c:pt idx="81">
                  <c:v>43009</c:v>
                </c:pt>
                <c:pt idx="82">
                  <c:v>43040</c:v>
                </c:pt>
                <c:pt idx="83">
                  <c:v>43070</c:v>
                </c:pt>
                <c:pt idx="84">
                  <c:v>43101</c:v>
                </c:pt>
                <c:pt idx="85">
                  <c:v>43132</c:v>
                </c:pt>
                <c:pt idx="86">
                  <c:v>43160</c:v>
                </c:pt>
                <c:pt idx="87">
                  <c:v>43191</c:v>
                </c:pt>
                <c:pt idx="88">
                  <c:v>43221</c:v>
                </c:pt>
                <c:pt idx="89">
                  <c:v>43252</c:v>
                </c:pt>
                <c:pt idx="90">
                  <c:v>43282</c:v>
                </c:pt>
                <c:pt idx="91">
                  <c:v>43313</c:v>
                </c:pt>
                <c:pt idx="92">
                  <c:v>43344</c:v>
                </c:pt>
                <c:pt idx="93">
                  <c:v>43374</c:v>
                </c:pt>
                <c:pt idx="94">
                  <c:v>43405</c:v>
                </c:pt>
                <c:pt idx="95">
                  <c:v>43435</c:v>
                </c:pt>
                <c:pt idx="96">
                  <c:v>43466</c:v>
                </c:pt>
                <c:pt idx="97">
                  <c:v>43497</c:v>
                </c:pt>
                <c:pt idx="98">
                  <c:v>43525</c:v>
                </c:pt>
                <c:pt idx="99">
                  <c:v>43556</c:v>
                </c:pt>
                <c:pt idx="100">
                  <c:v>43586</c:v>
                </c:pt>
                <c:pt idx="101">
                  <c:v>43617</c:v>
                </c:pt>
                <c:pt idx="102">
                  <c:v>43647</c:v>
                </c:pt>
                <c:pt idx="103">
                  <c:v>43678</c:v>
                </c:pt>
                <c:pt idx="104">
                  <c:v>43709</c:v>
                </c:pt>
                <c:pt idx="105">
                  <c:v>43739</c:v>
                </c:pt>
                <c:pt idx="106">
                  <c:v>43770</c:v>
                </c:pt>
                <c:pt idx="107">
                  <c:v>43800</c:v>
                </c:pt>
                <c:pt idx="108">
                  <c:v>43831</c:v>
                </c:pt>
                <c:pt idx="109">
                  <c:v>43862</c:v>
                </c:pt>
                <c:pt idx="110">
                  <c:v>43891</c:v>
                </c:pt>
                <c:pt idx="111">
                  <c:v>43922</c:v>
                </c:pt>
                <c:pt idx="112">
                  <c:v>43952</c:v>
                </c:pt>
                <c:pt idx="113">
                  <c:v>43983</c:v>
                </c:pt>
                <c:pt idx="114">
                  <c:v>44013</c:v>
                </c:pt>
                <c:pt idx="115">
                  <c:v>44044</c:v>
                </c:pt>
                <c:pt idx="116">
                  <c:v>44075</c:v>
                </c:pt>
                <c:pt idx="117">
                  <c:v>44105</c:v>
                </c:pt>
                <c:pt idx="118">
                  <c:v>44136</c:v>
                </c:pt>
                <c:pt idx="119">
                  <c:v>44166</c:v>
                </c:pt>
                <c:pt idx="120">
                  <c:v>44197</c:v>
                </c:pt>
                <c:pt idx="121">
                  <c:v>44228</c:v>
                </c:pt>
                <c:pt idx="122">
                  <c:v>44256</c:v>
                </c:pt>
                <c:pt idx="123">
                  <c:v>44287</c:v>
                </c:pt>
                <c:pt idx="124">
                  <c:v>44317</c:v>
                </c:pt>
                <c:pt idx="125">
                  <c:v>44348</c:v>
                </c:pt>
                <c:pt idx="126">
                  <c:v>44378</c:v>
                </c:pt>
                <c:pt idx="127">
                  <c:v>44409</c:v>
                </c:pt>
                <c:pt idx="128">
                  <c:v>44440</c:v>
                </c:pt>
                <c:pt idx="129">
                  <c:v>44470</c:v>
                </c:pt>
                <c:pt idx="130">
                  <c:v>44501</c:v>
                </c:pt>
                <c:pt idx="131">
                  <c:v>44531</c:v>
                </c:pt>
                <c:pt idx="132">
                  <c:v>44562</c:v>
                </c:pt>
                <c:pt idx="133">
                  <c:v>44593</c:v>
                </c:pt>
                <c:pt idx="134">
                  <c:v>44621</c:v>
                </c:pt>
                <c:pt idx="135">
                  <c:v>44652</c:v>
                </c:pt>
                <c:pt idx="136">
                  <c:v>44682</c:v>
                </c:pt>
                <c:pt idx="137">
                  <c:v>44713</c:v>
                </c:pt>
                <c:pt idx="138">
                  <c:v>44743</c:v>
                </c:pt>
                <c:pt idx="139">
                  <c:v>44774</c:v>
                </c:pt>
                <c:pt idx="140">
                  <c:v>44805</c:v>
                </c:pt>
                <c:pt idx="141">
                  <c:v>44835</c:v>
                </c:pt>
                <c:pt idx="142">
                  <c:v>44866</c:v>
                </c:pt>
                <c:pt idx="143">
                  <c:v>44866</c:v>
                </c:pt>
                <c:pt idx="144">
                  <c:v>44896</c:v>
                </c:pt>
                <c:pt idx="145">
                  <c:v>44927</c:v>
                </c:pt>
                <c:pt idx="146">
                  <c:v>44958</c:v>
                </c:pt>
                <c:pt idx="147">
                  <c:v>44986</c:v>
                </c:pt>
                <c:pt idx="148">
                  <c:v>45017</c:v>
                </c:pt>
                <c:pt idx="149">
                  <c:v>45047</c:v>
                </c:pt>
                <c:pt idx="150">
                  <c:v>45078</c:v>
                </c:pt>
                <c:pt idx="151">
                  <c:v>45108</c:v>
                </c:pt>
                <c:pt idx="152">
                  <c:v>45139</c:v>
                </c:pt>
                <c:pt idx="153">
                  <c:v>45170</c:v>
                </c:pt>
                <c:pt idx="154" formatCode="d\-mmm">
                  <c:v>45200</c:v>
                </c:pt>
                <c:pt idx="155" formatCode="d\-mmm">
                  <c:v>45231</c:v>
                </c:pt>
                <c:pt idx="156" formatCode="m/d/yyyy">
                  <c:v>45261</c:v>
                </c:pt>
                <c:pt idx="157" formatCode="m/d/yyyy">
                  <c:v>45292</c:v>
                </c:pt>
                <c:pt idx="158" formatCode="m/d/yyyy">
                  <c:v>45323</c:v>
                </c:pt>
                <c:pt idx="159" formatCode="m/d/yyyy">
                  <c:v>45352</c:v>
                </c:pt>
                <c:pt idx="160" formatCode="m/d/yyyy">
                  <c:v>45383</c:v>
                </c:pt>
                <c:pt idx="161" formatCode="m/d/yyyy">
                  <c:v>45413</c:v>
                </c:pt>
                <c:pt idx="162" formatCode="m/d/yyyy">
                  <c:v>45444</c:v>
                </c:pt>
                <c:pt idx="163" formatCode="m/d/yyyy">
                  <c:v>45474</c:v>
                </c:pt>
                <c:pt idx="164" formatCode="m/d/yyyy">
                  <c:v>45505</c:v>
                </c:pt>
                <c:pt idx="165" formatCode="m/d/yyyy">
                  <c:v>45536</c:v>
                </c:pt>
                <c:pt idx="166" formatCode="m/d/yyyy">
                  <c:v>45566</c:v>
                </c:pt>
                <c:pt idx="167" formatCode="m/d/yyyy">
                  <c:v>45597</c:v>
                </c:pt>
                <c:pt idx="168" formatCode="m/d/yyyy">
                  <c:v>45627</c:v>
                </c:pt>
                <c:pt idx="169" formatCode="m/d/yyyy">
                  <c:v>45658</c:v>
                </c:pt>
                <c:pt idx="170" formatCode="m/d/yyyy">
                  <c:v>45689</c:v>
                </c:pt>
                <c:pt idx="171" formatCode="m/d/yyyy">
                  <c:v>45717</c:v>
                </c:pt>
              </c:numCache>
            </c:numRef>
          </c:cat>
          <c:val>
            <c:numRef>
              <c:f>Sheet1!$F$2:$F$173</c:f>
              <c:numCache>
                <c:formatCode>General</c:formatCode>
                <c:ptCount val="172"/>
                <c:pt idx="93">
                  <c:v>0.05</c:v>
                </c:pt>
                <c:pt idx="94">
                  <c:v>0.05</c:v>
                </c:pt>
                <c:pt idx="95">
                  <c:v>0.05</c:v>
                </c:pt>
                <c:pt idx="96">
                  <c:v>0.05</c:v>
                </c:pt>
                <c:pt idx="97">
                  <c:v>0.05</c:v>
                </c:pt>
                <c:pt idx="98">
                  <c:v>0.05</c:v>
                </c:pt>
                <c:pt idx="99">
                  <c:v>0.05</c:v>
                </c:pt>
                <c:pt idx="100">
                  <c:v>0.05</c:v>
                </c:pt>
                <c:pt idx="101">
                  <c:v>0.05</c:v>
                </c:pt>
                <c:pt idx="102">
                  <c:v>0.05</c:v>
                </c:pt>
                <c:pt idx="103">
                  <c:v>0.05</c:v>
                </c:pt>
                <c:pt idx="104">
                  <c:v>0.05</c:v>
                </c:pt>
                <c:pt idx="105">
                  <c:v>0.05</c:v>
                </c:pt>
                <c:pt idx="106">
                  <c:v>0.05</c:v>
                </c:pt>
                <c:pt idx="107">
                  <c:v>0.05</c:v>
                </c:pt>
                <c:pt idx="108">
                  <c:v>0.05</c:v>
                </c:pt>
                <c:pt idx="109">
                  <c:v>5.5E-2</c:v>
                </c:pt>
                <c:pt idx="110">
                  <c:v>5.5E-2</c:v>
                </c:pt>
                <c:pt idx="111">
                  <c:v>5.5E-2</c:v>
                </c:pt>
                <c:pt idx="112">
                  <c:v>5.5E-2</c:v>
                </c:pt>
                <c:pt idx="113">
                  <c:v>5.5E-2</c:v>
                </c:pt>
                <c:pt idx="114">
                  <c:v>5.5E-2</c:v>
                </c:pt>
                <c:pt idx="115">
                  <c:v>5.5E-2</c:v>
                </c:pt>
                <c:pt idx="116">
                  <c:v>5.5E-2</c:v>
                </c:pt>
                <c:pt idx="117">
                  <c:v>5.5E-2</c:v>
                </c:pt>
                <c:pt idx="118">
                  <c:v>5.5E-2</c:v>
                </c:pt>
                <c:pt idx="119">
                  <c:v>5.5E-2</c:v>
                </c:pt>
                <c:pt idx="120">
                  <c:v>5.5E-2</c:v>
                </c:pt>
                <c:pt idx="121">
                  <c:v>5.5E-2</c:v>
                </c:pt>
                <c:pt idx="122">
                  <c:v>6.5000000000000002E-2</c:v>
                </c:pt>
                <c:pt idx="123">
                  <c:v>6.5000000000000002E-2</c:v>
                </c:pt>
                <c:pt idx="124">
                  <c:v>6.5000000000000002E-2</c:v>
                </c:pt>
                <c:pt idx="125">
                  <c:v>6.5000000000000002E-2</c:v>
                </c:pt>
                <c:pt idx="126">
                  <c:v>6.5000000000000002E-2</c:v>
                </c:pt>
                <c:pt idx="127">
                  <c:v>7.4999999999999997E-2</c:v>
                </c:pt>
                <c:pt idx="128">
                  <c:v>7.4999999999999997E-2</c:v>
                </c:pt>
                <c:pt idx="129">
                  <c:v>7.4999999999999997E-2</c:v>
                </c:pt>
                <c:pt idx="130">
                  <c:v>7.4999999999999997E-2</c:v>
                </c:pt>
                <c:pt idx="131">
                  <c:v>7.4999999999999997E-2</c:v>
                </c:pt>
                <c:pt idx="132">
                  <c:v>0.08</c:v>
                </c:pt>
                <c:pt idx="133">
                  <c:v>0.08</c:v>
                </c:pt>
                <c:pt idx="134">
                  <c:v>8.5000000000000006E-2</c:v>
                </c:pt>
                <c:pt idx="135">
                  <c:v>0.1</c:v>
                </c:pt>
                <c:pt idx="136">
                  <c:v>0.14000000000000001</c:v>
                </c:pt>
                <c:pt idx="137">
                  <c:v>0.14000000000000001</c:v>
                </c:pt>
                <c:pt idx="138">
                  <c:v>0.14000000000000001</c:v>
                </c:pt>
                <c:pt idx="139">
                  <c:v>0.14000000000000001</c:v>
                </c:pt>
                <c:pt idx="140">
                  <c:v>0.14000000000000001</c:v>
                </c:pt>
                <c:pt idx="141">
                  <c:v>0.14000000000000001</c:v>
                </c:pt>
                <c:pt idx="142">
                  <c:v>0.14000000000000001</c:v>
                </c:pt>
                <c:pt idx="143">
                  <c:v>0.14000000000000001</c:v>
                </c:pt>
                <c:pt idx="144">
                  <c:v>0.13</c:v>
                </c:pt>
                <c:pt idx="145">
                  <c:v>0.13</c:v>
                </c:pt>
                <c:pt idx="146">
                  <c:v>0.13</c:v>
                </c:pt>
                <c:pt idx="147">
                  <c:v>0.13</c:v>
                </c:pt>
                <c:pt idx="148">
                  <c:v>0.13</c:v>
                </c:pt>
                <c:pt idx="149">
                  <c:v>0.13</c:v>
                </c:pt>
                <c:pt idx="150">
                  <c:v>0.13</c:v>
                </c:pt>
                <c:pt idx="151">
                  <c:v>0.13</c:v>
                </c:pt>
                <c:pt idx="152">
                  <c:v>0.13</c:v>
                </c:pt>
                <c:pt idx="153">
                  <c:v>0.13</c:v>
                </c:pt>
                <c:pt idx="154">
                  <c:v>0.13</c:v>
                </c:pt>
                <c:pt idx="155">
                  <c:v>0.13</c:v>
                </c:pt>
                <c:pt idx="156">
                  <c:v>0.13</c:v>
                </c:pt>
                <c:pt idx="157">
                  <c:v>0.13</c:v>
                </c:pt>
                <c:pt idx="158">
                  <c:v>0.13</c:v>
                </c:pt>
                <c:pt idx="159">
                  <c:v>0.13</c:v>
                </c:pt>
                <c:pt idx="160">
                  <c:v>0.13</c:v>
                </c:pt>
                <c:pt idx="161">
                  <c:v>0.11</c:v>
                </c:pt>
                <c:pt idx="162">
                  <c:v>0.09</c:v>
                </c:pt>
                <c:pt idx="163">
                  <c:v>0.09</c:v>
                </c:pt>
                <c:pt idx="164">
                  <c:v>0.09</c:v>
                </c:pt>
                <c:pt idx="165">
                  <c:v>0.09</c:v>
                </c:pt>
                <c:pt idx="166">
                  <c:v>0.09</c:v>
                </c:pt>
                <c:pt idx="167">
                  <c:v>0.09</c:v>
                </c:pt>
                <c:pt idx="168">
                  <c:v>0.09</c:v>
                </c:pt>
                <c:pt idx="169">
                  <c:v>0.09</c:v>
                </c:pt>
                <c:pt idx="170">
                  <c:v>0.09</c:v>
                </c:pt>
                <c:pt idx="171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48-4DD6-ADBE-CD8F4B45AA9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82064256"/>
        <c:axId val="482065792"/>
      </c:lineChart>
      <c:dateAx>
        <c:axId val="482064256"/>
        <c:scaling>
          <c:orientation val="minMax"/>
          <c:min val="43466"/>
        </c:scaling>
        <c:delete val="0"/>
        <c:axPos val="b"/>
        <c:numFmt formatCode="mmm\-yy" sourceLinked="0"/>
        <c:majorTickMark val="out"/>
        <c:minorTickMark val="none"/>
        <c:tickLblPos val="nextTo"/>
        <c:spPr>
          <a:ln w="2540">
            <a:noFill/>
            <a:prstDash val="solid"/>
          </a:ln>
        </c:spPr>
        <c:txPr>
          <a:bodyPr rot="-5400000" vert="horz"/>
          <a:lstStyle/>
          <a:p>
            <a:pPr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ru-RU"/>
          </a:p>
        </c:txPr>
        <c:crossAx val="482065792"/>
        <c:crosses val="autoZero"/>
        <c:auto val="0"/>
        <c:lblOffset val="100"/>
        <c:baseTimeUnit val="months"/>
        <c:majorUnit val="6"/>
        <c:majorTimeUnit val="months"/>
      </c:dateAx>
      <c:valAx>
        <c:axId val="482065792"/>
        <c:scaling>
          <c:orientation val="minMax"/>
          <c:max val="0.22000000000000003"/>
          <c:min val="0"/>
        </c:scaling>
        <c:delete val="0"/>
        <c:axPos val="l"/>
        <c:majorGridlines>
          <c:spPr>
            <a:ln w="12700">
              <a:solidFill>
                <a:sysClr val="window" lastClr="FFFFFF">
                  <a:lumMod val="85000"/>
                </a:sysClr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 w="2540">
            <a:noFill/>
            <a:prstDash val="solid"/>
          </a:ln>
        </c:spPr>
        <c:txPr>
          <a:bodyPr rot="0" vert="horz"/>
          <a:lstStyle/>
          <a:p>
            <a:pPr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ru-RU"/>
          </a:p>
        </c:txPr>
        <c:crossAx val="482064256"/>
        <c:crosses val="autoZero"/>
        <c:crossBetween val="midCat"/>
      </c:valAx>
      <c:spPr>
        <a:noFill/>
        <a:ln w="1907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00" b="0" i="0" u="none" strike="noStrike" baseline="0">
          <a:solidFill>
            <a:srgbClr val="000000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46171690433494E-2"/>
          <c:y val="0.16246069301242705"/>
          <c:w val="0.91350119545726238"/>
          <c:h val="0.75779903546699723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Ставка ФРС</c:v>
                </c:pt>
              </c:strCache>
            </c:strRef>
          </c:tx>
          <c:spPr>
            <a:ln cmpd="dbl">
              <a:solidFill>
                <a:srgbClr val="C00000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Sheet1!$A$2:$A$366</c:f>
              <c:numCache>
                <c:formatCode>mmm\-yy</c:formatCode>
                <c:ptCount val="36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43862</c:v>
                </c:pt>
                <c:pt idx="5">
                  <c:v>43891</c:v>
                </c:pt>
                <c:pt idx="6">
                  <c:v>44587</c:v>
                </c:pt>
                <c:pt idx="7">
                  <c:v>44636</c:v>
                </c:pt>
                <c:pt idx="8">
                  <c:v>44685</c:v>
                </c:pt>
                <c:pt idx="9">
                  <c:v>44727</c:v>
                </c:pt>
                <c:pt idx="10">
                  <c:v>44769</c:v>
                </c:pt>
                <c:pt idx="11">
                  <c:v>44825</c:v>
                </c:pt>
                <c:pt idx="12">
                  <c:v>44867</c:v>
                </c:pt>
                <c:pt idx="13">
                  <c:v>44909</c:v>
                </c:pt>
                <c:pt idx="14">
                  <c:v>44958</c:v>
                </c:pt>
                <c:pt idx="15">
                  <c:v>45007</c:v>
                </c:pt>
                <c:pt idx="16">
                  <c:v>45056</c:v>
                </c:pt>
                <c:pt idx="17">
                  <c:v>45105</c:v>
                </c:pt>
                <c:pt idx="18">
                  <c:v>45154</c:v>
                </c:pt>
                <c:pt idx="19">
                  <c:v>45203</c:v>
                </c:pt>
                <c:pt idx="20">
                  <c:v>45252</c:v>
                </c:pt>
                <c:pt idx="21">
                  <c:v>45261</c:v>
                </c:pt>
                <c:pt idx="22">
                  <c:v>45292</c:v>
                </c:pt>
                <c:pt idx="23">
                  <c:v>45323</c:v>
                </c:pt>
                <c:pt idx="24">
                  <c:v>45352</c:v>
                </c:pt>
                <c:pt idx="25">
                  <c:v>45383</c:v>
                </c:pt>
                <c:pt idx="26">
                  <c:v>45413</c:v>
                </c:pt>
                <c:pt idx="27">
                  <c:v>45444</c:v>
                </c:pt>
                <c:pt idx="28">
                  <c:v>45474</c:v>
                </c:pt>
                <c:pt idx="29">
                  <c:v>45505</c:v>
                </c:pt>
                <c:pt idx="30">
                  <c:v>45536</c:v>
                </c:pt>
                <c:pt idx="31">
                  <c:v>45566</c:v>
                </c:pt>
                <c:pt idx="32">
                  <c:v>45597</c:v>
                </c:pt>
                <c:pt idx="33">
                  <c:v>45627</c:v>
                </c:pt>
                <c:pt idx="34">
                  <c:v>45658</c:v>
                </c:pt>
                <c:pt idx="35">
                  <c:v>45689</c:v>
                </c:pt>
              </c:numCache>
            </c:numRef>
          </c:cat>
          <c:val>
            <c:numRef>
              <c:f>Sheet1!$B$2:$B$366</c:f>
              <c:numCache>
                <c:formatCode>General</c:formatCode>
                <c:ptCount val="36"/>
                <c:pt idx="0">
                  <c:v>0.03</c:v>
                </c:pt>
                <c:pt idx="1">
                  <c:v>2.75E-2</c:v>
                </c:pt>
                <c:pt idx="2">
                  <c:v>2.5000000000000001E-2</c:v>
                </c:pt>
                <c:pt idx="3">
                  <c:v>2.2499999999999999E-2</c:v>
                </c:pt>
                <c:pt idx="4">
                  <c:v>2.2499999999999999E-2</c:v>
                </c:pt>
                <c:pt idx="5">
                  <c:v>2.5000000000000001E-3</c:v>
                </c:pt>
                <c:pt idx="6">
                  <c:v>2.5000000000000001E-3</c:v>
                </c:pt>
                <c:pt idx="7">
                  <c:v>5.0000000000000001E-3</c:v>
                </c:pt>
                <c:pt idx="8">
                  <c:v>0.01</c:v>
                </c:pt>
                <c:pt idx="9">
                  <c:v>1.7500000000000002E-2</c:v>
                </c:pt>
                <c:pt idx="10">
                  <c:v>2.5000000000000001E-2</c:v>
                </c:pt>
                <c:pt idx="11">
                  <c:v>3.2500000000000001E-2</c:v>
                </c:pt>
                <c:pt idx="12">
                  <c:v>0.04</c:v>
                </c:pt>
                <c:pt idx="13">
                  <c:v>4.4999999999999998E-2</c:v>
                </c:pt>
                <c:pt idx="14">
                  <c:v>4.7500000000000001E-2</c:v>
                </c:pt>
                <c:pt idx="15">
                  <c:v>0.05</c:v>
                </c:pt>
                <c:pt idx="16">
                  <c:v>0.05</c:v>
                </c:pt>
                <c:pt idx="17">
                  <c:v>0.05</c:v>
                </c:pt>
                <c:pt idx="18">
                  <c:v>5.5E-2</c:v>
                </c:pt>
                <c:pt idx="19">
                  <c:v>5.5E-2</c:v>
                </c:pt>
                <c:pt idx="20">
                  <c:v>5.5E-2</c:v>
                </c:pt>
                <c:pt idx="21">
                  <c:v>5.5E-2</c:v>
                </c:pt>
                <c:pt idx="22">
                  <c:v>5.5E-2</c:v>
                </c:pt>
                <c:pt idx="23">
                  <c:v>5.5E-2</c:v>
                </c:pt>
                <c:pt idx="24">
                  <c:v>5.5E-2</c:v>
                </c:pt>
                <c:pt idx="25">
                  <c:v>5.5E-2</c:v>
                </c:pt>
                <c:pt idx="26">
                  <c:v>5.5E-2</c:v>
                </c:pt>
                <c:pt idx="27">
                  <c:v>5.5E-2</c:v>
                </c:pt>
                <c:pt idx="28">
                  <c:v>5.5E-2</c:v>
                </c:pt>
                <c:pt idx="29">
                  <c:v>5.5E-2</c:v>
                </c:pt>
                <c:pt idx="30">
                  <c:v>0.05</c:v>
                </c:pt>
                <c:pt idx="31">
                  <c:v>0.05</c:v>
                </c:pt>
                <c:pt idx="32">
                  <c:v>4.7500000000000001E-2</c:v>
                </c:pt>
                <c:pt idx="33">
                  <c:v>4.7500000000000001E-2</c:v>
                </c:pt>
                <c:pt idx="34">
                  <c:v>4.4999999999999998E-2</c:v>
                </c:pt>
                <c:pt idx="35">
                  <c:v>4.4999999999999998E-2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0B-42DD-ADE9-2EA91E847FE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486203696"/>
        <c:axId val="-1486210224"/>
      </c:lineChart>
      <c:dateAx>
        <c:axId val="-1486203696"/>
        <c:scaling>
          <c:orientation val="minMax"/>
          <c:max val="45658"/>
          <c:min val="41275"/>
        </c:scaling>
        <c:delete val="1"/>
        <c:axPos val="b"/>
        <c:numFmt formatCode="mmm\-yy" sourceLinked="1"/>
        <c:majorTickMark val="out"/>
        <c:minorTickMark val="none"/>
        <c:tickLblPos val="nextTo"/>
        <c:crossAx val="-1486210224"/>
        <c:crosses val="autoZero"/>
        <c:auto val="1"/>
        <c:lblOffset val="100"/>
        <c:baseTimeUnit val="months"/>
      </c:dateAx>
      <c:valAx>
        <c:axId val="-1486210224"/>
        <c:scaling>
          <c:orientation val="minMax"/>
        </c:scaling>
        <c:delete val="1"/>
        <c:axPos val="l"/>
        <c:numFmt formatCode="0%" sourceLinked="0"/>
        <c:majorTickMark val="out"/>
        <c:minorTickMark val="none"/>
        <c:tickLblPos val="nextTo"/>
        <c:crossAx val="-1486203696"/>
        <c:crosses val="autoZero"/>
        <c:crossBetween val="between"/>
      </c:valAx>
      <c:spPr>
        <a:noFill/>
        <a:ln w="1907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564973609844352E-2"/>
          <c:y val="3.3057851239669422E-2"/>
          <c:w val="0.85091132010585968"/>
          <c:h val="0.8377350190381164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C0504D"/>
            </a:solidFill>
            <a:ln w="19050">
              <a:noFill/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92D050"/>
              </a:solidFill>
              <a:ln w="1905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CCF5-4708-9D86-7F483B1A3738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 w="1905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CCF5-4708-9D86-7F483B1A3738}"/>
              </c:ext>
            </c:extLst>
          </c:dPt>
          <c:dPt>
            <c:idx val="7"/>
            <c:invertIfNegative val="0"/>
            <c:bubble3D val="0"/>
            <c:spPr>
              <a:solidFill>
                <a:srgbClr val="92D050"/>
              </a:solidFill>
              <a:ln w="1905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CCF5-4708-9D86-7F483B1A3738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CF5-4708-9D86-7F483B1A3738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BA59-4A2C-8836-4B6E01903A99}"/>
              </c:ext>
            </c:extLst>
          </c:dPt>
          <c:dLbls>
            <c:delete val="1"/>
          </c:dLbls>
          <c:cat>
            <c:strRef>
              <c:f>Sheet1!$A$2:$A$13</c:f>
              <c:strCach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1"/>
                <c:pt idx="0">
                  <c:v>-0.4476</c:v>
                </c:pt>
                <c:pt idx="1">
                  <c:v>-0.1716</c:v>
                </c:pt>
                <c:pt idx="2">
                  <c:v>-1.26E-2</c:v>
                </c:pt>
                <c:pt idx="3">
                  <c:v>-5.1900000000000002E-2</c:v>
                </c:pt>
                <c:pt idx="4">
                  <c:v>0.51029999999999998</c:v>
                </c:pt>
                <c:pt idx="5">
                  <c:v>2</c:v>
                </c:pt>
                <c:pt idx="6">
                  <c:v>-4.0999999999999996</c:v>
                </c:pt>
                <c:pt idx="7">
                  <c:v>0.5</c:v>
                </c:pt>
                <c:pt idx="8">
                  <c:v>-3.3</c:v>
                </c:pt>
                <c:pt idx="9">
                  <c:v>-3.23</c:v>
                </c:pt>
                <c:pt idx="10">
                  <c:v>-3.4849999999999999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F5-4708-9D86-7F483B1A37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226018304"/>
        <c:axId val="222206144"/>
      </c:barChart>
      <c:catAx>
        <c:axId val="226018304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spPr>
          <a:ln w="2540">
            <a:noFill/>
            <a:prstDash val="solid"/>
          </a:ln>
        </c:spPr>
        <c:txPr>
          <a:bodyPr rot="-5400000" vert="horz"/>
          <a:lstStyle/>
          <a:p>
            <a:pPr algn="ctr">
              <a:defRPr lang="en-US" sz="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222206144"/>
        <c:crossesAt val="0"/>
        <c:auto val="1"/>
        <c:lblAlgn val="ctr"/>
        <c:lblOffset val="0"/>
        <c:noMultiLvlLbl val="0"/>
      </c:catAx>
      <c:valAx>
        <c:axId val="222206144"/>
        <c:scaling>
          <c:orientation val="minMax"/>
          <c:max val="2"/>
          <c:min val="-5"/>
        </c:scaling>
        <c:delete val="0"/>
        <c:axPos val="l"/>
        <c:majorGridlines>
          <c:spPr>
            <a:ln w="12700">
              <a:solidFill>
                <a:sysClr val="window" lastClr="FFFFFF">
                  <a:lumMod val="85000"/>
                </a:sysClr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 algn="ctr">
              <a:defRPr lang="en-US" sz="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ru-RU"/>
          </a:p>
        </c:txPr>
        <c:crossAx val="226018304"/>
        <c:crosses val="autoZero"/>
        <c:crossBetween val="between"/>
      </c:valAx>
      <c:spPr>
        <a:noFill/>
        <a:ln w="190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4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402429549301778E-2"/>
          <c:y val="0.16888360254061899"/>
          <c:w val="0.86080212142705259"/>
          <c:h val="0.56589290387040003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Лист1!$A$3</c:f>
              <c:strCache>
                <c:ptCount val="1"/>
                <c:pt idx="0">
                  <c:v>РТО Food, трлн руб.</c:v>
                </c:pt>
              </c:strCache>
            </c:strRef>
          </c:tx>
          <c:spPr>
            <a:solidFill>
              <a:srgbClr val="AA4643"/>
            </a:solidFill>
          </c:spPr>
          <c:invertIfNegative val="0"/>
          <c:cat>
            <c:strRef>
              <c:f>Лист1!$B$1:$BD$1</c:f>
              <c:strCache>
                <c:ptCount val="25"/>
                <c:pt idx="0">
                  <c:v>IV кв. 2018</c:v>
                </c:pt>
                <c:pt idx="1">
                  <c:v>I кв. 2019</c:v>
                </c:pt>
                <c:pt idx="2">
                  <c:v>II кв. 2019</c:v>
                </c:pt>
                <c:pt idx="3">
                  <c:v>III кв. 2019</c:v>
                </c:pt>
                <c:pt idx="4">
                  <c:v>IV кв. 2019</c:v>
                </c:pt>
                <c:pt idx="5">
                  <c:v>I кв. 2020</c:v>
                </c:pt>
                <c:pt idx="6">
                  <c:v>II кв. 2020 </c:v>
                </c:pt>
                <c:pt idx="7">
                  <c:v>III кв. 2020</c:v>
                </c:pt>
                <c:pt idx="8">
                  <c:v>IV кв. 2020</c:v>
                </c:pt>
                <c:pt idx="9">
                  <c:v>I кв. 2021</c:v>
                </c:pt>
                <c:pt idx="10">
                  <c:v>II кв. 2021</c:v>
                </c:pt>
                <c:pt idx="11">
                  <c:v>III кв. 2021</c:v>
                </c:pt>
                <c:pt idx="12">
                  <c:v>IV кв. 2021</c:v>
                </c:pt>
                <c:pt idx="13">
                  <c:v>I кв. 2022</c:v>
                </c:pt>
                <c:pt idx="14">
                  <c:v>II кв. 2022</c:v>
                </c:pt>
                <c:pt idx="15">
                  <c:v>III кв. 2022</c:v>
                </c:pt>
                <c:pt idx="16">
                  <c:v>IV кв. 2022</c:v>
                </c:pt>
                <c:pt idx="17">
                  <c:v>I кв. 2023</c:v>
                </c:pt>
                <c:pt idx="18">
                  <c:v>II кв. 2023</c:v>
                </c:pt>
                <c:pt idx="19">
                  <c:v>III кв. 2023</c:v>
                </c:pt>
                <c:pt idx="20">
                  <c:v>IV кв. 2023</c:v>
                </c:pt>
                <c:pt idx="21">
                  <c:v>I кв. 2024</c:v>
                </c:pt>
                <c:pt idx="22">
                  <c:v>II кв. 2024</c:v>
                </c:pt>
                <c:pt idx="23">
                  <c:v>III кв. 2024</c:v>
                </c:pt>
                <c:pt idx="24">
                  <c:v>IV кв. 2024</c:v>
                </c:pt>
              </c:strCache>
            </c:strRef>
          </c:cat>
          <c:val>
            <c:numRef>
              <c:f>Лист1!$B$3:$BD$3</c:f>
              <c:numCache>
                <c:formatCode>0.00</c:formatCode>
                <c:ptCount val="25"/>
                <c:pt idx="0">
                  <c:v>4.1930813999999996</c:v>
                </c:pt>
                <c:pt idx="1">
                  <c:v>3.722</c:v>
                </c:pt>
                <c:pt idx="2">
                  <c:v>3.9245999999999999</c:v>
                </c:pt>
                <c:pt idx="3">
                  <c:v>4.0374999999999996</c:v>
                </c:pt>
                <c:pt idx="4">
                  <c:v>4.4367000000000001</c:v>
                </c:pt>
                <c:pt idx="5">
                  <c:v>3.9822345000000001</c:v>
                </c:pt>
                <c:pt idx="6">
                  <c:v>3.8264866</c:v>
                </c:pt>
                <c:pt idx="7">
                  <c:v>4.1658159999999995</c:v>
                </c:pt>
                <c:pt idx="8">
                  <c:v>4.6127000000000002</c:v>
                </c:pt>
                <c:pt idx="9">
                  <c:v>4.1766000000000005</c:v>
                </c:pt>
                <c:pt idx="10">
                  <c:v>4.4611999999999989</c:v>
                </c:pt>
                <c:pt idx="11">
                  <c:v>4.6687999999999992</c:v>
                </c:pt>
                <c:pt idx="12">
                  <c:v>5.2475999999999985</c:v>
                </c:pt>
                <c:pt idx="13">
                  <c:v>4.8792999999999997</c:v>
                </c:pt>
                <c:pt idx="14">
                  <c:v>5.2124999999999995</c:v>
                </c:pt>
                <c:pt idx="15">
                  <c:v>5.2641999999999989</c:v>
                </c:pt>
                <c:pt idx="16">
                  <c:v>5.6778000000000048</c:v>
                </c:pt>
                <c:pt idx="17">
                  <c:v>5.1833159999999996</c:v>
                </c:pt>
                <c:pt idx="18">
                  <c:v>5.5798000000000005</c:v>
                </c:pt>
                <c:pt idx="19">
                  <c:v>5.8461999999999996</c:v>
                </c:pt>
                <c:pt idx="20">
                  <c:v>6.4166000000000007</c:v>
                </c:pt>
                <c:pt idx="21">
                  <c:v>5.9744579</c:v>
                </c:pt>
                <c:pt idx="22">
                  <c:v>6.3919641999999994</c:v>
                </c:pt>
                <c:pt idx="23">
                  <c:v>6.7196360999999998</c:v>
                </c:pt>
                <c:pt idx="24">
                  <c:v>7.3612289000000004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F5-4765-AFAB-B73EFA34E5AC}"/>
            </c:ext>
          </c:extLst>
        </c:ser>
        <c:ser>
          <c:idx val="0"/>
          <c:order val="1"/>
          <c:tx>
            <c:strRef>
              <c:f>Лист1!$A$4</c:f>
              <c:strCache>
                <c:ptCount val="1"/>
                <c:pt idx="0">
                  <c:v>РТО Non-Food, трлн руб.</c:v>
                </c:pt>
              </c:strCache>
            </c:strRef>
          </c:tx>
          <c:spPr>
            <a:solidFill>
              <a:srgbClr val="9BBB59"/>
            </a:solidFill>
          </c:spPr>
          <c:invertIfNegative val="0"/>
          <c:cat>
            <c:strRef>
              <c:f>Лист1!$B$1:$BD$1</c:f>
              <c:strCache>
                <c:ptCount val="25"/>
                <c:pt idx="0">
                  <c:v>IV кв. 2018</c:v>
                </c:pt>
                <c:pt idx="1">
                  <c:v>I кв. 2019</c:v>
                </c:pt>
                <c:pt idx="2">
                  <c:v>II кв. 2019</c:v>
                </c:pt>
                <c:pt idx="3">
                  <c:v>III кв. 2019</c:v>
                </c:pt>
                <c:pt idx="4">
                  <c:v>IV кв. 2019</c:v>
                </c:pt>
                <c:pt idx="5">
                  <c:v>I кв. 2020</c:v>
                </c:pt>
                <c:pt idx="6">
                  <c:v>II кв. 2020 </c:v>
                </c:pt>
                <c:pt idx="7">
                  <c:v>III кв. 2020</c:v>
                </c:pt>
                <c:pt idx="8">
                  <c:v>IV кв. 2020</c:v>
                </c:pt>
                <c:pt idx="9">
                  <c:v>I кв. 2021</c:v>
                </c:pt>
                <c:pt idx="10">
                  <c:v>II кв. 2021</c:v>
                </c:pt>
                <c:pt idx="11">
                  <c:v>III кв. 2021</c:v>
                </c:pt>
                <c:pt idx="12">
                  <c:v>IV кв. 2021</c:v>
                </c:pt>
                <c:pt idx="13">
                  <c:v>I кв. 2022</c:v>
                </c:pt>
                <c:pt idx="14">
                  <c:v>II кв. 2022</c:v>
                </c:pt>
                <c:pt idx="15">
                  <c:v>III кв. 2022</c:v>
                </c:pt>
                <c:pt idx="16">
                  <c:v>IV кв. 2022</c:v>
                </c:pt>
                <c:pt idx="17">
                  <c:v>I кв. 2023</c:v>
                </c:pt>
                <c:pt idx="18">
                  <c:v>II кв. 2023</c:v>
                </c:pt>
                <c:pt idx="19">
                  <c:v>III кв. 2023</c:v>
                </c:pt>
                <c:pt idx="20">
                  <c:v>IV кв. 2023</c:v>
                </c:pt>
                <c:pt idx="21">
                  <c:v>I кв. 2024</c:v>
                </c:pt>
                <c:pt idx="22">
                  <c:v>II кв. 2024</c:v>
                </c:pt>
                <c:pt idx="23">
                  <c:v>III кв. 2024</c:v>
                </c:pt>
                <c:pt idx="24">
                  <c:v>IV кв. 2024</c:v>
                </c:pt>
              </c:strCache>
            </c:strRef>
          </c:cat>
          <c:val>
            <c:numRef>
              <c:f>Лист1!$B$4:$BD$4</c:f>
              <c:numCache>
                <c:formatCode>0.00</c:formatCode>
                <c:ptCount val="25"/>
                <c:pt idx="0">
                  <c:v>4.6262163000000003</c:v>
                </c:pt>
                <c:pt idx="1">
                  <c:v>3.9305000000000003</c:v>
                </c:pt>
                <c:pt idx="2">
                  <c:v>4.1764999999999999</c:v>
                </c:pt>
                <c:pt idx="3">
                  <c:v>4.523200000000001</c:v>
                </c:pt>
                <c:pt idx="4">
                  <c:v>4.8733000000000004</c:v>
                </c:pt>
                <c:pt idx="5">
                  <c:v>4.2463476</c:v>
                </c:pt>
                <c:pt idx="6">
                  <c:v>3.2965747999999997</c:v>
                </c:pt>
                <c:pt idx="7">
                  <c:v>4.6947209999999995</c:v>
                </c:pt>
                <c:pt idx="8">
                  <c:v>5.0488436999999999</c:v>
                </c:pt>
                <c:pt idx="9">
                  <c:v>4.5476000000000001</c:v>
                </c:pt>
                <c:pt idx="10">
                  <c:v>5.0333999999999994</c:v>
                </c:pt>
                <c:pt idx="11">
                  <c:v>5.4922999999999993</c:v>
                </c:pt>
                <c:pt idx="12">
                  <c:v>5.8445000000000036</c:v>
                </c:pt>
                <c:pt idx="13">
                  <c:v>5.4615999999999998</c:v>
                </c:pt>
                <c:pt idx="14">
                  <c:v>5.0429000000000004</c:v>
                </c:pt>
                <c:pt idx="15">
                  <c:v>5.3728000000000007</c:v>
                </c:pt>
                <c:pt idx="16">
                  <c:v>5.6658999999999891</c:v>
                </c:pt>
                <c:pt idx="17">
                  <c:v>5.392761300000001</c:v>
                </c:pt>
                <c:pt idx="18">
                  <c:v>5.9263000000000003</c:v>
                </c:pt>
                <c:pt idx="19">
                  <c:v>6.7587999999999999</c:v>
                </c:pt>
                <c:pt idx="20">
                  <c:v>7.0518999999999998</c:v>
                </c:pt>
                <c:pt idx="21">
                  <c:v>6.5368073999999998</c:v>
                </c:pt>
                <c:pt idx="22">
                  <c:v>6.9544816000000003</c:v>
                </c:pt>
                <c:pt idx="23">
                  <c:v>7.6875052000000004</c:v>
                </c:pt>
                <c:pt idx="24">
                  <c:v>7.9630365000000003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F5-4765-AFAB-B73EFA34E5AC}"/>
            </c:ext>
          </c:extLst>
        </c:ser>
        <c:ser>
          <c:idx val="3"/>
          <c:order val="2"/>
          <c:tx>
            <c:strRef>
              <c:f>Лист1!$A$2</c:f>
              <c:strCache>
                <c:ptCount val="1"/>
                <c:pt idx="0">
                  <c:v>РТО, трлн руб.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Лист1!$B$1:$BD$1</c:f>
              <c:strCache>
                <c:ptCount val="25"/>
                <c:pt idx="0">
                  <c:v>IV кв. 2018</c:v>
                </c:pt>
                <c:pt idx="1">
                  <c:v>I кв. 2019</c:v>
                </c:pt>
                <c:pt idx="2">
                  <c:v>II кв. 2019</c:v>
                </c:pt>
                <c:pt idx="3">
                  <c:v>III кв. 2019</c:v>
                </c:pt>
                <c:pt idx="4">
                  <c:v>IV кв. 2019</c:v>
                </c:pt>
                <c:pt idx="5">
                  <c:v>I кв. 2020</c:v>
                </c:pt>
                <c:pt idx="6">
                  <c:v>II кв. 2020 </c:v>
                </c:pt>
                <c:pt idx="7">
                  <c:v>III кв. 2020</c:v>
                </c:pt>
                <c:pt idx="8">
                  <c:v>IV кв. 2020</c:v>
                </c:pt>
                <c:pt idx="9">
                  <c:v>I кв. 2021</c:v>
                </c:pt>
                <c:pt idx="10">
                  <c:v>II кв. 2021</c:v>
                </c:pt>
                <c:pt idx="11">
                  <c:v>III кв. 2021</c:v>
                </c:pt>
                <c:pt idx="12">
                  <c:v>IV кв. 2021</c:v>
                </c:pt>
                <c:pt idx="13">
                  <c:v>I кв. 2022</c:v>
                </c:pt>
                <c:pt idx="14">
                  <c:v>II кв. 2022</c:v>
                </c:pt>
                <c:pt idx="15">
                  <c:v>III кв. 2022</c:v>
                </c:pt>
                <c:pt idx="16">
                  <c:v>IV кв. 2022</c:v>
                </c:pt>
                <c:pt idx="17">
                  <c:v>I кв. 2023</c:v>
                </c:pt>
                <c:pt idx="18">
                  <c:v>II кв. 2023</c:v>
                </c:pt>
                <c:pt idx="19">
                  <c:v>III кв. 2023</c:v>
                </c:pt>
                <c:pt idx="20">
                  <c:v>IV кв. 2023</c:v>
                </c:pt>
                <c:pt idx="21">
                  <c:v>I кв. 2024</c:v>
                </c:pt>
                <c:pt idx="22">
                  <c:v>II кв. 2024</c:v>
                </c:pt>
                <c:pt idx="23">
                  <c:v>III кв. 2024</c:v>
                </c:pt>
                <c:pt idx="24">
                  <c:v>IV кв. 2024</c:v>
                </c:pt>
              </c:strCache>
            </c:strRef>
          </c:cat>
          <c:val>
            <c:numRef>
              <c:f>Лист1!$B$2:$BD$2</c:f>
              <c:numCache>
                <c:formatCode>0.00</c:formatCode>
                <c:ptCount val="25"/>
                <c:pt idx="0">
                  <c:v>8.8192976999999999</c:v>
                </c:pt>
                <c:pt idx="1">
                  <c:v>7.6524999999999999</c:v>
                </c:pt>
                <c:pt idx="2">
                  <c:v>8.1011000000000006</c:v>
                </c:pt>
                <c:pt idx="3">
                  <c:v>8.5607000000000006</c:v>
                </c:pt>
                <c:pt idx="4">
                  <c:v>9.31</c:v>
                </c:pt>
                <c:pt idx="5">
                  <c:v>8.2285820999999988</c:v>
                </c:pt>
                <c:pt idx="6">
                  <c:v>7.1230614000000001</c:v>
                </c:pt>
                <c:pt idx="7">
                  <c:v>8.8605370000000008</c:v>
                </c:pt>
                <c:pt idx="8">
                  <c:v>9.6615000000000002</c:v>
                </c:pt>
                <c:pt idx="9">
                  <c:v>8.7242000000000015</c:v>
                </c:pt>
                <c:pt idx="10">
                  <c:v>9.4945999999999984</c:v>
                </c:pt>
                <c:pt idx="11">
                  <c:v>10.161099999999999</c:v>
                </c:pt>
                <c:pt idx="12">
                  <c:v>11.092100000000002</c:v>
                </c:pt>
                <c:pt idx="13">
                  <c:v>10.3409</c:v>
                </c:pt>
                <c:pt idx="14">
                  <c:v>10.2554</c:v>
                </c:pt>
                <c:pt idx="15">
                  <c:v>10.637</c:v>
                </c:pt>
                <c:pt idx="16">
                  <c:v>11.343699999999993</c:v>
                </c:pt>
                <c:pt idx="17">
                  <c:v>10.576077300000001</c:v>
                </c:pt>
                <c:pt idx="18">
                  <c:v>11.5061</c:v>
                </c:pt>
                <c:pt idx="19">
                  <c:v>12.605</c:v>
                </c:pt>
                <c:pt idx="20">
                  <c:v>13.468500000000001</c:v>
                </c:pt>
                <c:pt idx="21">
                  <c:v>12.5112653</c:v>
                </c:pt>
                <c:pt idx="22">
                  <c:v>13.3464458</c:v>
                </c:pt>
                <c:pt idx="23">
                  <c:v>14.407141299999999</c:v>
                </c:pt>
                <c:pt idx="24">
                  <c:v>15.3242654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F5-4765-AFAB-B73EFA34E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6433536"/>
        <c:axId val="146435072"/>
      </c:barChart>
      <c:barChart>
        <c:barDir val="col"/>
        <c:grouping val="stacked"/>
        <c:varyColors val="0"/>
        <c:ser>
          <c:idx val="1"/>
          <c:order val="3"/>
          <c:tx>
            <c:strRef>
              <c:f>Лист1!$A$5</c:f>
              <c:strCache>
                <c:ptCount val="1"/>
                <c:pt idx="0">
                  <c:v>Динамика РТО Food,%</c:v>
                </c:pt>
              </c:strCache>
            </c:strRef>
          </c:tx>
          <c:spPr>
            <a:noFill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Лист1!$B$1:$BD$1</c:f>
              <c:strCache>
                <c:ptCount val="25"/>
                <c:pt idx="0">
                  <c:v>IV кв. 2018</c:v>
                </c:pt>
                <c:pt idx="1">
                  <c:v>I кв. 2019</c:v>
                </c:pt>
                <c:pt idx="2">
                  <c:v>II кв. 2019</c:v>
                </c:pt>
                <c:pt idx="3">
                  <c:v>III кв. 2019</c:v>
                </c:pt>
                <c:pt idx="4">
                  <c:v>IV кв. 2019</c:v>
                </c:pt>
                <c:pt idx="5">
                  <c:v>I кв. 2020</c:v>
                </c:pt>
                <c:pt idx="6">
                  <c:v>II кв. 2020 </c:v>
                </c:pt>
                <c:pt idx="7">
                  <c:v>III кв. 2020</c:v>
                </c:pt>
                <c:pt idx="8">
                  <c:v>IV кв. 2020</c:v>
                </c:pt>
                <c:pt idx="9">
                  <c:v>I кв. 2021</c:v>
                </c:pt>
                <c:pt idx="10">
                  <c:v>II кв. 2021</c:v>
                </c:pt>
                <c:pt idx="11">
                  <c:v>III кв. 2021</c:v>
                </c:pt>
                <c:pt idx="12">
                  <c:v>IV кв. 2021</c:v>
                </c:pt>
                <c:pt idx="13">
                  <c:v>I кв. 2022</c:v>
                </c:pt>
                <c:pt idx="14">
                  <c:v>II кв. 2022</c:v>
                </c:pt>
                <c:pt idx="15">
                  <c:v>III кв. 2022</c:v>
                </c:pt>
                <c:pt idx="16">
                  <c:v>IV кв. 2022</c:v>
                </c:pt>
                <c:pt idx="17">
                  <c:v>I кв. 2023</c:v>
                </c:pt>
                <c:pt idx="18">
                  <c:v>II кв. 2023</c:v>
                </c:pt>
                <c:pt idx="19">
                  <c:v>III кв. 2023</c:v>
                </c:pt>
                <c:pt idx="20">
                  <c:v>IV кв. 2023</c:v>
                </c:pt>
                <c:pt idx="21">
                  <c:v>I кв. 2024</c:v>
                </c:pt>
                <c:pt idx="22">
                  <c:v>II кв. 2024</c:v>
                </c:pt>
                <c:pt idx="23">
                  <c:v>III кв. 2024</c:v>
                </c:pt>
                <c:pt idx="24">
                  <c:v>IV кв. 2024</c:v>
                </c:pt>
              </c:strCache>
            </c:strRef>
          </c:cat>
          <c:val>
            <c:numRef>
              <c:f>Лист1!$B$5:$BD$5</c:f>
            </c:numRef>
          </c:val>
          <c:extLst>
            <c:ext xmlns:c16="http://schemas.microsoft.com/office/drawing/2014/chart" uri="{C3380CC4-5D6E-409C-BE32-E72D297353CC}">
              <c16:uniqueId val="{00000003-64F5-4765-AFAB-B73EFA34E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46433536"/>
        <c:axId val="146435072"/>
      </c:barChart>
      <c:lineChart>
        <c:grouping val="standard"/>
        <c:varyColors val="0"/>
        <c:ser>
          <c:idx val="4"/>
          <c:order val="4"/>
          <c:tx>
            <c:strRef>
              <c:f>Лист1!$A$6</c:f>
              <c:strCache>
                <c:ptCount val="1"/>
                <c:pt idx="0">
                  <c:v>Динамика РТО Non-Food, %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5"/>
          </c:marker>
          <c:cat>
            <c:strRef>
              <c:f>Лист1!$B$1:$BD$1</c:f>
              <c:strCache>
                <c:ptCount val="25"/>
                <c:pt idx="0">
                  <c:v>IV кв. 2018</c:v>
                </c:pt>
                <c:pt idx="1">
                  <c:v>I кв. 2019</c:v>
                </c:pt>
                <c:pt idx="2">
                  <c:v>II кв. 2019</c:v>
                </c:pt>
                <c:pt idx="3">
                  <c:v>III кв. 2019</c:v>
                </c:pt>
                <c:pt idx="4">
                  <c:v>IV кв. 2019</c:v>
                </c:pt>
                <c:pt idx="5">
                  <c:v>I кв. 2020</c:v>
                </c:pt>
                <c:pt idx="6">
                  <c:v>II кв. 2020 </c:v>
                </c:pt>
                <c:pt idx="7">
                  <c:v>III кв. 2020</c:v>
                </c:pt>
                <c:pt idx="8">
                  <c:v>IV кв. 2020</c:v>
                </c:pt>
                <c:pt idx="9">
                  <c:v>I кв. 2021</c:v>
                </c:pt>
                <c:pt idx="10">
                  <c:v>II кв. 2021</c:v>
                </c:pt>
                <c:pt idx="11">
                  <c:v>III кв. 2021</c:v>
                </c:pt>
                <c:pt idx="12">
                  <c:v>IV кв. 2021</c:v>
                </c:pt>
                <c:pt idx="13">
                  <c:v>I кв. 2022</c:v>
                </c:pt>
                <c:pt idx="14">
                  <c:v>II кв. 2022</c:v>
                </c:pt>
                <c:pt idx="15">
                  <c:v>III кв. 2022</c:v>
                </c:pt>
                <c:pt idx="16">
                  <c:v>IV кв. 2022</c:v>
                </c:pt>
                <c:pt idx="17">
                  <c:v>I кв. 2023</c:v>
                </c:pt>
                <c:pt idx="18">
                  <c:v>II кв. 2023</c:v>
                </c:pt>
                <c:pt idx="19">
                  <c:v>III кв. 2023</c:v>
                </c:pt>
                <c:pt idx="20">
                  <c:v>IV кв. 2023</c:v>
                </c:pt>
                <c:pt idx="21">
                  <c:v>I кв. 2024</c:v>
                </c:pt>
                <c:pt idx="22">
                  <c:v>II кв. 2024</c:v>
                </c:pt>
                <c:pt idx="23">
                  <c:v>III кв. 2024</c:v>
                </c:pt>
                <c:pt idx="24">
                  <c:v>IV кв. 2024</c:v>
                </c:pt>
              </c:strCache>
            </c:strRef>
          </c:cat>
          <c:val>
            <c:numRef>
              <c:f>Лист1!$B$6:$BD$6</c:f>
            </c:numRef>
          </c:val>
          <c:smooth val="0"/>
          <c:extLst>
            <c:ext xmlns:c16="http://schemas.microsoft.com/office/drawing/2014/chart" uri="{C3380CC4-5D6E-409C-BE32-E72D297353CC}">
              <c16:uniqueId val="{00000004-64F5-4765-AFAB-B73EFA34E5AC}"/>
            </c:ext>
          </c:extLst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Динамика РТО в физич. выражении, %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4"/>
          </c:marker>
          <c:cat>
            <c:strRef>
              <c:f>Лист1!$B$1:$BD$1</c:f>
              <c:strCache>
                <c:ptCount val="25"/>
                <c:pt idx="0">
                  <c:v>IV кв. 2018</c:v>
                </c:pt>
                <c:pt idx="1">
                  <c:v>I кв. 2019</c:v>
                </c:pt>
                <c:pt idx="2">
                  <c:v>II кв. 2019</c:v>
                </c:pt>
                <c:pt idx="3">
                  <c:v>III кв. 2019</c:v>
                </c:pt>
                <c:pt idx="4">
                  <c:v>IV кв. 2019</c:v>
                </c:pt>
                <c:pt idx="5">
                  <c:v>I кв. 2020</c:v>
                </c:pt>
                <c:pt idx="6">
                  <c:v>II кв. 2020 </c:v>
                </c:pt>
                <c:pt idx="7">
                  <c:v>III кв. 2020</c:v>
                </c:pt>
                <c:pt idx="8">
                  <c:v>IV кв. 2020</c:v>
                </c:pt>
                <c:pt idx="9">
                  <c:v>I кв. 2021</c:v>
                </c:pt>
                <c:pt idx="10">
                  <c:v>II кв. 2021</c:v>
                </c:pt>
                <c:pt idx="11">
                  <c:v>III кв. 2021</c:v>
                </c:pt>
                <c:pt idx="12">
                  <c:v>IV кв. 2021</c:v>
                </c:pt>
                <c:pt idx="13">
                  <c:v>I кв. 2022</c:v>
                </c:pt>
                <c:pt idx="14">
                  <c:v>II кв. 2022</c:v>
                </c:pt>
                <c:pt idx="15">
                  <c:v>III кв. 2022</c:v>
                </c:pt>
                <c:pt idx="16">
                  <c:v>IV кв. 2022</c:v>
                </c:pt>
                <c:pt idx="17">
                  <c:v>I кв. 2023</c:v>
                </c:pt>
                <c:pt idx="18">
                  <c:v>II кв. 2023</c:v>
                </c:pt>
                <c:pt idx="19">
                  <c:v>III кв. 2023</c:v>
                </c:pt>
                <c:pt idx="20">
                  <c:v>IV кв. 2023</c:v>
                </c:pt>
                <c:pt idx="21">
                  <c:v>I кв. 2024</c:v>
                </c:pt>
                <c:pt idx="22">
                  <c:v>II кв. 2024</c:v>
                </c:pt>
                <c:pt idx="23">
                  <c:v>III кв. 2024</c:v>
                </c:pt>
                <c:pt idx="24">
                  <c:v>IV кв. 2024</c:v>
                </c:pt>
              </c:strCache>
            </c:strRef>
          </c:cat>
          <c:val>
            <c:numRef>
              <c:f>Лист1!$B$7:$BD$7</c:f>
              <c:numCache>
                <c:formatCode>0.0%</c:formatCode>
                <c:ptCount val="25"/>
                <c:pt idx="0">
                  <c:v>2.8000000000000001E-2</c:v>
                </c:pt>
                <c:pt idx="1">
                  <c:v>2.3E-2</c:v>
                </c:pt>
                <c:pt idx="2">
                  <c:v>1.9E-2</c:v>
                </c:pt>
                <c:pt idx="3">
                  <c:v>1.2E-2</c:v>
                </c:pt>
                <c:pt idx="4">
                  <c:v>2.1000000000000001E-2</c:v>
                </c:pt>
                <c:pt idx="5">
                  <c:v>4.9000000000000002E-2</c:v>
                </c:pt>
                <c:pt idx="6">
                  <c:v>-0.152</c:v>
                </c:pt>
                <c:pt idx="7">
                  <c:v>-8.0000000000000002E-3</c:v>
                </c:pt>
                <c:pt idx="8">
                  <c:v>-1.7000000000000001E-2</c:v>
                </c:pt>
                <c:pt idx="9">
                  <c:v>-7.9999999999999724E-3</c:v>
                </c:pt>
                <c:pt idx="10">
                  <c:v>0.24299999999999997</c:v>
                </c:pt>
                <c:pt idx="11">
                  <c:v>5.9000000000000059E-2</c:v>
                </c:pt>
                <c:pt idx="12">
                  <c:v>4.7000000000000028E-2</c:v>
                </c:pt>
                <c:pt idx="13">
                  <c:v>4.7999999999999973E-2</c:v>
                </c:pt>
                <c:pt idx="14">
                  <c:v>-9.5999999999999946E-2</c:v>
                </c:pt>
                <c:pt idx="15">
                  <c:v>-9.7999999999999976E-2</c:v>
                </c:pt>
                <c:pt idx="16">
                  <c:v>-9.5999999999999946E-2</c:v>
                </c:pt>
                <c:pt idx="17">
                  <c:v>-5.5E-2</c:v>
                </c:pt>
                <c:pt idx="18">
                  <c:v>0.112</c:v>
                </c:pt>
                <c:pt idx="19">
                  <c:v>0.14000000000000001</c:v>
                </c:pt>
                <c:pt idx="20">
                  <c:v>0.11700000000000001</c:v>
                </c:pt>
                <c:pt idx="21">
                  <c:v>0.104</c:v>
                </c:pt>
                <c:pt idx="22">
                  <c:v>7.4999999999999997E-2</c:v>
                </c:pt>
                <c:pt idx="23">
                  <c:v>6.0999999999999999E-2</c:v>
                </c:pt>
                <c:pt idx="24" formatCode="0%">
                  <c:v>5.5E-2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64F5-4765-AFAB-B73EFA34E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6323999"/>
        <c:axId val="986326911"/>
      </c:lineChart>
      <c:catAx>
        <c:axId val="146433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>
            <a:noFill/>
          </a:ln>
        </c:spPr>
        <c:txPr>
          <a:bodyPr rot="0" vert="horz"/>
          <a:lstStyle/>
          <a:p>
            <a:pPr>
              <a:defRPr sz="600">
                <a:solidFill>
                  <a:srgbClr val="7F7F7F"/>
                </a:solidFill>
              </a:defRPr>
            </a:pPr>
            <a:endParaRPr lang="ru-RU"/>
          </a:p>
        </c:txPr>
        <c:crossAx val="146435072"/>
        <c:crosses val="autoZero"/>
        <c:auto val="1"/>
        <c:lblAlgn val="ctr"/>
        <c:lblOffset val="100"/>
        <c:tickLblSkip val="2"/>
        <c:noMultiLvlLbl val="0"/>
      </c:catAx>
      <c:valAx>
        <c:axId val="146435072"/>
        <c:scaling>
          <c:orientation val="minMax"/>
          <c:max val="16"/>
          <c:min val="0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numFmt formatCode="#,##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7F7F7F"/>
                </a:solidFill>
              </a:defRPr>
            </a:pPr>
            <a:endParaRPr lang="ru-RU"/>
          </a:p>
        </c:txPr>
        <c:crossAx val="146433536"/>
        <c:crosses val="autoZero"/>
        <c:crossBetween val="between"/>
      </c:valAx>
      <c:valAx>
        <c:axId val="986326911"/>
        <c:scaling>
          <c:orientation val="minMax"/>
          <c:max val="0.25"/>
        </c:scaling>
        <c:delete val="0"/>
        <c:axPos val="r"/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noFill/>
              </a:defRPr>
            </a:pPr>
            <a:endParaRPr lang="ru-RU"/>
          </a:p>
        </c:txPr>
        <c:crossAx val="986323999"/>
        <c:crosses val="max"/>
        <c:crossBetween val="between"/>
      </c:valAx>
      <c:catAx>
        <c:axId val="9863239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6326911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5.0781080976129434E-2"/>
          <c:y val="0.85989104836217756"/>
          <c:w val="0.94789205125350595"/>
          <c:h val="0.14010895163784284"/>
        </c:manualLayout>
      </c:layout>
      <c:overlay val="1"/>
      <c:txPr>
        <a:bodyPr/>
        <a:lstStyle/>
        <a:p>
          <a:pPr>
            <a:defRPr lang="ru-RU" sz="600" b="0" i="0" u="none" strike="noStrike" kern="1200" baseline="0">
              <a:solidFill>
                <a:srgbClr val="7F7F7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600"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449200900265988E-2"/>
          <c:y val="0.17408121125989845"/>
          <c:w val="0.8569030338509106"/>
          <c:h val="0.583294785968628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РТО Food, трлн руб.</c:v>
                </c:pt>
              </c:strCache>
            </c:strRef>
          </c:tx>
          <c:spPr>
            <a:solidFill>
              <a:srgbClr val="AA4643"/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9F3-45F3-8040-86022A292710}"/>
              </c:ext>
            </c:extLst>
          </c:dPt>
          <c:cat>
            <c:strRef>
              <c:f>Лист1!$B$1:$O$1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strCache>
            </c:strRef>
          </c:cat>
          <c:val>
            <c:numRef>
              <c:f>Лист1!$B$3:$O$3</c:f>
              <c:numCache>
                <c:formatCode>General</c:formatCode>
                <c:ptCount val="13"/>
                <c:pt idx="0">
                  <c:v>9.9613615000000006</c:v>
                </c:pt>
                <c:pt idx="1">
                  <c:v>11.1430089</c:v>
                </c:pt>
                <c:pt idx="2">
                  <c:v>12.380805500000001</c:v>
                </c:pt>
                <c:pt idx="3">
                  <c:v>13.412264</c:v>
                </c:pt>
                <c:pt idx="4">
                  <c:v>13.716579999999999</c:v>
                </c:pt>
                <c:pt idx="5">
                  <c:v>14.402840900000001</c:v>
                </c:pt>
                <c:pt idx="6">
                  <c:v>15.0554311</c:v>
                </c:pt>
                <c:pt idx="7">
                  <c:v>16.120800000000003</c:v>
                </c:pt>
                <c:pt idx="8">
                  <c:v>16.587173100000001</c:v>
                </c:pt>
                <c:pt idx="9">
                  <c:v>18.554199999999998</c:v>
                </c:pt>
                <c:pt idx="10">
                  <c:v>21.033800000000003</c:v>
                </c:pt>
                <c:pt idx="11">
                  <c:v>22.755199999999999</c:v>
                </c:pt>
                <c:pt idx="12" formatCode="0.0000">
                  <c:v>26.4472871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F3-45F3-8040-86022A292710}"/>
            </c:ext>
          </c:extLst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РТО Non-Food, трлн руб.</c:v>
                </c:pt>
              </c:strCache>
            </c:strRef>
          </c:tx>
          <c:spPr>
            <a:solidFill>
              <a:srgbClr val="9BBB59"/>
            </a:solidFill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9F3-45F3-8040-86022A292710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230-471B-B36C-4BCEE0C1ECCB}"/>
              </c:ext>
            </c:extLst>
          </c:dPt>
          <c:cat>
            <c:strRef>
              <c:f>Лист1!$B$1:$O$1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strCache>
            </c:strRef>
          </c:cat>
          <c:val>
            <c:numRef>
              <c:f>Лист1!$B$4:$O$4</c:f>
              <c:numCache>
                <c:formatCode>General</c:formatCode>
                <c:ptCount val="13"/>
                <c:pt idx="0">
                  <c:v>11.433164699999999</c:v>
                </c:pt>
                <c:pt idx="1">
                  <c:v>12.5429046</c:v>
                </c:pt>
                <c:pt idx="2">
                  <c:v>13.975431800000001</c:v>
                </c:pt>
                <c:pt idx="3">
                  <c:v>14.114529200000002</c:v>
                </c:pt>
                <c:pt idx="4">
                  <c:v>14.524304900000001</c:v>
                </c:pt>
                <c:pt idx="5">
                  <c:v>15.342694599999994</c:v>
                </c:pt>
                <c:pt idx="6">
                  <c:v>16.523940700000001</c:v>
                </c:pt>
                <c:pt idx="7">
                  <c:v>17.503499999999999</c:v>
                </c:pt>
                <c:pt idx="8">
                  <c:v>17.286487099999999</c:v>
                </c:pt>
                <c:pt idx="9">
                  <c:v>20.917800000000003</c:v>
                </c:pt>
                <c:pt idx="10">
                  <c:v>21.543199999999988</c:v>
                </c:pt>
                <c:pt idx="11">
                  <c:v>24.649699999999999</c:v>
                </c:pt>
                <c:pt idx="12" formatCode="0.0000">
                  <c:v>29.1418307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9F3-45F3-8040-86022A292710}"/>
            </c:ext>
          </c:extLst>
        </c:ser>
        <c:ser>
          <c:idx val="2"/>
          <c:order val="2"/>
          <c:tx>
            <c:strRef>
              <c:f>Лист1!$A$2</c:f>
              <c:strCache>
                <c:ptCount val="1"/>
                <c:pt idx="0">
                  <c:v>РТО, трлн руб.</c:v>
                </c:pt>
              </c:strCache>
            </c:strRef>
          </c:tx>
          <c:spPr>
            <a:noFill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0B5-4867-A3B0-F034AF0EC831}"/>
              </c:ext>
            </c:extLst>
          </c:dPt>
          <c:cat>
            <c:strRef>
              <c:f>Лист1!$B$1:$O$1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strCache>
            </c:strRef>
          </c:cat>
          <c:val>
            <c:numRef>
              <c:f>Лист1!$B$2:$O$2</c:f>
              <c:numCache>
                <c:formatCode>General</c:formatCode>
                <c:ptCount val="13"/>
                <c:pt idx="0">
                  <c:v>21.394526200000001</c:v>
                </c:pt>
                <c:pt idx="1">
                  <c:v>23.685913499999998</c:v>
                </c:pt>
                <c:pt idx="2">
                  <c:v>26.3562373</c:v>
                </c:pt>
                <c:pt idx="3">
                  <c:v>27.526793200000004</c:v>
                </c:pt>
                <c:pt idx="4">
                  <c:v>28.240884899999998</c:v>
                </c:pt>
                <c:pt idx="5">
                  <c:v>29.745535499999995</c:v>
                </c:pt>
                <c:pt idx="6">
                  <c:v>31.579371800000001</c:v>
                </c:pt>
                <c:pt idx="7">
                  <c:v>33.624300000000005</c:v>
                </c:pt>
                <c:pt idx="8">
                  <c:v>33.873660199999996</c:v>
                </c:pt>
                <c:pt idx="9">
                  <c:v>39.472000000000001</c:v>
                </c:pt>
                <c:pt idx="10">
                  <c:v>42.576999999999991</c:v>
                </c:pt>
                <c:pt idx="11">
                  <c:v>47.404899999999998</c:v>
                </c:pt>
                <c:pt idx="12" formatCode="0.0000">
                  <c:v>55.589117799999997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9F3-45F3-8040-86022A292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46682240"/>
        <c:axId val="146683776"/>
      </c:barChart>
      <c:lineChart>
        <c:grouping val="standard"/>
        <c:varyColors val="0"/>
        <c:ser>
          <c:idx val="3"/>
          <c:order val="3"/>
          <c:tx>
            <c:strRef>
              <c:f>Лист1!$A$5</c:f>
              <c:strCache>
                <c:ptCount val="1"/>
                <c:pt idx="0">
                  <c:v>Динамика РТО, %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5"/>
            <c:spPr>
              <a:solidFill>
                <a:schemeClr val="accent6"/>
              </a:solidFill>
              <a:ln>
                <a:noFill/>
              </a:ln>
            </c:spPr>
          </c:marker>
          <c:cat>
            <c:strRef>
              <c:f>Лист1!$B$1:$O$1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strCache>
            </c:strRef>
          </c:cat>
          <c:val>
            <c:numRef>
              <c:f>Лист1!$B$5:$O$5</c:f>
              <c:numCache>
                <c:formatCode>0.0%</c:formatCode>
                <c:ptCount val="13"/>
                <c:pt idx="0">
                  <c:v>6.3E-2</c:v>
                </c:pt>
                <c:pt idx="1">
                  <c:v>3.9E-2</c:v>
                </c:pt>
                <c:pt idx="2">
                  <c:v>2.7E-2</c:v>
                </c:pt>
                <c:pt idx="3">
                  <c:v>-0.1</c:v>
                </c:pt>
                <c:pt idx="4">
                  <c:v>-4.8000000000000001E-2</c:v>
                </c:pt>
                <c:pt idx="5">
                  <c:v>1.2999999999999999E-2</c:v>
                </c:pt>
                <c:pt idx="6">
                  <c:v>2.8000000000000001E-2</c:v>
                </c:pt>
                <c:pt idx="7" formatCode="0.00%">
                  <c:v>1.9000000000000128E-2</c:v>
                </c:pt>
                <c:pt idx="8">
                  <c:v>-3.2000000000000001E-2</c:v>
                </c:pt>
                <c:pt idx="9">
                  <c:v>7.8E-2</c:v>
                </c:pt>
                <c:pt idx="10">
                  <c:v>-6.5000000000000002E-2</c:v>
                </c:pt>
                <c:pt idx="11">
                  <c:v>0.08</c:v>
                </c:pt>
                <c:pt idx="12">
                  <c:v>7.1999999999999995E-2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007-4284-B0D0-E743F768B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5704767"/>
        <c:axId val="1105702271"/>
      </c:lineChart>
      <c:catAx>
        <c:axId val="146682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>
            <a:noFill/>
          </a:ln>
        </c:spPr>
        <c:txPr>
          <a:bodyPr rot="0" vert="horz" anchor="b" anchorCtr="1"/>
          <a:lstStyle/>
          <a:p>
            <a:pPr>
              <a:defRPr>
                <a:solidFill>
                  <a:srgbClr val="7F7F7F"/>
                </a:solidFill>
              </a:defRPr>
            </a:pPr>
            <a:endParaRPr lang="ru-RU"/>
          </a:p>
        </c:txPr>
        <c:crossAx val="146683776"/>
        <c:crosses val="autoZero"/>
        <c:auto val="1"/>
        <c:lblAlgn val="ctr"/>
        <c:lblOffset val="100"/>
        <c:tickLblSkip val="1"/>
        <c:noMultiLvlLbl val="0"/>
      </c:catAx>
      <c:valAx>
        <c:axId val="146683776"/>
        <c:scaling>
          <c:orientation val="minMax"/>
          <c:max val="60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numFmt formatCode="#,##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7F7F7F"/>
                </a:solidFill>
              </a:defRPr>
            </a:pPr>
            <a:endParaRPr lang="ru-RU"/>
          </a:p>
        </c:txPr>
        <c:crossAx val="146682240"/>
        <c:crosses val="autoZero"/>
        <c:crossBetween val="between"/>
      </c:valAx>
      <c:valAx>
        <c:axId val="1105702271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noFill/>
              </a:defRPr>
            </a:pPr>
            <a:endParaRPr lang="ru-RU"/>
          </a:p>
        </c:txPr>
        <c:crossAx val="1105704767"/>
        <c:crosses val="max"/>
        <c:crossBetween val="between"/>
      </c:valAx>
      <c:catAx>
        <c:axId val="11057047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5702271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11150382499374815"/>
          <c:y val="0.91795562492987659"/>
          <c:w val="0.77097707845499808"/>
          <c:h val="8.2044375070123396E-2"/>
        </c:manualLayout>
      </c:layout>
      <c:overlay val="0"/>
      <c:txPr>
        <a:bodyPr/>
        <a:lstStyle/>
        <a:p>
          <a:pPr>
            <a:defRPr lang="ru-RU" sz="600" b="0" i="0" u="none" strike="noStrike" kern="1200" baseline="0">
              <a:solidFill>
                <a:srgbClr val="7F7F7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600"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645781873456224E-2"/>
          <c:y val="0.13068311836707477"/>
          <c:w val="0.86084109916368179"/>
          <c:h val="0.5994808076123969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Стройка!$A$17</c:f>
              <c:strCache>
                <c:ptCount val="1"/>
                <c:pt idx="0">
                  <c:v>СЗФО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Стройка!$B$16:$O$16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Стройка!$B$17:$O$17</c:f>
              <c:numCache>
                <c:formatCode>0.000</c:formatCode>
                <c:ptCount val="14"/>
                <c:pt idx="0">
                  <c:v>0.14369999999999999</c:v>
                </c:pt>
                <c:pt idx="1">
                  <c:v>0.13710000000000003</c:v>
                </c:pt>
                <c:pt idx="2">
                  <c:v>0.12909999999999999</c:v>
                </c:pt>
                <c:pt idx="3">
                  <c:v>0.13413414399999998</c:v>
                </c:pt>
                <c:pt idx="4">
                  <c:v>0.15113658238976826</c:v>
                </c:pt>
                <c:pt idx="5">
                  <c:v>0.14295058531657215</c:v>
                </c:pt>
                <c:pt idx="6">
                  <c:v>0.14077856467088826</c:v>
                </c:pt>
                <c:pt idx="7">
                  <c:v>0.14149905074392483</c:v>
                </c:pt>
                <c:pt idx="8">
                  <c:v>0.12752740643386717</c:v>
                </c:pt>
                <c:pt idx="9">
                  <c:v>0.11587570372645302</c:v>
                </c:pt>
                <c:pt idx="10">
                  <c:v>0.11315727385470543</c:v>
                </c:pt>
                <c:pt idx="11" formatCode="General">
                  <c:v>9.5590338502195796E-2</c:v>
                </c:pt>
                <c:pt idx="12" formatCode="General">
                  <c:v>0.100679</c:v>
                </c:pt>
                <c:pt idx="13" formatCode="General">
                  <c:v>0.100283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B-46C9-9F65-E324A6145790}"/>
            </c:ext>
          </c:extLst>
        </c:ser>
        <c:ser>
          <c:idx val="1"/>
          <c:order val="1"/>
          <c:tx>
            <c:strRef>
              <c:f>Стройка!$A$18</c:f>
              <c:strCache>
                <c:ptCount val="1"/>
                <c:pt idx="0">
                  <c:v>ЦФО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Стройка!$B$16:$O$16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Стройка!$B$18:$O$18</c:f>
              <c:numCache>
                <c:formatCode>0.000</c:formatCode>
                <c:ptCount val="14"/>
                <c:pt idx="0">
                  <c:v>0.24980000000000002</c:v>
                </c:pt>
                <c:pt idx="1">
                  <c:v>0.24809999999999999</c:v>
                </c:pt>
                <c:pt idx="2">
                  <c:v>0.24990000000000004</c:v>
                </c:pt>
                <c:pt idx="3">
                  <c:v>0.26151767100000001</c:v>
                </c:pt>
                <c:pt idx="4">
                  <c:v>0.2567680664782781</c:v>
                </c:pt>
                <c:pt idx="5">
                  <c:v>0.25944316822904323</c:v>
                </c:pt>
                <c:pt idx="6">
                  <c:v>0.26175906743335497</c:v>
                </c:pt>
                <c:pt idx="7">
                  <c:v>0.2546710464530737</c:v>
                </c:pt>
                <c:pt idx="8">
                  <c:v>0.25808967219351592</c:v>
                </c:pt>
                <c:pt idx="9">
                  <c:v>0.27120020751876428</c:v>
                </c:pt>
                <c:pt idx="10">
                  <c:v>0.26379734474135208</c:v>
                </c:pt>
                <c:pt idx="11" formatCode="General">
                  <c:v>0.28623001826590494</c:v>
                </c:pt>
                <c:pt idx="12" formatCode="General">
                  <c:v>0.26966600000000002</c:v>
                </c:pt>
                <c:pt idx="13" formatCode="General">
                  <c:v>0.25364199999999998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DB-46C9-9F65-E324A6145790}"/>
            </c:ext>
          </c:extLst>
        </c:ser>
        <c:ser>
          <c:idx val="2"/>
          <c:order val="2"/>
          <c:tx>
            <c:strRef>
              <c:f>Стройка!$A$19</c:f>
              <c:strCache>
                <c:ptCount val="1"/>
                <c:pt idx="0">
                  <c:v>ЮФО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Стройка!$B$16:$O$16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Стройка!$B$19:$O$19</c:f>
              <c:numCache>
                <c:formatCode>0.000</c:formatCode>
                <c:ptCount val="14"/>
                <c:pt idx="0">
                  <c:v>0.1103</c:v>
                </c:pt>
                <c:pt idx="1">
                  <c:v>0.11009999999999999</c:v>
                </c:pt>
                <c:pt idx="2">
                  <c:v>0.1225</c:v>
                </c:pt>
                <c:pt idx="3">
                  <c:v>9.6407243000000004E-2</c:v>
                </c:pt>
                <c:pt idx="4">
                  <c:v>7.5429133879272803E-2</c:v>
                </c:pt>
                <c:pt idx="5">
                  <c:v>8.0510091323649322E-2</c:v>
                </c:pt>
                <c:pt idx="6">
                  <c:v>9.0856243772706527E-2</c:v>
                </c:pt>
                <c:pt idx="7">
                  <c:v>8.9479286573098504E-2</c:v>
                </c:pt>
                <c:pt idx="8">
                  <c:v>8.0431503059229276E-2</c:v>
                </c:pt>
                <c:pt idx="9">
                  <c:v>7.8735628374742836E-2</c:v>
                </c:pt>
                <c:pt idx="10">
                  <c:v>7.7020075094124729E-2</c:v>
                </c:pt>
                <c:pt idx="11" formatCode="General">
                  <c:v>7.3416711359838321E-2</c:v>
                </c:pt>
                <c:pt idx="12" formatCode="General">
                  <c:v>7.6379000000000002E-2</c:v>
                </c:pt>
                <c:pt idx="13" formatCode="General">
                  <c:v>8.0528000000000002E-2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DB-46C9-9F65-E324A6145790}"/>
            </c:ext>
          </c:extLst>
        </c:ser>
        <c:ser>
          <c:idx val="3"/>
          <c:order val="3"/>
          <c:tx>
            <c:strRef>
              <c:f>Стройка!$A$20</c:f>
              <c:strCache>
                <c:ptCount val="1"/>
                <c:pt idx="0">
                  <c:v>СКФО</c:v>
                </c:pt>
              </c:strCache>
            </c:strRef>
          </c:tx>
          <c:spPr>
            <a:solidFill>
              <a:srgbClr val="FF7C80"/>
            </a:solidFill>
          </c:spPr>
          <c:invertIfNegative val="0"/>
          <c:cat>
            <c:strRef>
              <c:f>Стройка!$B$16:$O$16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Стройка!$B$20:$O$20</c:f>
              <c:numCache>
                <c:formatCode>0.000</c:formatCode>
                <c:ptCount val="14"/>
                <c:pt idx="0">
                  <c:v>3.2099999999999997E-2</c:v>
                </c:pt>
                <c:pt idx="1">
                  <c:v>3.2199999999999993E-2</c:v>
                </c:pt>
                <c:pt idx="2">
                  <c:v>3.3300000000000003E-2</c:v>
                </c:pt>
                <c:pt idx="3">
                  <c:v>4.0875988999999995E-2</c:v>
                </c:pt>
                <c:pt idx="4">
                  <c:v>3.8758293670746624E-2</c:v>
                </c:pt>
                <c:pt idx="5">
                  <c:v>4.7053463624179268E-2</c:v>
                </c:pt>
                <c:pt idx="6">
                  <c:v>4.0928592945239629E-2</c:v>
                </c:pt>
                <c:pt idx="7">
                  <c:v>4.0098019256177307E-2</c:v>
                </c:pt>
                <c:pt idx="8">
                  <c:v>4.5755354232946452E-2</c:v>
                </c:pt>
                <c:pt idx="9">
                  <c:v>4.4457091917222184E-2</c:v>
                </c:pt>
                <c:pt idx="10">
                  <c:v>4.313509543790222E-2</c:v>
                </c:pt>
                <c:pt idx="11" formatCode="General">
                  <c:v>4.1142808285725391E-2</c:v>
                </c:pt>
                <c:pt idx="12" formatCode="General">
                  <c:v>4.1183999999999998E-2</c:v>
                </c:pt>
                <c:pt idx="13" formatCode="General">
                  <c:v>4.4592E-2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DB-46C9-9F65-E324A6145790}"/>
            </c:ext>
          </c:extLst>
        </c:ser>
        <c:ser>
          <c:idx val="4"/>
          <c:order val="4"/>
          <c:tx>
            <c:strRef>
              <c:f>Стройка!$A$21</c:f>
              <c:strCache>
                <c:ptCount val="1"/>
                <c:pt idx="0">
                  <c:v>ПФО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Стройка!$B$16:$O$16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Стройка!$B$21:$O$21</c:f>
              <c:numCache>
                <c:formatCode>0.000</c:formatCode>
                <c:ptCount val="14"/>
                <c:pt idx="0">
                  <c:v>0.15959999999999999</c:v>
                </c:pt>
                <c:pt idx="1">
                  <c:v>0.1769</c:v>
                </c:pt>
                <c:pt idx="2">
                  <c:v>0.18659999999999999</c:v>
                </c:pt>
                <c:pt idx="3">
                  <c:v>0.19566170499999999</c:v>
                </c:pt>
                <c:pt idx="4">
                  <c:v>0.19174988395746365</c:v>
                </c:pt>
                <c:pt idx="5">
                  <c:v>0.19375209294356666</c:v>
                </c:pt>
                <c:pt idx="6">
                  <c:v>0.1803223390832672</c:v>
                </c:pt>
                <c:pt idx="7">
                  <c:v>0.15789217751959264</c:v>
                </c:pt>
                <c:pt idx="8">
                  <c:v>0.16422053852776516</c:v>
                </c:pt>
                <c:pt idx="9">
                  <c:v>0.1565802210938744</c:v>
                </c:pt>
                <c:pt idx="10">
                  <c:v>0.16338182143178406</c:v>
                </c:pt>
                <c:pt idx="11" formatCode="General">
                  <c:v>0.17453133574287824</c:v>
                </c:pt>
                <c:pt idx="12" formatCode="General">
                  <c:v>0.169294</c:v>
                </c:pt>
                <c:pt idx="13" formatCode="General">
                  <c:v>0.177841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DB-46C9-9F65-E324A6145790}"/>
            </c:ext>
          </c:extLst>
        </c:ser>
        <c:ser>
          <c:idx val="5"/>
          <c:order val="5"/>
          <c:tx>
            <c:strRef>
              <c:f>Стройка!$A$22</c:f>
              <c:strCache>
                <c:ptCount val="1"/>
                <c:pt idx="0">
                  <c:v>УФО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Стройка!$B$16:$O$16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Стройка!$B$22:$O$22</c:f>
              <c:numCache>
                <c:formatCode>0.000</c:formatCode>
                <c:ptCount val="14"/>
                <c:pt idx="0">
                  <c:v>0.12540000000000001</c:v>
                </c:pt>
                <c:pt idx="1">
                  <c:v>0.12409999999999999</c:v>
                </c:pt>
                <c:pt idx="2">
                  <c:v>0.1182</c:v>
                </c:pt>
                <c:pt idx="3">
                  <c:v>0.11749670299999999</c:v>
                </c:pt>
                <c:pt idx="4">
                  <c:v>0.11773509194072872</c:v>
                </c:pt>
                <c:pt idx="5">
                  <c:v>0.11054189475725394</c:v>
                </c:pt>
                <c:pt idx="6">
                  <c:v>0.1153776784593243</c:v>
                </c:pt>
                <c:pt idx="7">
                  <c:v>0.15719854146950141</c:v>
                </c:pt>
                <c:pt idx="8">
                  <c:v>0.13845250798521982</c:v>
                </c:pt>
                <c:pt idx="9">
                  <c:v>0.15570571401133437</c:v>
                </c:pt>
                <c:pt idx="10">
                  <c:v>0.15555787091760623</c:v>
                </c:pt>
                <c:pt idx="11" formatCode="General">
                  <c:v>0.1369630173720415</c:v>
                </c:pt>
                <c:pt idx="12" formatCode="General">
                  <c:v>0.14152000000000001</c:v>
                </c:pt>
                <c:pt idx="13" formatCode="General">
                  <c:v>0.12914800000000001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4DB-46C9-9F65-E324A6145790}"/>
            </c:ext>
          </c:extLst>
        </c:ser>
        <c:ser>
          <c:idx val="6"/>
          <c:order val="6"/>
          <c:tx>
            <c:strRef>
              <c:f>Стройка!$A$23</c:f>
              <c:strCache>
                <c:ptCount val="1"/>
                <c:pt idx="0">
                  <c:v>СФО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Стройка!$B$16:$O$16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Стройка!$B$23:$O$23</c:f>
              <c:numCache>
                <c:formatCode>0.000</c:formatCode>
                <c:ptCount val="14"/>
                <c:pt idx="0">
                  <c:v>0.1003</c:v>
                </c:pt>
                <c:pt idx="1">
                  <c:v>0.10440000000000001</c:v>
                </c:pt>
                <c:pt idx="2">
                  <c:v>0.1026</c:v>
                </c:pt>
                <c:pt idx="3">
                  <c:v>0.10054787799999999</c:v>
                </c:pt>
                <c:pt idx="4">
                  <c:v>0.11242496528817701</c:v>
                </c:pt>
                <c:pt idx="5">
                  <c:v>9.9551591877278051E-2</c:v>
                </c:pt>
                <c:pt idx="6">
                  <c:v>9.7856828837988741E-2</c:v>
                </c:pt>
                <c:pt idx="7">
                  <c:v>8.81237596407944E-2</c:v>
                </c:pt>
                <c:pt idx="8">
                  <c:v>9.4462345358620844E-2</c:v>
                </c:pt>
                <c:pt idx="9">
                  <c:v>9.1577792808007999E-2</c:v>
                </c:pt>
                <c:pt idx="10">
                  <c:v>0.10292396193530308</c:v>
                </c:pt>
                <c:pt idx="11" formatCode="General">
                  <c:v>0.10935515137382923</c:v>
                </c:pt>
                <c:pt idx="12" formatCode="General">
                  <c:v>0.10969354874548801</c:v>
                </c:pt>
                <c:pt idx="13" formatCode="General">
                  <c:v>0.10937660541918399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DB-46C9-9F65-E324A6145790}"/>
            </c:ext>
          </c:extLst>
        </c:ser>
        <c:ser>
          <c:idx val="7"/>
          <c:order val="7"/>
          <c:tx>
            <c:strRef>
              <c:f>Стройка!$A$24</c:f>
              <c:strCache>
                <c:ptCount val="1"/>
                <c:pt idx="0">
                  <c:v>ДФО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Стройка!$B$16:$O$16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Стройка!$B$24:$O$24</c:f>
              <c:numCache>
                <c:formatCode>0.000</c:formatCode>
                <c:ptCount val="14"/>
                <c:pt idx="0">
                  <c:v>7.8899999999999998E-2</c:v>
                </c:pt>
                <c:pt idx="1">
                  <c:v>6.7100000000000007E-2</c:v>
                </c:pt>
                <c:pt idx="2">
                  <c:v>5.79E-2</c:v>
                </c:pt>
                <c:pt idx="3">
                  <c:v>5.3358667999999991E-2</c:v>
                </c:pt>
                <c:pt idx="4">
                  <c:v>5.5997982395564964E-2</c:v>
                </c:pt>
                <c:pt idx="5">
                  <c:v>6.6197111928457453E-2</c:v>
                </c:pt>
                <c:pt idx="6">
                  <c:v>7.2120684797230286E-2</c:v>
                </c:pt>
                <c:pt idx="7">
                  <c:v>7.1038118343837234E-2</c:v>
                </c:pt>
                <c:pt idx="8">
                  <c:v>9.1060672208835403E-2</c:v>
                </c:pt>
                <c:pt idx="9">
                  <c:v>8.5867650873506701E-2</c:v>
                </c:pt>
                <c:pt idx="10">
                  <c:v>8.1026574690131165E-2</c:v>
                </c:pt>
                <c:pt idx="11" formatCode="General">
                  <c:v>8.2303967976370906E-2</c:v>
                </c:pt>
                <c:pt idx="12" formatCode="General">
                  <c:v>8.6799000000000001E-2</c:v>
                </c:pt>
                <c:pt idx="13" formatCode="General">
                  <c:v>8.9094999999999994E-2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4DB-46C9-9F65-E324A6145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544035456"/>
        <c:axId val="-1544040352"/>
      </c:barChart>
      <c:catAx>
        <c:axId val="-1544035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D9D9D9"/>
            </a:solidFill>
          </a:ln>
        </c:spPr>
        <c:txPr>
          <a:bodyPr rot="0" vert="horz"/>
          <a:lstStyle/>
          <a:p>
            <a:pPr>
              <a:defRPr>
                <a:solidFill>
                  <a:srgbClr val="7F7F7F"/>
                </a:solidFill>
              </a:defRPr>
            </a:pPr>
            <a:endParaRPr lang="ru-RU"/>
          </a:p>
        </c:txPr>
        <c:crossAx val="-1544040352"/>
        <c:crosses val="autoZero"/>
        <c:auto val="1"/>
        <c:lblAlgn val="ctr"/>
        <c:lblOffset val="100"/>
        <c:noMultiLvlLbl val="0"/>
      </c:catAx>
      <c:valAx>
        <c:axId val="-1544040352"/>
        <c:scaling>
          <c:orientation val="minMax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numFmt formatCode="0%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7F7F7F"/>
                </a:solidFill>
              </a:defRPr>
            </a:pPr>
            <a:endParaRPr lang="ru-RU"/>
          </a:p>
        </c:txPr>
        <c:crossAx val="-1544035456"/>
        <c:crosses val="autoZero"/>
        <c:crossBetween val="between"/>
        <c:majorUnit val="0.2"/>
      </c:valAx>
    </c:plotArea>
    <c:legend>
      <c:legendPos val="b"/>
      <c:layout>
        <c:manualLayout>
          <c:xMode val="edge"/>
          <c:yMode val="edge"/>
          <c:x val="7.8174520235607101E-2"/>
          <c:y val="0.87303376973176072"/>
          <c:w val="0.85909900919694504"/>
          <c:h val="0.12696623026823931"/>
        </c:manualLayout>
      </c:layout>
      <c:overlay val="0"/>
      <c:txPr>
        <a:bodyPr/>
        <a:lstStyle/>
        <a:p>
          <a:pPr>
            <a:defRPr>
              <a:solidFill>
                <a:srgbClr val="7F7F7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600">
          <a:latin typeface="Roboto Condensed" pitchFamily="2" charset="0"/>
          <a:ea typeface="Roboto Condensed" pitchFamily="2" charset="0"/>
          <a:cs typeface="Roboto Condensed" pitchFamily="2" charset="0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162174562613002E-2"/>
          <c:y val="0.18296080114121266"/>
          <c:w val="0.85615430709400087"/>
          <c:h val="0.567090896326638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Стройка!$A$3</c:f>
              <c:strCache>
                <c:ptCount val="1"/>
                <c:pt idx="0">
                  <c:v>Объем работ по виду деятельности «Строительство», трлн руб.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cat>
            <c:strRef>
              <c:f>Стройка!$B$2:$O$2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Стройка!$B$3:$O$3</c:f>
              <c:numCache>
                <c:formatCode>General</c:formatCode>
                <c:ptCount val="14"/>
                <c:pt idx="0">
                  <c:v>5140.3</c:v>
                </c:pt>
                <c:pt idx="1">
                  <c:v>5714.1</c:v>
                </c:pt>
                <c:pt idx="2">
                  <c:v>6019.4647000000004</c:v>
                </c:pt>
                <c:pt idx="3">
                  <c:v>6125.1912000000002</c:v>
                </c:pt>
                <c:pt idx="4">
                  <c:v>7010.4</c:v>
                </c:pt>
                <c:pt idx="5">
                  <c:v>7213.5</c:v>
                </c:pt>
                <c:pt idx="6">
                  <c:v>7579.8</c:v>
                </c:pt>
                <c:pt idx="7">
                  <c:v>8470.6</c:v>
                </c:pt>
                <c:pt idx="8">
                  <c:v>9132.1</c:v>
                </c:pt>
                <c:pt idx="9">
                  <c:v>9686.2566000000006</c:v>
                </c:pt>
                <c:pt idx="10">
                  <c:v>11047.948</c:v>
                </c:pt>
                <c:pt idx="11">
                  <c:v>13149.369500000001</c:v>
                </c:pt>
                <c:pt idx="12">
                  <c:v>15244.3429</c:v>
                </c:pt>
                <c:pt idx="13" formatCode="#,##0.00">
                  <c:v>16780.099999999999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684-4EA6-9760-C83A44A03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100"/>
        <c:axId val="-1544033824"/>
        <c:axId val="-1544039808"/>
      </c:barChart>
      <c:lineChart>
        <c:grouping val="standard"/>
        <c:varyColors val="0"/>
        <c:ser>
          <c:idx val="1"/>
          <c:order val="1"/>
          <c:tx>
            <c:strRef>
              <c:f>Стройка!$A$4</c:f>
              <c:strCache>
                <c:ptCount val="1"/>
                <c:pt idx="0">
                  <c:v>Динамика в фактически действовавших  ценах, %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5"/>
          </c:marker>
          <c:cat>
            <c:strRef>
              <c:f>Стройка!$B$2:$O$2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Стройка!$B$4:$O$4</c:f>
              <c:numCache>
                <c:formatCode>General</c:formatCode>
                <c:ptCount val="14"/>
                <c:pt idx="0">
                  <c:v>0.15406030400000001</c:v>
                </c:pt>
                <c:pt idx="1">
                  <c:v>0.11162772600820967</c:v>
                </c:pt>
                <c:pt idx="2">
                  <c:v>5.3440559318177851E-2</c:v>
                </c:pt>
                <c:pt idx="3">
                  <c:v>1.7564103332975731E-2</c:v>
                </c:pt>
                <c:pt idx="4">
                  <c:v>0.1445193743503059</c:v>
                </c:pt>
                <c:pt idx="5">
                  <c:v>2.8971242725094198E-2</c:v>
                </c:pt>
                <c:pt idx="6">
                  <c:v>5.0779787897691851E-2</c:v>
                </c:pt>
                <c:pt idx="7">
                  <c:v>0.11752288978601021</c:v>
                </c:pt>
                <c:pt idx="8">
                  <c:v>7.8093641536608971E-2</c:v>
                </c:pt>
                <c:pt idx="9">
                  <c:v>6.0682274613725239E-2</c:v>
                </c:pt>
                <c:pt idx="10">
                  <c:v>0.14057973644844382</c:v>
                </c:pt>
                <c:pt idx="11">
                  <c:v>0.19020921351186668</c:v>
                </c:pt>
                <c:pt idx="12">
                  <c:v>0.15932120547681003</c:v>
                </c:pt>
                <c:pt idx="13">
                  <c:v>0.10074275487466232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E684-4EA6-9760-C83A44A0391D}"/>
            </c:ext>
          </c:extLst>
        </c:ser>
        <c:ser>
          <c:idx val="2"/>
          <c:order val="2"/>
          <c:tx>
            <c:strRef>
              <c:f>Стройка!$A$5</c:f>
              <c:strCache>
                <c:ptCount val="1"/>
                <c:pt idx="0">
                  <c:v>Динамика в сопоставимых ценах, % 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5"/>
          </c:marker>
          <c:cat>
            <c:strRef>
              <c:f>Стройка!$B$2:$O$2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strCache>
            </c:strRef>
          </c:cat>
          <c:val>
            <c:numRef>
              <c:f>Стройка!$B$5:$O$5</c:f>
              <c:numCache>
                <c:formatCode>General</c:formatCode>
                <c:ptCount val="14"/>
                <c:pt idx="0">
                  <c:v>5.0999999999999997E-2</c:v>
                </c:pt>
                <c:pt idx="1">
                  <c:v>2.5000000000000001E-2</c:v>
                </c:pt>
                <c:pt idx="2">
                  <c:v>1E-3</c:v>
                </c:pt>
                <c:pt idx="3">
                  <c:v>-2.3E-2</c:v>
                </c:pt>
                <c:pt idx="4">
                  <c:v>-3.9E-2</c:v>
                </c:pt>
                <c:pt idx="5">
                  <c:v>-2.1000000000000001E-2</c:v>
                </c:pt>
                <c:pt idx="6">
                  <c:v>-1.0999999999999999E-2</c:v>
                </c:pt>
                <c:pt idx="7">
                  <c:v>6.3E-2</c:v>
                </c:pt>
                <c:pt idx="8">
                  <c:v>2.1000000000000001E-2</c:v>
                </c:pt>
                <c:pt idx="9">
                  <c:v>2.1000000000000001E-2</c:v>
                </c:pt>
                <c:pt idx="10">
                  <c:v>7.0000000000000007E-2</c:v>
                </c:pt>
                <c:pt idx="11">
                  <c:v>7.4999999999999997E-2</c:v>
                </c:pt>
                <c:pt idx="12">
                  <c:v>0.09</c:v>
                </c:pt>
                <c:pt idx="13">
                  <c:v>2.1000000000000001E-2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E684-4EA6-9760-C83A44A03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44034368"/>
        <c:axId val="-1544034912"/>
      </c:lineChart>
      <c:catAx>
        <c:axId val="-1544033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D9D9D9"/>
            </a:solidFill>
          </a:ln>
        </c:spPr>
        <c:txPr>
          <a:bodyPr rot="0" vert="horz"/>
          <a:lstStyle/>
          <a:p>
            <a:pPr>
              <a:defRPr sz="600">
                <a:solidFill>
                  <a:srgbClr val="7F7F7F"/>
                </a:solidFill>
              </a:defRPr>
            </a:pPr>
            <a:endParaRPr lang="ru-RU"/>
          </a:p>
        </c:txPr>
        <c:crossAx val="-1544039808"/>
        <c:crosses val="autoZero"/>
        <c:auto val="1"/>
        <c:lblAlgn val="ctr"/>
        <c:lblOffset val="100"/>
        <c:noMultiLvlLbl val="0"/>
      </c:catAx>
      <c:valAx>
        <c:axId val="-1544039808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numFmt formatCode="General" sourceLinked="1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7F7F7F"/>
                </a:solidFill>
              </a:defRPr>
            </a:pPr>
            <a:endParaRPr lang="ru-RU"/>
          </a:p>
        </c:txPr>
        <c:crossAx val="-1544033824"/>
        <c:crosses val="autoZero"/>
        <c:crossBetween val="between"/>
        <c:majorUnit val="2000"/>
        <c:dispUnits>
          <c:builtInUnit val="thousands"/>
        </c:dispUnits>
      </c:valAx>
      <c:valAx>
        <c:axId val="-1544034912"/>
        <c:scaling>
          <c:orientation val="minMax"/>
        </c:scaling>
        <c:delete val="0"/>
        <c:axPos val="r"/>
        <c:numFmt formatCode="0%" sourceLinked="0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7F7F7F"/>
                </a:solidFill>
              </a:defRPr>
            </a:pPr>
            <a:endParaRPr lang="ru-RU"/>
          </a:p>
        </c:txPr>
        <c:crossAx val="-1544034368"/>
        <c:crosses val="max"/>
        <c:crossBetween val="between"/>
      </c:valAx>
      <c:catAx>
        <c:axId val="-1544034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1544034912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"/>
          <c:y val="0.83043738417936608"/>
          <c:w val="0.99697059184139847"/>
          <c:h val="0.12655993552983993"/>
        </c:manualLayout>
      </c:layout>
      <c:overlay val="0"/>
      <c:txPr>
        <a:bodyPr/>
        <a:lstStyle/>
        <a:p>
          <a:pPr>
            <a:defRPr>
              <a:solidFill>
                <a:srgbClr val="7F7F7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600">
          <a:latin typeface="Roboto Condensed" pitchFamily="2" charset="0"/>
          <a:ea typeface="Roboto Condensed" pitchFamily="2" charset="0"/>
          <a:cs typeface="Roboto Condensed" pitchFamily="2" charset="0"/>
        </a:defRPr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4302231" cy="339884"/>
          </a:xfrm>
          <a:prstGeom prst="rect">
            <a:avLst/>
          </a:prstGeom>
        </p:spPr>
        <p:txBody>
          <a:bodyPr vert="horz" lIns="91404" tIns="45700" rIns="91404" bIns="4570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703" y="4"/>
            <a:ext cx="4302231" cy="339884"/>
          </a:xfrm>
          <a:prstGeom prst="rect">
            <a:avLst/>
          </a:prstGeom>
        </p:spPr>
        <p:txBody>
          <a:bodyPr vert="horz" lIns="91404" tIns="45700" rIns="91404" bIns="45700" rtlCol="0"/>
          <a:lstStyle>
            <a:lvl1pPr algn="r">
              <a:defRPr sz="1200"/>
            </a:lvl1pPr>
          </a:lstStyle>
          <a:p>
            <a:fld id="{60CFFC99-2E84-8447-B6D2-E84A2966734B}" type="datetime1">
              <a:rPr lang="ru-RU" smtClean="0"/>
              <a:pPr/>
              <a:t>25.03.2025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6456616"/>
            <a:ext cx="4302231" cy="339884"/>
          </a:xfrm>
          <a:prstGeom prst="rect">
            <a:avLst/>
          </a:prstGeom>
        </p:spPr>
        <p:txBody>
          <a:bodyPr vert="horz" lIns="91404" tIns="45700" rIns="91404" bIns="4570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703" y="6456616"/>
            <a:ext cx="4302231" cy="339884"/>
          </a:xfrm>
          <a:prstGeom prst="rect">
            <a:avLst/>
          </a:prstGeom>
        </p:spPr>
        <p:txBody>
          <a:bodyPr vert="horz" lIns="91404" tIns="45700" rIns="91404" bIns="45700" rtlCol="0" anchor="b"/>
          <a:lstStyle>
            <a:lvl1pPr algn="r">
              <a:defRPr sz="1200"/>
            </a:lvl1pPr>
          </a:lstStyle>
          <a:p>
            <a:fld id="{B9A919B5-B117-444B-8824-F896F3AAA15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055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4302231" cy="339884"/>
          </a:xfrm>
          <a:prstGeom prst="rect">
            <a:avLst/>
          </a:prstGeom>
        </p:spPr>
        <p:txBody>
          <a:bodyPr vert="horz" lIns="91404" tIns="45700" rIns="91404" bIns="4570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03" y="4"/>
            <a:ext cx="4302231" cy="339884"/>
          </a:xfrm>
          <a:prstGeom prst="rect">
            <a:avLst/>
          </a:prstGeom>
        </p:spPr>
        <p:txBody>
          <a:bodyPr vert="horz" lIns="91404" tIns="45700" rIns="91404" bIns="45700" rtlCol="0"/>
          <a:lstStyle>
            <a:lvl1pPr algn="r">
              <a:defRPr sz="1200"/>
            </a:lvl1pPr>
          </a:lstStyle>
          <a:p>
            <a:fld id="{DDC17BF3-291A-2449-803D-BCE008C61BCE}" type="datetime1">
              <a:rPr lang="ru-RU" smtClean="0"/>
              <a:pPr/>
              <a:t>25.03.2025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4" tIns="45700" rIns="91404" bIns="4570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28897"/>
            <a:ext cx="7942580" cy="3058954"/>
          </a:xfrm>
          <a:prstGeom prst="rect">
            <a:avLst/>
          </a:prstGeom>
        </p:spPr>
        <p:txBody>
          <a:bodyPr vert="horz" lIns="91404" tIns="45700" rIns="91404" bIns="4570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6456616"/>
            <a:ext cx="4302231" cy="339884"/>
          </a:xfrm>
          <a:prstGeom prst="rect">
            <a:avLst/>
          </a:prstGeom>
        </p:spPr>
        <p:txBody>
          <a:bodyPr vert="horz" lIns="91404" tIns="45700" rIns="91404" bIns="4570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03" y="6456616"/>
            <a:ext cx="4302231" cy="339884"/>
          </a:xfrm>
          <a:prstGeom prst="rect">
            <a:avLst/>
          </a:prstGeom>
        </p:spPr>
        <p:txBody>
          <a:bodyPr vert="horz" lIns="91404" tIns="45700" rIns="91404" bIns="45700" rtlCol="0" anchor="b"/>
          <a:lstStyle>
            <a:lvl1pPr algn="r">
              <a:defRPr sz="1200"/>
            </a:lvl1pPr>
          </a:lstStyle>
          <a:p>
            <a:fld id="{8C5E99D2-3531-6C41-833C-958CAB141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654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6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54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72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90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09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27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44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c.government.ru/media/files/cT5FNGvfdcak3rNqFz148Rfl3T4oLTWm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aip.economy.gov.ru/npd/FAIP_2021-23_092021.xls" TargetMode="External"/><Relationship Id="rId5" Type="http://schemas.openxmlformats.org/officeDocument/2006/relationships/hyperlink" Target="https://faip.economy.gov.ru/cgi/uis/faip.cgi/G1" TargetMode="External"/><Relationship Id="rId4" Type="http://schemas.openxmlformats.org/officeDocument/2006/relationships/hyperlink" Target="https://faip.economy.gov.ru/cgi/uis/faip.cgi/G1/title/2022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sultant.ru/document/cons_doc_LAW_405516/" TargetMode="External"/><Relationship Id="rId3" Type="http://schemas.openxmlformats.org/officeDocument/2006/relationships/hyperlink" Target="https://docs.cntd.ru/document/1305133992" TargetMode="External"/><Relationship Id="rId7" Type="http://schemas.openxmlformats.org/officeDocument/2006/relationships/hyperlink" Target="https://www.rst.gov.ru/portal/gost/home/standarts/catalognational?portal:componentId=3503536e-2ac1-4753-8ed1-09a92fee02de&amp;portal:isSecure=false&amp;portal:portletMode=view&amp;navigationalstate=JBPNS_rO0ABXdJAAZhY3Rpb24AAAABABBjb25jcmV0ZURvY3VtZW50AARmcm9tAAAAAQADMTAwAAZkb2NfaWQAAAABAAU0ODA0MwAHX19FT0ZfXw**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rst.gov.ru/portal/gost/home/standarts/catalognational?portal:componentId=3503536e-2ac1-4753-8ed1-09a92fee02de&amp;portal:isSecure=false&amp;portal:portletMode=view&amp;navigationalstate=JBPNS_rO0ABXdHAAZhY3Rpb24AAAABABBjb25jcmV0ZURvY3VtZW50AARmcm9tAAAAAQABMAAGZG9jX2lkAAAAAQAFNDgxNTMAB19fRU9GX18*" TargetMode="External"/><Relationship Id="rId11" Type="http://schemas.openxmlformats.org/officeDocument/2006/relationships/hyperlink" Target="http://www.advis.ru/doc/gost-r-56387-2018.zip" TargetMode="External"/><Relationship Id="rId5" Type="http://schemas.openxmlformats.org/officeDocument/2006/relationships/hyperlink" Target="https://docs.cntd.ru/document/1306806274" TargetMode="External"/><Relationship Id="rId10" Type="http://schemas.openxmlformats.org/officeDocument/2006/relationships/hyperlink" Target="http://www.advis.ru/doc/gost-r-58272-2018.zip" TargetMode="External"/><Relationship Id="rId4" Type="http://schemas.openxmlformats.org/officeDocument/2006/relationships/hyperlink" Target="https://docs.cntd.ru/document/1305118381" TargetMode="External"/><Relationship Id="rId9" Type="http://schemas.openxmlformats.org/officeDocument/2006/relationships/hyperlink" Target="http://www.advis.ru/doc/gost-r-58271-2018.zip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etrovich.ru/catalog/9799/hesler/" TargetMode="External"/><Relationship Id="rId13" Type="http://schemas.openxmlformats.org/officeDocument/2006/relationships/hyperlink" Target="https://petrovich.ru/catalog/1281/izostrong/" TargetMode="External"/><Relationship Id="rId3" Type="http://schemas.openxmlformats.org/officeDocument/2006/relationships/hyperlink" Target="https://petrovich.ru/" TargetMode="External"/><Relationship Id="rId7" Type="http://schemas.openxmlformats.org/officeDocument/2006/relationships/hyperlink" Target="https://petrovich.ru/catalog/1348/hard-fix/" TargetMode="External"/><Relationship Id="rId12" Type="http://schemas.openxmlformats.org/officeDocument/2006/relationships/hyperlink" Target="https://petrovich.ru/catalog/10042/plitka-lavelly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etrovich.ru/catalog/1459/km/" TargetMode="External"/><Relationship Id="rId11" Type="http://schemas.openxmlformats.org/officeDocument/2006/relationships/hyperlink" Target="https://petrovich.ru/catalog/10042/corsa-deco/" TargetMode="External"/><Relationship Id="rId5" Type="http://schemas.openxmlformats.org/officeDocument/2006/relationships/hyperlink" Target="https://petrovich.ru/loyalties/ub/about/" TargetMode="External"/><Relationship Id="rId15" Type="http://schemas.openxmlformats.org/officeDocument/2006/relationships/hyperlink" Target="https://www.pnkgroup.ru/" TargetMode="External"/><Relationship Id="rId10" Type="http://schemas.openxmlformats.org/officeDocument/2006/relationships/hyperlink" Target="https://petrovich.ru/catalog/10167/termatik/" TargetMode="External"/><Relationship Id="rId4" Type="http://schemas.openxmlformats.org/officeDocument/2006/relationships/hyperlink" Target="https://petrovichclub.ru/" TargetMode="External"/><Relationship Id="rId9" Type="http://schemas.openxmlformats.org/officeDocument/2006/relationships/hyperlink" Target="https://petrovich.ru/catalog/10473/wenzo/" TargetMode="External"/><Relationship Id="rId14" Type="http://schemas.openxmlformats.org/officeDocument/2006/relationships/hyperlink" Target="https://petrovich.ru/catalog/1445/petrolit/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etrovich.ru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znaet.petrovich.ru/" TargetMode="External"/><Relationship Id="rId4" Type="http://schemas.openxmlformats.org/officeDocument/2006/relationships/hyperlink" Target="https://dom.petrovich.ru/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etrovich.ru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upply.petrovich.ru/" TargetMode="External"/><Relationship Id="rId4" Type="http://schemas.openxmlformats.org/officeDocument/2006/relationships/hyperlink" Target="https://www.kommersant.ru/doc/6550691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523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В том числе </a:t>
            </a:r>
            <a:r>
              <a:rPr kumimoji="0" lang="en-US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I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кв. 2024 г. рост объема строительных работ составил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1,7%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2,6 трлн руб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., во </a:t>
            </a:r>
            <a:r>
              <a:rPr kumimoji="0" lang="en-US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II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кв. 2024 г. ускорился 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2,9%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3,88 трлн руб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., в </a:t>
            </a:r>
            <a:r>
              <a:rPr kumimoji="0" lang="en-US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III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кв. 2024 г. замедлился 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0,1%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4,6 трлн руб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., а в </a:t>
            </a:r>
            <a:r>
              <a:rPr kumimoji="0" lang="en-US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IV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кв. под влиянием масштабного увеличения госрасходов – вновь ускорился 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3,3%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5,69 трлн руб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 </a:t>
            </a: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В 2024 г. по комплексной госпрограмме «Строительство», куратором которой является Минстрой России, реализуется адресно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1050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проектов по строительству и реконструкции.</a:t>
            </a:r>
            <a:endParaRPr kumimoji="0" lang="en-US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В соответствии с ФАИП (с уточнениями на 1 июля 2024 г.), выделены ассигнования в размере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1030,9 млрд руб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., из них из федерального бюджета –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887,4 млрд руб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., на строительство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967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объектов капстроительства, приобретение объектов недвижимости и реализацию инвестиционных проектов. Из общего количества объектов по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146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объектам было намечено провести только проектные и изыскательские работы. Из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244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объектов, намеченных к вводу в 2024 г., введено в эксплуатацию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12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объектов, из них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11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– на полную мощность,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объект – частично.</a:t>
            </a: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на фоне роста авансирования работ по госконтрактам и инфраструктурным проектам, позитивной динамики ИЖС, увеличения объемов текущего многоквартирного строительства 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В </a:t>
            </a:r>
            <a:r>
              <a:rPr kumimoji="0" lang="en-US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I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кв. 2024 г. произошло замедление темпов роста, так как в 2023 г. была завершена реализация крупных инфраструктурных проектов, а строительство новых (например, ВСМ Москва – Санкт-Петербург) пока не началось. </a:t>
            </a: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Распоряжением Правительства РФ №430-р от 27.02.2024 г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 расширен перечень строящихся объектов с 2024 по 2028 гг. с использованием средств федерального бюджета комплексной госпрограммы «Строительство». Всего с участием средств федерального бюджета планируется построить и реконструировать более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5 тыс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 федеральных и региональных объектов, на их реализацию направят около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4,7 трлн руб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., причем более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 трлн руб.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поступят в 2024 г.</a:t>
            </a: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В январе 2024 г. вице-премьер Марат Хуснуллин отметил, что строительная отрасль занимает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13%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ВВП страны, при  этом объем строительных работ за 4 года суммарно вырос на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23%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 Для достижения национальных целей жилищные условия должны быть улучшены для не менее  чем у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5 млн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семей и необходимо вводить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120 млн кв. м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жилья в год.</a:t>
            </a: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При этом в июле 2023 г. объем работ вырос на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6,6%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, в августе рост ускорился 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7,4%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, а в сентябре – замедлился 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5,8%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В структуре объема строительных работ по округам доля ПФО выросла на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2,1 п.п.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17,1%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, ДФО – на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0,8 п.п.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9,2%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а доля УФО уменьшилась на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1,2 п.п.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13,9%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 </a:t>
            </a: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на фоне роста авансирования работ по государственным контрактам и федеральным инфраструктурным проектам и, несмотря на замедление вывода на рынок новых многоквартирных домов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В соответствии с федеральной адресной инвестиционной программой, утвержденной Минэкономразвития РФ на 2023 год (с уточнениями на 1 января 2023 г.), выделены ассигнования в размере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1020,9 млрд руб.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, в том числе из федерального бюджета –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900,8 млрд рублей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, на строительство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1145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 объектов капитального строительства, приобретение объектов недвижимости и реализацию отдельных мероприятий и инвестиционных проектов. </a:t>
            </a: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В 2023 г. ФСГС ретроспективно пересмотрела данные по строительному сектору за 2020-21 годы: так, показатель роста в 2020 году пересмотрен с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0,7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2,1%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, в 2021 году – с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6,0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до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7,0%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 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В соответствии с </a:t>
            </a:r>
            <a:r>
              <a:rPr kumimoji="0" lang="ru-RU" sz="1200" b="0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федеральной адресной инвестиционной программой</a:t>
            </a:r>
            <a:r>
              <a:rPr kumimoji="0" lang="ru-RU" sz="1200" b="0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, утвержденной Минэкономразвития России на 2022 г., на строительство объектов капитального строительства (а также приобретение объектов недвижимости и реализацию мероприятий) в 2022 г. выделено </a:t>
            </a:r>
            <a:r>
              <a:rPr kumimoji="0" lang="ru-RU" sz="1200" b="1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716,6</a:t>
            </a:r>
            <a:r>
              <a:rPr kumimoji="0" lang="ru-RU" sz="1200" b="0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kumimoji="0" lang="ru-RU" sz="1200" b="1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млрд руб</a:t>
            </a:r>
            <a:r>
              <a:rPr kumimoji="0" lang="ru-RU" sz="1200" b="0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. из них из федерального бюджета - </a:t>
            </a:r>
            <a:r>
              <a:rPr kumimoji="0" lang="ru-RU" sz="1200" b="1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663,6 млрд руб.</a:t>
            </a:r>
            <a:r>
              <a:rPr kumimoji="0" lang="ru-RU" sz="1200" b="0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на строительство </a:t>
            </a:r>
            <a:r>
              <a:rPr kumimoji="0" lang="ru-RU" sz="1200" b="1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1232</a:t>
            </a:r>
            <a:r>
              <a:rPr kumimoji="0" lang="ru-RU" sz="1200" b="0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объектов капитального строительства, приобретение объектов недвижимости и реализацию мероприятий. Из </a:t>
            </a:r>
            <a:r>
              <a:rPr kumimoji="0" lang="ru-RU" sz="1200" b="1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291</a:t>
            </a:r>
            <a:r>
              <a:rPr kumimoji="0" lang="ru-RU" sz="1200" b="0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объекта, намеченного к вводу в 2021 г., были введены в эксплуатацию </a:t>
            </a:r>
            <a:r>
              <a:rPr kumimoji="0" lang="ru-RU" sz="1200" b="1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156</a:t>
            </a:r>
            <a:r>
              <a:rPr kumimoji="0" lang="ru-RU" sz="1200" b="0" i="0" u="none" strike="noStrike" kern="1200" cap="none" spc="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объектов.</a:t>
            </a: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https://www.metalinfo.ru/ru/news/136094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(ФАИП теперь план 5летний по стимулированию экономики)</a:t>
            </a: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https://www.banki.ru/news/lenta/?id=10952689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проекты не конкретизированы</a:t>
            </a: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449263" marR="0" lvl="0" indent="-265113" algn="ju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В соответствии с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  <a:hlinkClick r:id="rId5"/>
              </a:rPr>
              <a:t>федеральной адресной инвестиционной программой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(ФАИП) с уточнениями от</a:t>
            </a:r>
            <a:r>
              <a:rPr kumimoji="0" lang="en-US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1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октября 2021 г. (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  <a:hlinkClick r:id="rId6"/>
              </a:rPr>
              <a:t>текст документа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) на 2021 г. предусмотрена реализация почти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1,3 тыс.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 инвестиционных проектов; выделены ассигнования в размере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757,1 млрд руб.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, из них из федерального бюджета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707,6 млрд руб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Лидерство сохранил Московский регион, доля которого составила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20,5%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а доля ЦФО в целом выросла по итогам </a:t>
            </a:r>
            <a:r>
              <a:rPr kumimoji="0" lang="en-US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кв. 2021 г. на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4,7 п.п.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составила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29,8%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Повышенный спрос на жилье мотивирует застройщиков ускорять запуск новых проектов, однако пролонгация программы льготной ипотеки, вопрос которой будет решен в июне 2021 г. не гарантирует сохранения стабильно высокого спроса на жилье.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8916" indent="-28419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6793" indent="-22735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1512" indent="-22735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46229" indent="-22735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00947" indent="-227358" defTabSz="45314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55666" indent="-227358" defTabSz="45314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10382" indent="-227358" defTabSz="45314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65102" indent="-227358" defTabSz="45314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3140" fontAlgn="base">
              <a:spcBef>
                <a:spcPct val="0"/>
              </a:spcBef>
              <a:spcAft>
                <a:spcPct val="0"/>
              </a:spcAft>
              <a:defRPr/>
            </a:pPr>
            <a:fld id="{79CBECA6-00C4-4A3A-B5E6-DFB5F20DFB65}" type="slidenum">
              <a:rPr lang="ru-RU">
                <a:solidFill>
                  <a:prstClr val="black"/>
                </a:solidFill>
              </a:rPr>
              <a:pPr defTabSz="45314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01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558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D7972-B4D7-467A-AD8A-78977E3BB0F6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746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kern="1200" cap="none" spc="-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С 1 апреля 2024 г. введены: </a:t>
            </a:r>
            <a:r>
              <a:rPr kumimoji="0" lang="ru-RU" altLang="ru-RU" sz="1200" b="0" i="0" u="none" strike="noStrike" kern="1200" cap="none" spc="-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3"/>
              </a:rPr>
              <a:t>ГОСТ Р 71262-2024</a:t>
            </a:r>
            <a:r>
              <a:rPr kumimoji="0" lang="ru-RU" altLang="ru-RU" sz="1200" b="0" i="0" u="none" strike="noStrike" kern="1200" cap="none" spc="-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«Растворы строительные для стяжек, укладываемых полусухим способом» и </a:t>
            </a:r>
            <a:r>
              <a:rPr kumimoji="0" lang="ru-RU" altLang="ru-RU" sz="1200" b="0" i="0" u="none" strike="noStrike" kern="1200" cap="none" spc="-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4"/>
              </a:rPr>
              <a:t>ГОСТ Р 71263-2024</a:t>
            </a:r>
            <a:r>
              <a:rPr kumimoji="0" lang="ru-RU" altLang="ru-RU" sz="1200" b="0" i="0" u="none" strike="noStrike" kern="1200" cap="none" spc="-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«Растворы инъекционные на минеральной основе для строительства и ремонта. Метод оценки проникающей способности и фильтрационной стабильности».</a:t>
            </a: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200" b="0" i="0" u="none" strike="noStrike" kern="1200" cap="none" spc="-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С 1 августа введен </a:t>
            </a:r>
            <a:r>
              <a:rPr kumimoji="0" lang="ru-RU" altLang="ru-RU" sz="1200" b="0" i="0" u="none" strike="noStrike" kern="1200" cap="none" spc="-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5"/>
              </a:rPr>
              <a:t>ГОСТ Р 71504-2024 «Бетоны. Методы определения механических свойств при высоких температурах»</a:t>
            </a:r>
            <a:r>
              <a:rPr kumimoji="0" lang="ru-RU" altLang="ru-RU" sz="1200" b="0" i="0" u="none" strike="noStrike" kern="1200" cap="none" spc="-1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.</a:t>
            </a: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200" b="0" i="0" u="none" strike="noStrike" kern="1200" cap="none" spc="-10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1 января 2024 г. введены: </a:t>
            </a:r>
            <a:r>
              <a:rPr kumimoji="0" lang="ru-RU" altLang="ru-RU" sz="12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ГОСТ Р 71179-2023</a:t>
            </a:r>
            <a:r>
              <a:rPr kumimoji="0" lang="ru-RU" altLang="ru-RU" sz="12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Arial" panose="020B0604020202020204" pitchFamily="34" charset="0"/>
              </a:rPr>
              <a:t> «Системы теплоснабжения. Требования к графическому отображению основных структурных элементов и технологических связей между ними» и </a:t>
            </a:r>
            <a:r>
              <a:rPr kumimoji="0" lang="ru-RU" altLang="ru-RU" sz="12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ГОСТ Р 56707-2023</a:t>
            </a:r>
            <a:r>
              <a:rPr kumimoji="0" lang="ru-RU" altLang="ru-RU" sz="12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Arial" panose="020B0604020202020204" pitchFamily="34" charset="0"/>
              </a:rPr>
              <a:t> «Системы фасадные теплоизоляционные композиционные с наружными штукатурными слоями. Общие технические условия». </a:t>
            </a:r>
            <a:endParaRPr lang="ru-RU" dirty="0"/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endParaRPr lang="ru-RU" dirty="0"/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endParaRPr lang="ru-RU" dirty="0"/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endParaRPr lang="ru-RU" dirty="0"/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ru-RU" dirty="0"/>
              <a:t>На 7 июня 2024 года в рамках обязательной сертификации сертификаты на свою продукцию получили 93 производителей цемента , в том числе 100% производителей цемента в России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вступил в силу перечень стройматериалов, подлежащих обязательной сертификации (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текст документа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), в который входит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цемент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радиаторы отопления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Новый перечень включает в себя также арматуру (трубопроводную и композитную), стальные канаты, профили полимерные композитные, трубы и фитинги полимерные композитные. </a:t>
            </a: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Обязательному подтверждению соответствия в форме декларирования подлежат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лакокрасочные материалы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а также с 2018 г.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сухие строительные смеси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радиаторы отопления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теплоизоляционные материалы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marL="269875" marR="0" lvl="0" indent="-269875" algn="just" defTabSz="455613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Обязательная сертификация подразумевает разработку, гармонизацию, обновление и введение новых ГОСТов. Например, при введении обязательного декларирования соответствия для сухих строительных смесей были выпущены новые ГОСТы "Смеси сухие затирочные" (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ГОСТ Р 58271 – 2018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), "Смеси сухие строительные кладочные" (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ГОСТ Р 58272 – 2018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), "Смеси сухие строительные клеевые на цементном вяжущем" (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ГОСТ Р 56387 – 2018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 Condensed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00000000000000000" pitchFamily="2" charset="0"/>
                <a:cs typeface="Arial" panose="020B0604020202020204" pitchFamily="34" charset="0"/>
              </a:rPr>
              <a:t>С 1 апреля 2022 г., после ввода нового ГОСТа, производителям трехслойных сэндвич-панелей для подтверждения соответствия классу необходимо приводить сертификацию.</a:t>
            </a:r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С 1</a:t>
            </a:r>
            <a:r>
              <a:rPr lang="ru-RU" altLang="ru-RU" baseline="0" dirty="0"/>
              <a:t> сентября 2022 </a:t>
            </a:r>
            <a:r>
              <a:rPr lang="en-US" altLang="ru-RU" baseline="0" dirty="0"/>
              <a:t>https://www.novotest.ru/news/evrazes/s-1-sentyabrya-2022-g-vstupayut-v-silu-novye-perechni-produktsii-podlezhashchey-sertifikatsii-i-dekl/</a:t>
            </a:r>
            <a:r>
              <a:rPr lang="ru-RU" altLang="ru-RU" baseline="0" dirty="0"/>
              <a:t> </a:t>
            </a:r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en-US" altLang="ru-RU" dirty="0"/>
              <a:t>https://www.radidomapro.ru/ryedktzij/proyzvodsvo-materialov/stroymateriali/medvedev-predlozhil-sertifitzirovatig-vse-strojmat-69019.php</a:t>
            </a:r>
            <a:r>
              <a:rPr lang="ru-RU" altLang="ru-RU" dirty="0"/>
              <a:t> 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Отделочные </a:t>
            </a:r>
          </a:p>
          <a:p>
            <a:pPr eaLnBrk="1" hangingPunct="1"/>
            <a:r>
              <a:rPr lang="ru-RU" altLang="ru-RU" dirty="0"/>
              <a:t>Линолеум – исключен 2012 </a:t>
            </a:r>
            <a:r>
              <a:rPr lang="en-US" altLang="ru-RU" dirty="0"/>
              <a:t>http://www.consultant.ru/document/cons_doc_LAW_94853/b8f3a901cae7b3c0dd733a793b09450e0b207836/</a:t>
            </a:r>
          </a:p>
          <a:p>
            <a:pPr eaLnBrk="1" hangingPunct="1"/>
            <a:r>
              <a:rPr lang="en-US" altLang="ru-RU" dirty="0"/>
              <a:t>C</a:t>
            </a:r>
            <a:r>
              <a:rPr lang="ru-RU" altLang="ru-RU" dirty="0"/>
              <a:t>меси и растворы строительные </a:t>
            </a:r>
            <a:r>
              <a:rPr lang="en-US" altLang="ru-RU" dirty="0"/>
              <a:t>http://www.consultant.ru/document/cons_doc_LAW_94853/016ccd680efe2d395a267a00eb15447b540c5a7e/</a:t>
            </a:r>
            <a:r>
              <a:rPr lang="ru-RU" altLang="ru-RU" dirty="0"/>
              <a:t>  </a:t>
            </a:r>
          </a:p>
          <a:p>
            <a:pPr eaLnBrk="1" hangingPunct="1"/>
            <a:r>
              <a:rPr lang="ru-RU" altLang="ru-RU" dirty="0"/>
              <a:t>еще смеси: </a:t>
            </a:r>
            <a:r>
              <a:rPr lang="en-US" altLang="ru-RU" dirty="0"/>
              <a:t>http://regionopi.ru/novosti/prinyaty-pravila-deklarirovaniya-sootvetstviya-stroitelnyh-rastvorov-i-smesej/</a:t>
            </a:r>
            <a:endParaRPr lang="ru-RU" altLang="ru-RU" dirty="0"/>
          </a:p>
          <a:p>
            <a:pPr eaLnBrk="1" hangingPunct="1"/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64AF18-E57D-45F5-8DEB-B14DE61204C3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835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005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9875" indent="-269875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Старый текст:</a:t>
            </a: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После сокращения в 2022 г. по итогам 202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г. оборот розничной торговли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DIY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Household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мебелью вырос на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12%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2,8 трлн руб.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почти </a:t>
            </a:r>
            <a:r>
              <a:rPr kumimoji="0" lang="ru-RU" sz="12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41%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из них пришлось на </a:t>
            </a: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B2C 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продажи крупнейших ритейлеров (</a:t>
            </a: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TOP 10 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маркетплейсы), которые по итогам года выросли на </a:t>
            </a:r>
            <a:r>
              <a:rPr kumimoji="0" lang="ru-RU" sz="12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17%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 </a:t>
            </a:r>
            <a:r>
              <a:rPr kumimoji="0" lang="ru-RU" sz="12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1,14 трлн руб. 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НДС. </a:t>
            </a: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 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учетом </a:t>
            </a: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B2B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-продаж, которые являются драйвером роста бизнеса большинства лидеров рынка, их продажи выросли на </a:t>
            </a:r>
            <a:r>
              <a:rPr kumimoji="0" lang="ru-RU" sz="12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20,8%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 </a:t>
            </a:r>
            <a:r>
              <a:rPr kumimoji="0" lang="ru-RU" sz="12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1,56 трлн руб. 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НДС.</a:t>
            </a:r>
            <a:endParaRPr lang="ru-RU" sz="1200" b="1" baseline="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сегменте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Household&amp;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мебель по итогам года продажи выросли на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10,5%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 достигли почти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1,1 трлн руб.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при этом несколько быстрее развивался сегмент мебели (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+11,1%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против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+9,6%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в сегменте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Household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 на фоне развития российских производителей, активно замещающих продукцию ушедшей из России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IKEA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 европейских поставщиков. </a:t>
            </a: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 фоне роста цен на большинство строительно-отделочных материалов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(индекс ремонта в Москве и Санкт-Петербурге вырос соответственно на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12,4%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13,3%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), продажи в сегменте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DIY&amp;Garden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увеличились на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12,9%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1,75 трлн руб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., (по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DIY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рост на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12,3%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1,37 трлн руб.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). При этом опережающими темпами росли продажи в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B2B-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сегменте.</a:t>
            </a: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 оценкам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INFOLine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рост потребительских цен на мебель и предметы для интерьера составил порядка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</a:t>
            </a:r>
            <a:r>
              <a:rPr lang="en-US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0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ru-RU" sz="1200" b="0" baseline="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indent="-269875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ru-RU" sz="1200" b="0" baseline="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indent="-269875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Старый текст:</a:t>
            </a: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 итогам 2022 г. оборот розничной торговли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DIY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Household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мебелью сократился на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6,2%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2,5 трлн руб.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более </a:t>
            </a:r>
            <a:r>
              <a:rPr kumimoji="0" lang="ru-RU" sz="12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65%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из них пришлось на совокупные продажи </a:t>
            </a: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TOP-10 </a:t>
            </a:r>
            <a:r>
              <a:rPr kumimoji="0" lang="ru-RU" sz="1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крупнейших ритейлеров (включая маркетплейсы). </a:t>
            </a:r>
            <a:endParaRPr lang="ru-RU" sz="1200" b="1" baseline="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Особенно сильное сокращение произошло в сегменте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Household&amp;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мебель: по итогам года продажи сократились на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10,7%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955 млрд руб.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в том числе из-за закрытия гипермаркетов сети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IKEA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При этом рост потребительских цен на мебель и предметы для интерьера составил порядка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16%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Розничные продажи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DIY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сократились на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6,5%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1,29 трлн руб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(в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B2B-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сегменте наблюдался рост продаж, связанный с рекордным вводом жилья), при росте цен на товары для строительства и ремонта на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14%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2022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г. динамика была неравномерной: </a:t>
            </a:r>
            <a:r>
              <a:rPr lang="ru-RU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со </a:t>
            </a:r>
            <a:r>
              <a:rPr lang="en-US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II </a:t>
            </a:r>
            <a:r>
              <a:rPr lang="ru-RU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кв. происходило сокращение спроса на фоне снижения доходов населения и перехода к жесткой экономии,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повышения цен на стройматериалы (в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полугодии составил порядка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24%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), роста ставок по потребительским и ипотечным кредитам. В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IV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кв. 2022 г. сокращение спроса ускорилось под влиянием масштабной волны эмиграции на фоне объявленной частичной мобилизации.</a:t>
            </a:r>
            <a:r>
              <a:rPr lang="ru-RU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endParaRPr lang="en-US" sz="1200" b="0" kern="1200" baseline="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indent="-269875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ru-RU" sz="1200" b="0" baseline="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indent="-269875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ru-RU" sz="1200" b="0" baseline="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indent="-269875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Старый текст:</a:t>
            </a: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 итогам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полугодия 2022 г. оборот розничной торговли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DIY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Household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мебелью стагнировал, </a:t>
            </a:r>
            <a:r>
              <a:rPr lang="ru-RU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то время как в </a:t>
            </a:r>
            <a:r>
              <a:rPr lang="en-US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 </a:t>
            </a:r>
            <a:r>
              <a:rPr lang="ru-RU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квартале наблюдался рост на уровне </a:t>
            </a:r>
            <a:r>
              <a:rPr lang="ru-RU" sz="1200" b="1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15%</a:t>
            </a:r>
            <a:r>
              <a:rPr lang="ru-RU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причем в марте наблюдался ажи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отажный роста спроса на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35-50%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Начиная с апреля продажи снижаются, причем с конца сентября сокращение резко ускорилось под влиянием объявленной мобилизации и масштабной волны эмиграции.</a:t>
            </a:r>
            <a:endParaRPr lang="ru-RU" sz="1200" b="0" kern="1200" baseline="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Падение спроса во </a:t>
            </a:r>
            <a:r>
              <a:rPr lang="en-US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II</a:t>
            </a:r>
            <a:r>
              <a:rPr lang="ru-RU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</a:t>
            </a:r>
            <a:r>
              <a:rPr lang="en-US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III </a:t>
            </a:r>
            <a:r>
              <a:rPr lang="ru-RU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кв. происходит на фоне снижения доходов населения и перехода к жесткой экономии,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повышения цен на стройматериалы, роста ставок по потребительским и ипотечным кредитам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Как следствие, зафиксировано </a:t>
            </a:r>
            <a:r>
              <a:rPr lang="ru-RU" sz="1200" b="0" kern="120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снижение количества сделок с недвижимостью и обвал на рынке ипотеки.</a:t>
            </a: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Оборот розничной торговли ассортиментом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Household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мебелью снизился более чем на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в том числе из-за закрытия гипермаркетов сети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IKEA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чья доля на рынке мебели составляла по итогам 2021 года более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sz="1200" b="0" baseline="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9875" marR="0" lvl="0" indent="-269875" algn="just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Рост потребительских цен на товары DIY в 2022 г. составил более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25%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а на мебель и предметы интерьера – более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18%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В натуральном выражении снижение потребления DIY,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Household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мебели в </a:t>
            </a:r>
            <a:r>
              <a:rPr lang="en-US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 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полугодии превысило 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25%</a:t>
            </a:r>
            <a:r>
              <a:rPr lang="ru-RU" sz="1200" b="0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ru-RU" sz="1200" b="0" baseline="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E99D2-3531-6C41-833C-958CAB14146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915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1360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ru-RU" sz="14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Содержание опроса</a:t>
            </a:r>
          </a:p>
          <a:p>
            <a:pPr marL="342900" indent="-3429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b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Итоги продаж крупнейших поставщиков в 2017-2019 гг.</a:t>
            </a: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200" b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прогноз на 2020 год</a:t>
            </a:r>
          </a:p>
          <a:p>
            <a:pPr marL="342900" indent="-3429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b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Доля продаж крупнейших поставщиков через сети DIY&amp;HH в 2017–2019 гг.</a:t>
            </a: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200" b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прогноз на 2020 год</a:t>
            </a:r>
          </a:p>
          <a:p>
            <a:pPr marL="342900" indent="-3429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b="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Продажи в рамках промо и участие в совместных маркетинговых акциях</a:t>
            </a:r>
            <a:r>
              <a:rPr lang="en-US" sz="1200" b="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200" b="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2018-2019 гг.</a:t>
            </a:r>
            <a:r>
              <a:rPr lang="en-US" sz="1200" b="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200" b="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прогноз на 2020 г.</a:t>
            </a:r>
          </a:p>
          <a:p>
            <a:pPr marL="342900" indent="-3429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b="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Экспорт в структуре продаж в 2018-2019 гг. и прогноз на 2020 год </a:t>
            </a:r>
          </a:p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Взаимодействие с торговыми сетями и успешность сотрудничества</a:t>
            </a:r>
          </a:p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b="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Продажи крупнейших поставщиков через сеть Internet в 2018-2019 гг. и прогноз на 2020 г.</a:t>
            </a:r>
          </a:p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NEW!</a:t>
            </a:r>
            <a:r>
              <a:rPr lang="ru-RU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200" b="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Взаимодействие с интернет-магазинами и маркетплейсами</a:t>
            </a:r>
          </a:p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="1" baseline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NEW! </a:t>
            </a:r>
            <a:r>
              <a:rPr lang="ru-RU" sz="1200" b="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Взаимодействие со строительными и строительно-монтажными организациями</a:t>
            </a:r>
            <a:endParaRPr lang="ru-RU" sz="1200" b="1" baseline="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ru-RU" sz="600" b="1" i="0" kern="1200" dirty="0"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indent="0" algn="l"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ru-RU" sz="14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Методика опроса </a:t>
            </a:r>
            <a:r>
              <a:rPr lang="en-US" sz="14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INFOLine</a:t>
            </a:r>
            <a:endParaRPr lang="ru-RU" sz="1400" b="1" i="0" kern="1200" dirty="0"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71450" marR="0" indent="-17145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Для</a:t>
            </a: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участия в опросе производителям строительно-отделочных материалов было выслано соответствующее приглашение и анкета с вопросами.</a:t>
            </a:r>
          </a:p>
          <a:p>
            <a:pPr marL="171450" marR="0" indent="-17145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Участие в анкетировании было бесплатным.</a:t>
            </a:r>
          </a:p>
          <a:p>
            <a:pPr marL="171450" marR="0" indent="-17145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Анкета состоит из 7 разделов и 33 вопроса.</a:t>
            </a:r>
          </a:p>
          <a:p>
            <a:pPr marL="171450" marR="0" indent="-17145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Сбор анкет производили специалисты </a:t>
            </a:r>
            <a:r>
              <a:rPr lang="en-US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INFOLine</a:t>
            </a: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sz="1200" b="0" baseline="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71450" marR="0" indent="-17145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Опрос был проведен в </a:t>
            </a:r>
            <a:r>
              <a:rPr lang="en-US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 </a:t>
            </a: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квартале 2020 года.</a:t>
            </a:r>
          </a:p>
          <a:p>
            <a:pPr marL="171450" marR="0" indent="-17145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Результаты опроса проанализированы </a:t>
            </a:r>
            <a:r>
              <a:rPr lang="en-US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INFOLine</a:t>
            </a: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структурированы с помощью графиков</a:t>
            </a:r>
            <a:r>
              <a:rPr lang="en-US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/</a:t>
            </a:r>
            <a:r>
              <a:rPr lang="ru-RU" sz="1200" b="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диаграмм и представлены в презентации.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E99D2-3531-6C41-833C-958CAB14146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47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326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48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Удалено:</a:t>
            </a:r>
          </a:p>
          <a:p>
            <a:pPr marL="342000" marR="0" lvl="0" indent="-34200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000" b="1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ЧАСТЬ V. Состояние рынка специализированных сетей </a:t>
            </a:r>
            <a:r>
              <a:rPr lang="en-US" sz="1000" b="1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DIY</a:t>
            </a:r>
            <a:r>
              <a:rPr lang="ru-RU" sz="1000" b="1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в России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5.1. Основные показатели рынка специализированных сетей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5.2. Характеристика сегмента: двери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5.3. Характеристика сегмента: керамическая плитка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5.4. Характеристика сегмента: крепежные изделия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5.5. Характеристика сегмента: кровельные материалы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5.6. Характеристика сегмента: лакокрасочные материалы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5.7. Характеристика сегмента: мебель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5.8. Характеристика сегмента: напольные покрытия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5.9. Характеристика сегмента: обои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5.10. Характеристика сегмента: окна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5.11. Характеристика сегмента: сантехника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5.12. Характеристика сегмента: световое оборудование </a:t>
            </a:r>
            <a:endParaRPr lang="en-US" sz="900" b="0" u="sng" strike="sngStrike" kern="12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5.1</a:t>
            </a:r>
            <a:r>
              <a:rPr lang="en-US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</a:t>
            </a: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Характеристика сегмента: электроинструменты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5.14. Характеристика сегмента: электротовары и оборудование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322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201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144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5863">
              <a:spcBef>
                <a:spcPct val="0"/>
              </a:spcBef>
              <a:buClr>
                <a:schemeClr val="tx2"/>
              </a:buClr>
              <a:defRPr/>
            </a:pPr>
            <a:r>
              <a:rPr lang="en-US" sz="8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https://www.retail.ru/news/petrovich-vyruchka-v-2024-godu-sostavila-rekordnye-181-mlrd-rubley-24-fevralya-2025-261273/</a:t>
            </a:r>
            <a:endParaRPr lang="ru-RU" sz="8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  <a:p>
            <a:pPr algn="just" defTabSz="915863">
              <a:spcBef>
                <a:spcPct val="0"/>
              </a:spcBef>
              <a:buClr>
                <a:schemeClr val="tx2"/>
              </a:buClr>
              <a:defRPr/>
            </a:pPr>
            <a:r>
              <a:rPr lang="ru-RU" sz="8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Старый</a:t>
            </a:r>
            <a:r>
              <a:rPr lang="ru-RU" sz="800" b="1" baseline="0" dirty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текст:</a:t>
            </a: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1995 г. была основана компания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ООО "</a:t>
            </a:r>
            <a:r>
              <a:rPr lang="ru-RU" sz="800" b="1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Петрокон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", 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которая занималась фасовкой цемента, и открыта первая </a:t>
            </a:r>
            <a:r>
              <a:rPr lang="ru-RU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стройбаза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в Санкт-Петербурге. В 1998 г. компания переименована в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СТД "Петрович“</a:t>
            </a:r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ru-RU" sz="800" b="0" i="0" kern="1200" dirty="0"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2009 г. запущена программа лояльности "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4"/>
              </a:rPr>
              <a:t>Клуб Друзей Петровича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". В 2017 г. стартовала программа "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Высшая Лига Петровича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". На конец 2023 г. "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Клуб друзей Петровича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" насчитывает более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580</a:t>
            </a:r>
            <a:r>
              <a:rPr lang="ru-RU" sz="8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тыс.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участников. В августе 2022 г. была запущена программа для физлиц 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"Союз отважных"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число участников к началу 2024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г. превысило </a:t>
            </a:r>
            <a:r>
              <a:rPr lang="ru-RU" sz="8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120 тыс. чел.</a:t>
            </a:r>
            <a:endParaRPr lang="ru-RU" sz="800" b="1" i="0" kern="1200" dirty="0"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2015 г. открыт завод по производству сухих строительных смесей в Колпино (Санкт-Петербург). Компания развивает СТМ, среди них </a:t>
            </a:r>
            <a:r>
              <a:rPr lang="ru-RU" sz="800" b="0" i="0" u="none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6"/>
              </a:rPr>
              <a:t>КМ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7"/>
              </a:rPr>
              <a:t>Hard-Fix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8"/>
              </a:rPr>
              <a:t>Hesler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9"/>
              </a:rPr>
              <a:t>Wenzo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0"/>
              </a:rPr>
              <a:t>Termatik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1"/>
              </a:rPr>
              <a:t>Corsa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1"/>
              </a:rPr>
              <a:t> Deco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800" b="0" i="0" u="none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2"/>
              </a:rPr>
              <a:t>L</a:t>
            </a:r>
            <a:r>
              <a:rPr lang="ru-RU" sz="800" b="0" i="0" u="none" kern="1200" baseline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2"/>
              </a:rPr>
              <a:t>avelly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"</a:t>
            </a:r>
            <a:r>
              <a:rPr lang="ru-RU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3"/>
              </a:rPr>
              <a:t>Изостронг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", "</a:t>
            </a:r>
            <a:r>
              <a:rPr lang="ru-RU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4"/>
              </a:rPr>
              <a:t>Петролит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". </a:t>
            </a:r>
            <a:r>
              <a:rPr lang="ru-RU" sz="800" b="0" i="0" u="none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декабре 2023 г.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/>
              </a:rPr>
              <a:t>СТД "Петрович"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800" b="0" i="0" u="none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начал продажу плитки под СТМ </a:t>
            </a:r>
            <a:r>
              <a:rPr lang="en-US" sz="800" b="0" i="0" u="none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2"/>
              </a:rPr>
              <a:t>L</a:t>
            </a:r>
            <a:r>
              <a:rPr lang="ru-RU" sz="800" b="0" i="0" u="none" kern="1200" baseline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2"/>
              </a:rPr>
              <a:t>avelly</a:t>
            </a:r>
            <a:r>
              <a:rPr lang="ru-RU" sz="800" b="0" i="0" u="none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 краски под СТМ </a:t>
            </a:r>
            <a:r>
              <a:rPr lang="ru-RU" sz="800" b="0" i="0" u="none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6"/>
              </a:rPr>
              <a:t>КМ</a:t>
            </a:r>
            <a:r>
              <a:rPr lang="ru-RU" sz="800" b="0" i="0" u="none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Доля СТМ в выручке </a:t>
            </a:r>
            <a:r>
              <a:rPr lang="ru-RU" sz="800" b="1" i="0" u="none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10%.</a:t>
            </a: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IV 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кв. 2023 компания приобрела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офисных объекта площадью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30 тыс. кв. м 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Санкт-Петербурге и весной 2024 г. открыла новый центральный офис.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Компания управляет </a:t>
            </a:r>
            <a:r>
              <a:rPr lang="ru-RU" sz="8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РЦ. В декабре 2023 г.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СТД "Петрович"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заключил сделку с </a:t>
            </a:r>
            <a:r>
              <a:rPr lang="ru-RU" sz="8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5"/>
              </a:rPr>
              <a:t>PNK </a:t>
            </a:r>
            <a:r>
              <a:rPr lang="ru-RU" sz="800" b="1" i="0" kern="1200" baseline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5"/>
              </a:rPr>
              <a:t>Group</a:t>
            </a:r>
            <a:r>
              <a:rPr lang="ru-RU" sz="8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 строительстве РЦ общей площадью </a:t>
            </a:r>
            <a:r>
              <a:rPr lang="ru-RU" sz="8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108 тыс. кв. м 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"PNK парк Домодедово-2". </a:t>
            </a:r>
          </a:p>
          <a:p>
            <a:pPr algn="just" defTabSz="915863">
              <a:spcBef>
                <a:spcPct val="0"/>
              </a:spcBef>
              <a:buClr>
                <a:schemeClr val="tx2"/>
              </a:buClr>
              <a:defRPr/>
            </a:pPr>
            <a:endParaRPr lang="ru-RU" sz="8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  <a:p>
            <a:pPr algn="just" defTabSz="915863">
              <a:spcBef>
                <a:spcPct val="0"/>
              </a:spcBef>
              <a:buClr>
                <a:schemeClr val="tx2"/>
              </a:buClr>
              <a:defRPr/>
            </a:pPr>
            <a:r>
              <a:rPr lang="ru-RU" sz="8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Ссылки: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87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5863">
              <a:spcBef>
                <a:spcPct val="0"/>
              </a:spcBef>
              <a:buClr>
                <a:schemeClr val="tx2"/>
              </a:buClr>
              <a:defRPr/>
            </a:pPr>
            <a:r>
              <a:rPr lang="en-US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https://petrovich.ru/about/news/701/</a:t>
            </a:r>
            <a:endParaRPr lang="ru-RU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  <a:p>
            <a:pPr algn="just" defTabSz="915863">
              <a:spcBef>
                <a:spcPct val="0"/>
              </a:spcBef>
              <a:buClr>
                <a:schemeClr val="tx2"/>
              </a:buClr>
              <a:defRPr/>
            </a:pPr>
            <a:r>
              <a:rPr lang="en-US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https://www.comnews.ru/content/235562/2024-10-07/2024-w41/1244/petrovich-b2b-sokratil-process-zakaza-stroymaterialov-do-5-minut</a:t>
            </a:r>
          </a:p>
          <a:p>
            <a:pPr algn="just" defTabSz="915863">
              <a:spcBef>
                <a:spcPct val="0"/>
              </a:spcBef>
              <a:buClr>
                <a:schemeClr val="tx2"/>
              </a:buClr>
              <a:defRPr/>
            </a:pPr>
            <a:r>
              <a:rPr lang="en-US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https://www.retail.ru/news/set-petrovich-otkryla-20-magazinov-malogo-formata-i-prodolzhit-razvivat-eto-napr-26-dekabrya-2024-249320/</a:t>
            </a:r>
            <a:endParaRPr lang="ru-RU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  <a:p>
            <a:pPr algn="just" defTabSz="915863">
              <a:spcBef>
                <a:spcPct val="0"/>
              </a:spcBef>
              <a:buClr>
                <a:schemeClr val="tx2"/>
              </a:buClr>
              <a:defRPr/>
            </a:pPr>
            <a:r>
              <a:rPr lang="en-US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https://www.retail.ru/news/petrovich-vyruchka-v-2024-godu-sostavila-rekordnye-181-mlrd-rubley-24-fevralya-2025-261273/</a:t>
            </a:r>
            <a:endParaRPr lang="ru-RU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  <a:p>
            <a:pPr algn="just" defTabSz="915863">
              <a:spcBef>
                <a:spcPct val="0"/>
              </a:spcBef>
              <a:buClr>
                <a:schemeClr val="tx2"/>
              </a:buClr>
              <a:defRPr/>
            </a:pPr>
            <a:r>
              <a:rPr lang="ru-RU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Старый текст:</a:t>
            </a: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 состоянию на начало 2024 г.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СТД "Петрович"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управлял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строительно-торговыми центрами (находятся в собственности) в Санкт-Петербурге, Москве, СЗФО и ЦФО. Площадь складской инфраструктуры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173,8 тыс. кв. м.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2023 г. компания открыла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7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магазинов в новом компактном формате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"Петрович Рядом"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 арендованных площадях (площадью до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100 кв. м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функциями торгового зала и ПВЗ) в Москве, Московской, Владимирской, Рязанской и Ярославской обл. К концу 2024 г. планируется увеличение количества магазинов нового формата до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16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2023 г.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СТД "Петрович"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изменил методику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расчёта выручки: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GMV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вырос на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8,6%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161,7 млрд руб.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с НДС (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выручка сети составила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128,8 млрд руб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без НДС)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Доля B2B-продаж в 2023 г. достигла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43%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СТД "Петрович"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решает задачи комплектации и поставок для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тыс.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объектов в ЦФО и СЗФО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СТД "Петрович"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занимается построением собственной экосистемы сервисов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Петрович.Дом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На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начало 2024 г. Компания предлагает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экосистемных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продуктов.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СТД "Петрович"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развивает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медиа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"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5"/>
              </a:rPr>
              <a:t>Петрович Знает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" 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про сферу строительства и ремонта, благодаря нему компания увеличивает поисковой трафик примерно на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600 тыс. 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месяц.</a:t>
            </a:r>
            <a:endParaRPr lang="ru-RU" sz="1200" b="0" i="0" u="none" kern="1200" baseline="0" dirty="0"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 defTabSz="915863">
              <a:spcBef>
                <a:spcPct val="0"/>
              </a:spcBef>
              <a:buClr>
                <a:schemeClr val="tx2"/>
              </a:buClr>
              <a:defRPr/>
            </a:pPr>
            <a:endParaRPr lang="ru-RU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  <a:p>
            <a:pPr algn="just" defTabSz="915863">
              <a:spcBef>
                <a:spcPct val="0"/>
              </a:spcBef>
              <a:buClr>
                <a:schemeClr val="tx2"/>
              </a:buClr>
              <a:defRPr/>
            </a:pPr>
            <a:r>
              <a:rPr lang="ru-RU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Ссылки: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41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" dirty="0"/>
              <a:t>https://petrovich.ru/about/</a:t>
            </a:r>
            <a:endParaRPr lang="ru-RU" sz="100" dirty="0"/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" dirty="0"/>
              <a:t>https://www.retail.ru/news/v-2024-godu-std-petrovich-dostavil-3-6-mln-zakazov-26-dekabrya-2024-249276/</a:t>
            </a:r>
            <a:endParaRPr lang="ru-RU" sz="100" dirty="0"/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" dirty="0"/>
              <a:t>https://www.retail.ru/news/petrovich-vyruchka-v-2024-godu-sostavila-rekordnye-181-mlrd-rubley-24-fevralya-2025-261273/</a:t>
            </a:r>
            <a:endParaRPr lang="ru-RU" sz="100" dirty="0"/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" dirty="0"/>
              <a:t>Старый текст:</a:t>
            </a: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2011 г. был запущен интернет-магазин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/>
              </a:rPr>
              <a:t>СТД "Петрович"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до этого с 1998 г. клиентам компании предоставлялась услуга "Доставка по звонку", которая послужила базисом для развития 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online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-торговли.</a:t>
            </a: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2017 г. компания запустила мобильное приложение. На январь 2024 г. количество скачиваний превысило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1,8 млн.</a:t>
            </a: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Стратегия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СТД "Петрович"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сфокусирована на развитии омниканальности,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экспансии в новые регионы, увеличении доли СТМ и развитии экосистемы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В </a:t>
            </a:r>
            <a:r>
              <a:rPr lang="ru-RU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омниканальной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бизнес-модели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СТД "Петрович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каналов продаж. </a:t>
            </a: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 итогам 2023 г. </a:t>
            </a:r>
            <a:r>
              <a:rPr lang="ru-RU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online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-продажи увеличились на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8,9%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75,7 млрд. руб. 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НДС, а доля интернет-магазина выросла до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55%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розничного оборота сети. В 2023 г. компания изменила методологию оценки </a:t>
            </a:r>
            <a:r>
              <a:rPr lang="ru-RU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online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-продаж, отнеся к дистанционным продажам часть 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B2B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-продаж, и 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4"/>
              </a:rPr>
              <a:t>декларирует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долю дистанционных продаж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73,3%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от общего GMV.</a:t>
            </a: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2023 г.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СТД "Петрович"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выполнил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3,4 млн 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доставок в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630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городах России,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доступен самовывоз из ПВЗ.</a:t>
            </a:r>
            <a:endParaRPr lang="ru-RU" sz="800" b="0" i="0" kern="1200" dirty="0"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68288" marR="0" lvl="0" indent="-2682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2022 г.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СТД "Петрович"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начал сотрудничать с региональными торговыми сетями DIY по принципу 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5"/>
              </a:rPr>
              <a:t>e-</a:t>
            </a:r>
            <a:r>
              <a:rPr lang="ru-RU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5"/>
              </a:rPr>
              <a:t>com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5"/>
              </a:rPr>
              <a:t>-франшизы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К концу 2023 г., количество регионов</a:t>
            </a:r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e-</a:t>
            </a:r>
            <a:r>
              <a:rPr lang="ru-RU" sz="800" b="0" i="0" kern="120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-франшизой выросло до </a:t>
            </a:r>
            <a:r>
              <a:rPr lang="ru-RU" sz="800" b="1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</a:t>
            </a:r>
            <a:r>
              <a:rPr lang="ru-RU" sz="800" b="0" i="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</a:t>
            </a:r>
            <a:r>
              <a:rPr lang="ru-RU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доступный ассортимент превышает </a:t>
            </a:r>
            <a:r>
              <a:rPr lang="ru-RU" sz="800" b="1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30 тыс. </a:t>
            </a:r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SKU.</a:t>
            </a:r>
            <a:endParaRPr lang="ru-RU" sz="800" b="0" i="0" kern="1200" dirty="0">
              <a:solidFill>
                <a:schemeClr val="tx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ru-RU" sz="100" dirty="0"/>
          </a:p>
          <a:p>
            <a:r>
              <a:rPr lang="ru-RU" sz="100" dirty="0"/>
              <a:t>Ссылки: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86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E99D2-3531-6C41-833C-958CAB14146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539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C445C-0756-4F04-9350-7B3D4528A8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787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C445C-0756-4F04-9350-7B3D4528A8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11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Удалено:</a:t>
            </a:r>
          </a:p>
          <a:p>
            <a:pPr marL="342000" marR="0" lvl="0" indent="-34200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000" b="1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ЧАСТЬ V</a:t>
            </a:r>
            <a:r>
              <a:rPr lang="en-US" sz="1000" b="1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III</a:t>
            </a:r>
            <a:r>
              <a:rPr lang="ru-RU" sz="1000" b="1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Единый рынок услуг ЕАЭС в сфере строительства-нет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en-US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</a:t>
            </a: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.1. Строительный рынок Казахстана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en-US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</a:t>
            </a: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.2. Строительный рынок Белоруссии</a:t>
            </a:r>
          </a:p>
          <a:p>
            <a:pPr marL="806450" marR="0" lvl="1" indent="0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None/>
              <a:tabLst/>
              <a:defRPr/>
            </a:pPr>
            <a:r>
              <a:rPr lang="en-US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</a:t>
            </a:r>
            <a:r>
              <a:rPr lang="ru-RU" sz="900" b="0" u="sng" strike="sngStrike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.3. Строительный рынок Кыргызстана и Армении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32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048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709" fontAlgn="base">
              <a:spcBef>
                <a:spcPct val="30000"/>
              </a:spcBef>
              <a:spcAft>
                <a:spcPct val="0"/>
              </a:spcAft>
              <a:defRPr/>
            </a:pPr>
            <a:endParaRPr lang="ru-RU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6F8F0-AEFC-4FD3-85E0-776FFE2F6EC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7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571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794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39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апреле 2023 г. Росстат пересчитал показатели по обороту розничной торговли за 2022 г. и первые месяцы 2023 г. По итогам 2022 г. РТО в товарной массе сократился на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6,5%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до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42,6 трлн руб.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а в денежном выражении вырос на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7,9%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defTabSz="439656">
              <a:defRPr/>
            </a:pPr>
            <a:endParaRPr lang="ru-RU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marR="0" lvl="0" indent="0" algn="l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27 апреля 2024 г. ФСГС значительно пересмотрела РТО за 2023 г. и январь-февраль 2024 г. Динамика за 2023 г. в товарной массе увеличилась на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1,6 п.п.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6,4%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 на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750,8 млрд руб.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47,4 трлн руб.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до пересмотра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При пересчете оборот за январь-февраль 2024 г. увеличился на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106,9 млрд руб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с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7,97 трлн руб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до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8,07 трлн руб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., при этом в товарной массе рост оборота не изменился оставшись на уровне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10,7%.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39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E99D2-3531-6C41-833C-958CAB14146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39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21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21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488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vis.ru/" TargetMode="External"/><Relationship Id="rId2" Type="http://schemas.openxmlformats.org/officeDocument/2006/relationships/hyperlink" Target="http://www.infoline.spb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vis.ru/" TargetMode="External"/><Relationship Id="rId2" Type="http://schemas.openxmlformats.org/officeDocument/2006/relationships/hyperlink" Target="http://www.infoline.spb.ru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foline.spb.ru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vis.ru/" TargetMode="External"/><Relationship Id="rId2" Type="http://schemas.openxmlformats.org/officeDocument/2006/relationships/hyperlink" Target="http://www.infoline.spb.ru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vis.ru/" TargetMode="External"/><Relationship Id="rId2" Type="http://schemas.openxmlformats.org/officeDocument/2006/relationships/hyperlink" Target="http://www.infoline.spb.ru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vis.ru/" TargetMode="External"/><Relationship Id="rId2" Type="http://schemas.openxmlformats.org/officeDocument/2006/relationships/hyperlink" Target="http://www.infoline.spb.ru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vis.ru/" TargetMode="External"/><Relationship Id="rId2" Type="http://schemas.openxmlformats.org/officeDocument/2006/relationships/hyperlink" Target="http://www.infoline.spb.ru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14358"/>
            <a:ext cx="9141982" cy="5471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9" name="Freeform 15"/>
          <p:cNvSpPr>
            <a:spLocks noEditPoints="1"/>
          </p:cNvSpPr>
          <p:nvPr userDrawn="1"/>
        </p:nvSpPr>
        <p:spPr bwMode="auto">
          <a:xfrm>
            <a:off x="977810" y="83814"/>
            <a:ext cx="187505" cy="264449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460831" y="173035"/>
            <a:ext cx="75895" cy="167190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1" name="Freeform 13"/>
          <p:cNvSpPr>
            <a:spLocks/>
          </p:cNvSpPr>
          <p:nvPr userDrawn="1"/>
        </p:nvSpPr>
        <p:spPr bwMode="auto">
          <a:xfrm>
            <a:off x="576906" y="89440"/>
            <a:ext cx="187505" cy="250785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Freeform 14"/>
          <p:cNvSpPr>
            <a:spLocks/>
          </p:cNvSpPr>
          <p:nvPr userDrawn="1"/>
        </p:nvSpPr>
        <p:spPr bwMode="auto">
          <a:xfrm>
            <a:off x="802805" y="89440"/>
            <a:ext cx="151790" cy="250785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auto">
          <a:xfrm>
            <a:off x="460831" y="89440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4" name="Freeform 16"/>
          <p:cNvSpPr>
            <a:spLocks/>
          </p:cNvSpPr>
          <p:nvPr userDrawn="1"/>
        </p:nvSpPr>
        <p:spPr bwMode="auto">
          <a:xfrm>
            <a:off x="1056384" y="136865"/>
            <a:ext cx="322330" cy="218633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Freeform 18"/>
          <p:cNvSpPr>
            <a:spLocks noEditPoints="1"/>
          </p:cNvSpPr>
          <p:nvPr userDrawn="1"/>
        </p:nvSpPr>
        <p:spPr bwMode="auto">
          <a:xfrm>
            <a:off x="1330328" y="233614"/>
            <a:ext cx="393761" cy="119766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22"/>
          <p:cNvSpPr>
            <a:spLocks/>
          </p:cNvSpPr>
          <p:nvPr userDrawn="1"/>
        </p:nvSpPr>
        <p:spPr bwMode="auto">
          <a:xfrm>
            <a:off x="1399080" y="199215"/>
            <a:ext cx="41965" cy="33759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367362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1726759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446369" y="366533"/>
            <a:ext cx="72534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ru-RU" sz="400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174163" y="366533"/>
            <a:ext cx="550147" cy="6430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en-US" sz="400" b="1" spc="1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400" b="1" spc="1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372566" y="2552752"/>
            <a:ext cx="8398868" cy="2314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-4561" y="4792244"/>
            <a:ext cx="9148561" cy="35125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>
              <a:solidFill>
                <a:srgbClr val="595959"/>
              </a:solidFill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35864964"/>
              </p:ext>
            </p:extLst>
          </p:nvPr>
        </p:nvGraphicFramePr>
        <p:xfrm>
          <a:off x="361014" y="4795473"/>
          <a:ext cx="8481111" cy="35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09">
                <a:tc>
                  <a:txBody>
                    <a:bodyPr/>
                    <a:lstStyle/>
                    <a:p>
                      <a:pPr algn="l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l"/>
                      <a:r>
                        <a:rPr lang="en-US" sz="600" b="0" i="0" dirty="0">
                          <a:solidFill>
                            <a:srgbClr val="59595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www.infoline.spb.ru | www.diytop.ru | +78123226848 | +74957727640</a:t>
                      </a:r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Подготовлено INFOLine в марте 2025 года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r"/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Прямоугольник 20">
            <a:hlinkClick r:id="rId2"/>
          </p:cNvPr>
          <p:cNvSpPr/>
          <p:nvPr userDrawn="1"/>
        </p:nvSpPr>
        <p:spPr>
          <a:xfrm>
            <a:off x="400547" y="4972634"/>
            <a:ext cx="651075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hlinkClick r:id="rId3"/>
          </p:cNvPr>
          <p:cNvSpPr/>
          <p:nvPr userDrawn="1"/>
        </p:nvSpPr>
        <p:spPr>
          <a:xfrm>
            <a:off x="1065879" y="4972634"/>
            <a:ext cx="452876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>
            <a:hlinkClick r:id="rId2"/>
          </p:cNvPr>
          <p:cNvSpPr/>
          <p:nvPr userDrawn="1"/>
        </p:nvSpPr>
        <p:spPr>
          <a:xfrm>
            <a:off x="8449072" y="4876993"/>
            <a:ext cx="325538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Номер слайда 6"/>
          <p:cNvSpPr txBox="1">
            <a:spLocks/>
          </p:cNvSpPr>
          <p:nvPr userDrawn="1"/>
        </p:nvSpPr>
        <p:spPr>
          <a:xfrm>
            <a:off x="7638281" y="4930993"/>
            <a:ext cx="1200033" cy="184873"/>
          </a:xfrm>
          <a:prstGeom prst="rect">
            <a:avLst/>
          </a:prstGeom>
        </p:spPr>
        <p:txBody>
          <a:bodyPr vert="horz" lIns="49451" tIns="24725" rIns="49451" bIns="24725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9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0" kern="1200" dirty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t>Стр. </a:t>
            </a:r>
            <a:fld id="{1B73178A-CB72-4215-B155-5E40901466DA}" type="slidenum">
              <a:rPr lang="ru-RU" sz="600" b="0" kern="1200" noProof="0" smtClean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pPr marL="0" marR="0" lvl="0" indent="0" algn="r" defTabSz="49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ru-RU" sz="600" b="0" kern="1200" noProof="0" dirty="0">
              <a:solidFill>
                <a:srgbClr val="595959"/>
              </a:solidFill>
              <a:latin typeface="Roboto Condensed"/>
              <a:ea typeface="+mn-ea"/>
              <a:cs typeface="Roboto Condensed"/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802D06EF-B571-4B75-B1B3-2C3A67D5A4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64640889"/>
              </p:ext>
            </p:extLst>
          </p:nvPr>
        </p:nvGraphicFramePr>
        <p:xfrm>
          <a:off x="306902" y="-14400"/>
          <a:ext cx="8377239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4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845262" rtl="0" eaLnBrk="1" latinLnBrk="0" hangingPunct="1"/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РЫНОК </a:t>
                      </a: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DIY </a:t>
                      </a:r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РОССИИ</a:t>
                      </a:r>
                    </a:p>
                    <a:p>
                      <a:pPr marL="0" algn="l" defTabSz="845262" rtl="0" eaLnBrk="1" latinLnBrk="0" hangingPunct="1"/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Итоги 2024 года и тенденции 2025 года. Демоверсия</a:t>
                      </a:r>
                      <a:endParaRPr lang="ru-RU" sz="9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553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14358"/>
            <a:ext cx="9141982" cy="5471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9" name="Freeform 15"/>
          <p:cNvSpPr>
            <a:spLocks noEditPoints="1"/>
          </p:cNvSpPr>
          <p:nvPr userDrawn="1"/>
        </p:nvSpPr>
        <p:spPr bwMode="auto">
          <a:xfrm>
            <a:off x="977810" y="83814"/>
            <a:ext cx="187505" cy="264449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460831" y="173035"/>
            <a:ext cx="75895" cy="167190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1" name="Freeform 13"/>
          <p:cNvSpPr>
            <a:spLocks/>
          </p:cNvSpPr>
          <p:nvPr userDrawn="1"/>
        </p:nvSpPr>
        <p:spPr bwMode="auto">
          <a:xfrm>
            <a:off x="576906" y="89440"/>
            <a:ext cx="187505" cy="250785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Freeform 14"/>
          <p:cNvSpPr>
            <a:spLocks/>
          </p:cNvSpPr>
          <p:nvPr userDrawn="1"/>
        </p:nvSpPr>
        <p:spPr bwMode="auto">
          <a:xfrm>
            <a:off x="802805" y="89440"/>
            <a:ext cx="151790" cy="250785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auto">
          <a:xfrm>
            <a:off x="460831" y="89440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4" name="Freeform 16"/>
          <p:cNvSpPr>
            <a:spLocks/>
          </p:cNvSpPr>
          <p:nvPr userDrawn="1"/>
        </p:nvSpPr>
        <p:spPr bwMode="auto">
          <a:xfrm>
            <a:off x="1056384" y="136865"/>
            <a:ext cx="322330" cy="218633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Freeform 18"/>
          <p:cNvSpPr>
            <a:spLocks noEditPoints="1"/>
          </p:cNvSpPr>
          <p:nvPr userDrawn="1"/>
        </p:nvSpPr>
        <p:spPr bwMode="auto">
          <a:xfrm>
            <a:off x="1330328" y="233614"/>
            <a:ext cx="393761" cy="119766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22"/>
          <p:cNvSpPr>
            <a:spLocks/>
          </p:cNvSpPr>
          <p:nvPr userDrawn="1"/>
        </p:nvSpPr>
        <p:spPr bwMode="auto">
          <a:xfrm>
            <a:off x="1399080" y="199215"/>
            <a:ext cx="41965" cy="33759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367362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1726759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446369" y="366533"/>
            <a:ext cx="72534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ru-RU" sz="400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174163" y="366533"/>
            <a:ext cx="550147" cy="6430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en-US" sz="400" b="1" spc="1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400" b="1" spc="1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372566" y="2552752"/>
            <a:ext cx="8398868" cy="2314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561" y="4792244"/>
            <a:ext cx="9148561" cy="35125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hlinkClick r:id="rId2"/>
          </p:cNvPr>
          <p:cNvSpPr/>
          <p:nvPr userDrawn="1"/>
        </p:nvSpPr>
        <p:spPr>
          <a:xfrm>
            <a:off x="400547" y="4972634"/>
            <a:ext cx="651075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hlinkClick r:id="rId3"/>
          </p:cNvPr>
          <p:cNvSpPr/>
          <p:nvPr userDrawn="1"/>
        </p:nvSpPr>
        <p:spPr>
          <a:xfrm>
            <a:off x="1065879" y="4972634"/>
            <a:ext cx="452876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hlinkClick r:id="rId2"/>
          </p:cNvPr>
          <p:cNvSpPr/>
          <p:nvPr userDrawn="1"/>
        </p:nvSpPr>
        <p:spPr>
          <a:xfrm>
            <a:off x="8449072" y="4876993"/>
            <a:ext cx="325538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Номер слайда 6"/>
          <p:cNvSpPr txBox="1">
            <a:spLocks/>
          </p:cNvSpPr>
          <p:nvPr userDrawn="1"/>
        </p:nvSpPr>
        <p:spPr>
          <a:xfrm>
            <a:off x="7638281" y="4930993"/>
            <a:ext cx="1200033" cy="184873"/>
          </a:xfrm>
          <a:prstGeom prst="rect">
            <a:avLst/>
          </a:prstGeom>
        </p:spPr>
        <p:txBody>
          <a:bodyPr vert="horz" lIns="49451" tIns="24725" rIns="49451" bIns="24725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9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0" kern="1200" dirty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t>Стр. </a:t>
            </a:r>
            <a:fld id="{1B73178A-CB72-4215-B155-5E40901466DA}" type="slidenum">
              <a:rPr lang="ru-RU" sz="600" b="0" kern="1200" noProof="0" smtClean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pPr marL="0" marR="0" lvl="0" indent="0" algn="r" defTabSz="49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ru-RU" sz="600" b="0" kern="1200" noProof="0" dirty="0">
              <a:solidFill>
                <a:srgbClr val="595959"/>
              </a:solidFill>
              <a:latin typeface="Roboto Condensed"/>
              <a:ea typeface="+mn-ea"/>
              <a:cs typeface="Roboto Condensed"/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7CF7E3AB-A2AA-4419-93FB-7A7A9E71486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287681"/>
              </p:ext>
            </p:extLst>
          </p:nvPr>
        </p:nvGraphicFramePr>
        <p:xfrm>
          <a:off x="361014" y="4795473"/>
          <a:ext cx="8481111" cy="35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09">
                <a:tc>
                  <a:txBody>
                    <a:bodyPr/>
                    <a:lstStyle/>
                    <a:p>
                      <a:pPr algn="l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l"/>
                      <a:r>
                        <a:rPr lang="en-US" sz="600" b="0" i="0" dirty="0">
                          <a:solidFill>
                            <a:srgbClr val="59595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www.infoline.spb.ru | www.diytop.ru | +78123226848 | +74957727640</a:t>
                      </a:r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Подготовлено INFOLine в марте 2025 года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r"/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id="{ECD91ED2-4932-4031-873D-C9B56FA3A57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10887682"/>
              </p:ext>
            </p:extLst>
          </p:nvPr>
        </p:nvGraphicFramePr>
        <p:xfrm>
          <a:off x="266400" y="0"/>
          <a:ext cx="8482313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/>
                      </a:pPr>
                      <a:r>
                        <a:rPr lang="ru-RU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cs typeface="Roboto Condensed"/>
                        </a:rPr>
                        <a:t>ЧАСТЬ I. ПОКАЗАТЕЛИ РОЗНИЧНОЙ ТОРГОВЛИ И ПОТРЕБИТЕЛЬСКОГО РЫНКА</a:t>
                      </a:r>
                    </a:p>
                    <a:p>
                      <a:pPr marL="0" algn="l" defTabSz="845262" rtl="0" eaLnBrk="1" latinLnBrk="0" hangingPunct="1"/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Итоги 202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4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 года и тенденции 202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5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 года. Демоверсия</a:t>
                      </a:r>
                      <a:endParaRPr lang="ru-RU" sz="9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203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-14358"/>
            <a:ext cx="9141982" cy="5471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7" name="Freeform 15"/>
          <p:cNvSpPr>
            <a:spLocks noEditPoints="1"/>
          </p:cNvSpPr>
          <p:nvPr userDrawn="1"/>
        </p:nvSpPr>
        <p:spPr bwMode="auto">
          <a:xfrm>
            <a:off x="977810" y="83814"/>
            <a:ext cx="187505" cy="264449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460831" y="173035"/>
            <a:ext cx="75895" cy="167190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9" name="Freeform 13"/>
          <p:cNvSpPr>
            <a:spLocks/>
          </p:cNvSpPr>
          <p:nvPr userDrawn="1"/>
        </p:nvSpPr>
        <p:spPr bwMode="auto">
          <a:xfrm>
            <a:off x="576906" y="89440"/>
            <a:ext cx="187505" cy="250785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Freeform 14"/>
          <p:cNvSpPr>
            <a:spLocks/>
          </p:cNvSpPr>
          <p:nvPr userDrawn="1"/>
        </p:nvSpPr>
        <p:spPr bwMode="auto">
          <a:xfrm>
            <a:off x="802805" y="89440"/>
            <a:ext cx="151790" cy="250785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19"/>
          <p:cNvSpPr>
            <a:spLocks noChangeArrowheads="1"/>
          </p:cNvSpPr>
          <p:nvPr userDrawn="1"/>
        </p:nvSpPr>
        <p:spPr bwMode="auto">
          <a:xfrm>
            <a:off x="460831" y="89440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2" name="Freeform 16"/>
          <p:cNvSpPr>
            <a:spLocks/>
          </p:cNvSpPr>
          <p:nvPr userDrawn="1"/>
        </p:nvSpPr>
        <p:spPr bwMode="auto">
          <a:xfrm>
            <a:off x="1056384" y="136865"/>
            <a:ext cx="322330" cy="218633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Freeform 18"/>
          <p:cNvSpPr>
            <a:spLocks noEditPoints="1"/>
          </p:cNvSpPr>
          <p:nvPr userDrawn="1"/>
        </p:nvSpPr>
        <p:spPr bwMode="auto">
          <a:xfrm>
            <a:off x="1330328" y="233614"/>
            <a:ext cx="393761" cy="119766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Freeform 22"/>
          <p:cNvSpPr>
            <a:spLocks/>
          </p:cNvSpPr>
          <p:nvPr userDrawn="1"/>
        </p:nvSpPr>
        <p:spPr bwMode="auto">
          <a:xfrm>
            <a:off x="1399080" y="199215"/>
            <a:ext cx="41965" cy="33759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 userDrawn="1"/>
        </p:nvSpPr>
        <p:spPr bwMode="auto">
          <a:xfrm>
            <a:off x="367362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 userDrawn="1"/>
        </p:nvSpPr>
        <p:spPr bwMode="auto">
          <a:xfrm>
            <a:off x="1726759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446369" y="366533"/>
            <a:ext cx="72534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ru-RU" sz="400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1174163" y="366533"/>
            <a:ext cx="550147" cy="6430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en-US" sz="400" b="1" spc="1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400" b="1" spc="1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4561" y="4792244"/>
            <a:ext cx="9148561" cy="35125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24" name="Номер слайда 6"/>
          <p:cNvSpPr txBox="1">
            <a:spLocks/>
          </p:cNvSpPr>
          <p:nvPr userDrawn="1"/>
        </p:nvSpPr>
        <p:spPr>
          <a:xfrm>
            <a:off x="7638281" y="4930993"/>
            <a:ext cx="1200033" cy="184873"/>
          </a:xfrm>
          <a:prstGeom prst="rect">
            <a:avLst/>
          </a:prstGeom>
        </p:spPr>
        <p:txBody>
          <a:bodyPr vert="horz" lIns="49451" tIns="24725" rIns="49451" bIns="24725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9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0" kern="1200" dirty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t>Стр. </a:t>
            </a:r>
            <a:fld id="{1B73178A-CB72-4215-B155-5E40901466DA}" type="slidenum">
              <a:rPr lang="ru-RU" sz="600" b="0" kern="1200" noProof="0" smtClean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pPr marL="0" marR="0" lvl="0" indent="0" algn="r" defTabSz="49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ru-RU" sz="600" b="0" kern="1200" noProof="0" dirty="0">
              <a:solidFill>
                <a:srgbClr val="595959"/>
              </a:solidFill>
              <a:latin typeface="Roboto Condensed"/>
              <a:ea typeface="+mn-ea"/>
              <a:cs typeface="Roboto Condensed"/>
            </a:endParaRPr>
          </a:p>
        </p:txBody>
      </p:sp>
      <p:sp>
        <p:nvSpPr>
          <p:cNvPr id="19" name="Прямоугольник 18">
            <a:hlinkClick r:id="rId2"/>
          </p:cNvPr>
          <p:cNvSpPr/>
          <p:nvPr userDrawn="1"/>
        </p:nvSpPr>
        <p:spPr>
          <a:xfrm>
            <a:off x="400547" y="4972634"/>
            <a:ext cx="651075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hlinkClick r:id="rId2"/>
          </p:cNvPr>
          <p:cNvSpPr/>
          <p:nvPr userDrawn="1"/>
        </p:nvSpPr>
        <p:spPr>
          <a:xfrm>
            <a:off x="8449072" y="4876993"/>
            <a:ext cx="325538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936F559D-9390-43AC-9BAA-9458C3E832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52544009"/>
              </p:ext>
            </p:extLst>
          </p:nvPr>
        </p:nvGraphicFramePr>
        <p:xfrm>
          <a:off x="306902" y="-14400"/>
          <a:ext cx="8377239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4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845262" rtl="0" eaLnBrk="1" latinLnBrk="0" hangingPunct="1"/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РЫНОК </a:t>
                      </a: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DIY </a:t>
                      </a:r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РОССИИ</a:t>
                      </a:r>
                    </a:p>
                    <a:p>
                      <a:pPr marL="0" algn="l" defTabSz="845262" rtl="0" eaLnBrk="1" latinLnBrk="0" hangingPunct="1"/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Итоги 2024 года и тенденции 2025 года. Демоверсия</a:t>
                      </a:r>
                      <a:endParaRPr lang="ru-RU" sz="9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3AA89AD6-8FF8-4170-985B-B031B372A5A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287681"/>
              </p:ext>
            </p:extLst>
          </p:nvPr>
        </p:nvGraphicFramePr>
        <p:xfrm>
          <a:off x="361014" y="4795473"/>
          <a:ext cx="8481111" cy="35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09">
                <a:tc>
                  <a:txBody>
                    <a:bodyPr/>
                    <a:lstStyle/>
                    <a:p>
                      <a:pPr algn="l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l"/>
                      <a:r>
                        <a:rPr lang="en-US" sz="600" b="0" i="0" dirty="0">
                          <a:solidFill>
                            <a:srgbClr val="59595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www.infoline.spb.ru | www.diytop.ru | +78123226848 | +74957727640</a:t>
                      </a:r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Подготовлено INFOLine в марте 2025 года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r"/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794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14358"/>
            <a:ext cx="9141982" cy="5471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10" name="Freeform 15"/>
          <p:cNvSpPr>
            <a:spLocks noEditPoints="1"/>
          </p:cNvSpPr>
          <p:nvPr userDrawn="1"/>
        </p:nvSpPr>
        <p:spPr bwMode="auto">
          <a:xfrm>
            <a:off x="977810" y="83814"/>
            <a:ext cx="187505" cy="264449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60831" y="173035"/>
            <a:ext cx="75895" cy="167190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2" name="Freeform 13"/>
          <p:cNvSpPr>
            <a:spLocks/>
          </p:cNvSpPr>
          <p:nvPr userDrawn="1"/>
        </p:nvSpPr>
        <p:spPr bwMode="auto">
          <a:xfrm>
            <a:off x="576906" y="89440"/>
            <a:ext cx="187505" cy="250785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Freeform 14"/>
          <p:cNvSpPr>
            <a:spLocks/>
          </p:cNvSpPr>
          <p:nvPr userDrawn="1"/>
        </p:nvSpPr>
        <p:spPr bwMode="auto">
          <a:xfrm>
            <a:off x="802805" y="89440"/>
            <a:ext cx="151790" cy="250785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460831" y="89440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5" name="Freeform 16"/>
          <p:cNvSpPr>
            <a:spLocks/>
          </p:cNvSpPr>
          <p:nvPr userDrawn="1"/>
        </p:nvSpPr>
        <p:spPr bwMode="auto">
          <a:xfrm>
            <a:off x="1056384" y="136865"/>
            <a:ext cx="322330" cy="218633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18"/>
          <p:cNvSpPr>
            <a:spLocks noEditPoints="1"/>
          </p:cNvSpPr>
          <p:nvPr userDrawn="1"/>
        </p:nvSpPr>
        <p:spPr bwMode="auto">
          <a:xfrm>
            <a:off x="1330328" y="233614"/>
            <a:ext cx="393761" cy="119766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Freeform 22"/>
          <p:cNvSpPr>
            <a:spLocks/>
          </p:cNvSpPr>
          <p:nvPr userDrawn="1"/>
        </p:nvSpPr>
        <p:spPr bwMode="auto">
          <a:xfrm>
            <a:off x="1399080" y="199215"/>
            <a:ext cx="41965" cy="33759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367362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1726759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446369" y="366533"/>
            <a:ext cx="72534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ru-RU" sz="400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21" name="Rectangle 19"/>
          <p:cNvSpPr>
            <a:spLocks noChangeArrowheads="1"/>
          </p:cNvSpPr>
          <p:nvPr userDrawn="1"/>
        </p:nvSpPr>
        <p:spPr bwMode="auto">
          <a:xfrm>
            <a:off x="1174163" y="366533"/>
            <a:ext cx="550147" cy="6430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en-US" sz="400" b="1" spc="1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400" b="1" spc="1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372566" y="2552752"/>
            <a:ext cx="8398868" cy="2314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-4561" y="4792244"/>
            <a:ext cx="9148561" cy="35125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22" name="Прямоугольник 21">
            <a:hlinkClick r:id="rId2"/>
          </p:cNvPr>
          <p:cNvSpPr/>
          <p:nvPr userDrawn="1"/>
        </p:nvSpPr>
        <p:spPr>
          <a:xfrm>
            <a:off x="400547" y="4972634"/>
            <a:ext cx="651075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hlinkClick r:id="rId3"/>
          </p:cNvPr>
          <p:cNvSpPr/>
          <p:nvPr userDrawn="1"/>
        </p:nvSpPr>
        <p:spPr>
          <a:xfrm>
            <a:off x="1065879" y="4972634"/>
            <a:ext cx="452876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hlinkClick r:id="rId2"/>
          </p:cNvPr>
          <p:cNvSpPr/>
          <p:nvPr userDrawn="1"/>
        </p:nvSpPr>
        <p:spPr>
          <a:xfrm>
            <a:off x="8449072" y="4876993"/>
            <a:ext cx="325538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Номер слайда 6"/>
          <p:cNvSpPr txBox="1">
            <a:spLocks/>
          </p:cNvSpPr>
          <p:nvPr userDrawn="1"/>
        </p:nvSpPr>
        <p:spPr>
          <a:xfrm>
            <a:off x="7638281" y="4930993"/>
            <a:ext cx="1200033" cy="184873"/>
          </a:xfrm>
          <a:prstGeom prst="rect">
            <a:avLst/>
          </a:prstGeom>
        </p:spPr>
        <p:txBody>
          <a:bodyPr vert="horz" lIns="49451" tIns="24725" rIns="49451" bIns="24725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9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0" kern="1200" dirty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t>Стр. </a:t>
            </a:r>
            <a:fld id="{1B73178A-CB72-4215-B155-5E40901466DA}" type="slidenum">
              <a:rPr lang="ru-RU" sz="600" b="0" kern="1200" noProof="0" smtClean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pPr marL="0" marR="0" lvl="0" indent="0" algn="r" defTabSz="49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ru-RU" sz="600" b="0" kern="1200" noProof="0" dirty="0">
              <a:solidFill>
                <a:srgbClr val="595959"/>
              </a:solidFill>
              <a:latin typeface="Roboto Condensed"/>
              <a:ea typeface="+mn-ea"/>
              <a:cs typeface="Roboto Condensed"/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03C9C3A1-90AC-44F8-8396-07DE3FDE767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287681"/>
              </p:ext>
            </p:extLst>
          </p:nvPr>
        </p:nvGraphicFramePr>
        <p:xfrm>
          <a:off x="361014" y="4795473"/>
          <a:ext cx="8481111" cy="35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09">
                <a:tc>
                  <a:txBody>
                    <a:bodyPr/>
                    <a:lstStyle/>
                    <a:p>
                      <a:pPr algn="l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l"/>
                      <a:r>
                        <a:rPr lang="en-US" sz="600" b="0" i="0" dirty="0">
                          <a:solidFill>
                            <a:srgbClr val="59595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www.infoline.spb.ru | www.diytop.ru | +78123226848 | +74957727640</a:t>
                      </a:r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Подготовлено INFOLine в марте 2025 года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r"/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28C5950D-908E-4019-98E6-E78A325548A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99585969"/>
              </p:ext>
            </p:extLst>
          </p:nvPr>
        </p:nvGraphicFramePr>
        <p:xfrm>
          <a:off x="266400" y="0"/>
          <a:ext cx="8482313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5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/>
                      </a:pPr>
                      <a:r>
                        <a:rPr lang="ru-RU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cs typeface="Roboto Condensed"/>
                        </a:rPr>
                        <a:t>ЧАСТЬ I</a:t>
                      </a: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cs typeface="Roboto Condensed"/>
                        </a:rPr>
                        <a:t>II</a:t>
                      </a:r>
                      <a:r>
                        <a:rPr lang="ru-RU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cs typeface="Roboto Condensed"/>
                        </a:rPr>
                        <a:t>. СОСТОЯНИЕ СТРОИТЕЛЬНОЙ ОТРАСЛИ</a:t>
                      </a:r>
                    </a:p>
                    <a:p>
                      <a:pPr marL="0" algn="l" defTabSz="845262" rtl="0" eaLnBrk="1" latinLnBrk="0" hangingPunct="1"/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Итоги 202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4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 года и тенденции 202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5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 года. Демоверсия</a:t>
                      </a:r>
                      <a:endParaRPr lang="ru-RU" sz="9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579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14358"/>
            <a:ext cx="9141982" cy="5471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10" name="Freeform 15"/>
          <p:cNvSpPr>
            <a:spLocks noEditPoints="1"/>
          </p:cNvSpPr>
          <p:nvPr userDrawn="1"/>
        </p:nvSpPr>
        <p:spPr bwMode="auto">
          <a:xfrm>
            <a:off x="977810" y="83814"/>
            <a:ext cx="187505" cy="264449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60831" y="173035"/>
            <a:ext cx="75895" cy="167190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2" name="Freeform 13"/>
          <p:cNvSpPr>
            <a:spLocks/>
          </p:cNvSpPr>
          <p:nvPr userDrawn="1"/>
        </p:nvSpPr>
        <p:spPr bwMode="auto">
          <a:xfrm>
            <a:off x="576906" y="89440"/>
            <a:ext cx="187505" cy="250785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Freeform 14"/>
          <p:cNvSpPr>
            <a:spLocks/>
          </p:cNvSpPr>
          <p:nvPr userDrawn="1"/>
        </p:nvSpPr>
        <p:spPr bwMode="auto">
          <a:xfrm>
            <a:off x="802805" y="89440"/>
            <a:ext cx="151790" cy="250785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460831" y="89440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5" name="Freeform 16"/>
          <p:cNvSpPr>
            <a:spLocks/>
          </p:cNvSpPr>
          <p:nvPr userDrawn="1"/>
        </p:nvSpPr>
        <p:spPr bwMode="auto">
          <a:xfrm>
            <a:off x="1056384" y="136865"/>
            <a:ext cx="322330" cy="218633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18"/>
          <p:cNvSpPr>
            <a:spLocks noEditPoints="1"/>
          </p:cNvSpPr>
          <p:nvPr userDrawn="1"/>
        </p:nvSpPr>
        <p:spPr bwMode="auto">
          <a:xfrm>
            <a:off x="1330328" y="233614"/>
            <a:ext cx="393761" cy="119766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Freeform 22"/>
          <p:cNvSpPr>
            <a:spLocks/>
          </p:cNvSpPr>
          <p:nvPr userDrawn="1"/>
        </p:nvSpPr>
        <p:spPr bwMode="auto">
          <a:xfrm>
            <a:off x="1399080" y="199215"/>
            <a:ext cx="41965" cy="33759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367362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1726759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446369" y="366533"/>
            <a:ext cx="72534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ru-RU" sz="400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21" name="Rectangle 19"/>
          <p:cNvSpPr>
            <a:spLocks noChangeArrowheads="1"/>
          </p:cNvSpPr>
          <p:nvPr userDrawn="1"/>
        </p:nvSpPr>
        <p:spPr bwMode="auto">
          <a:xfrm>
            <a:off x="1174163" y="366533"/>
            <a:ext cx="550147" cy="6430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en-US" sz="400" b="1" spc="1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400" b="1" spc="1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372566" y="2552752"/>
            <a:ext cx="8398868" cy="2314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-4561" y="4792244"/>
            <a:ext cx="9148561" cy="35125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22" name="Прямоугольник 21">
            <a:hlinkClick r:id="rId2"/>
          </p:cNvPr>
          <p:cNvSpPr/>
          <p:nvPr userDrawn="1"/>
        </p:nvSpPr>
        <p:spPr>
          <a:xfrm>
            <a:off x="400547" y="4972634"/>
            <a:ext cx="651075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hlinkClick r:id="rId3"/>
          </p:cNvPr>
          <p:cNvSpPr/>
          <p:nvPr userDrawn="1"/>
        </p:nvSpPr>
        <p:spPr>
          <a:xfrm>
            <a:off x="1065879" y="4972634"/>
            <a:ext cx="452876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hlinkClick r:id="rId2"/>
          </p:cNvPr>
          <p:cNvSpPr/>
          <p:nvPr userDrawn="1"/>
        </p:nvSpPr>
        <p:spPr>
          <a:xfrm>
            <a:off x="8449072" y="4876993"/>
            <a:ext cx="325538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Номер слайда 6"/>
          <p:cNvSpPr txBox="1">
            <a:spLocks/>
          </p:cNvSpPr>
          <p:nvPr userDrawn="1"/>
        </p:nvSpPr>
        <p:spPr>
          <a:xfrm>
            <a:off x="7638281" y="4930993"/>
            <a:ext cx="1200033" cy="184873"/>
          </a:xfrm>
          <a:prstGeom prst="rect">
            <a:avLst/>
          </a:prstGeom>
        </p:spPr>
        <p:txBody>
          <a:bodyPr vert="horz" lIns="49451" tIns="24725" rIns="49451" bIns="24725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9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0" kern="1200" dirty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t>Стр. </a:t>
            </a:r>
            <a:fld id="{1B73178A-CB72-4215-B155-5E40901466DA}" type="slidenum">
              <a:rPr lang="ru-RU" sz="600" b="0" kern="1200" noProof="0" smtClean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pPr marL="0" marR="0" lvl="0" indent="0" algn="r" defTabSz="49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ru-RU" sz="600" b="0" kern="1200" noProof="0" dirty="0">
              <a:solidFill>
                <a:srgbClr val="595959"/>
              </a:solidFill>
              <a:latin typeface="Roboto Condensed"/>
              <a:ea typeface="+mn-ea"/>
              <a:cs typeface="Roboto Condensed"/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03C9C3A1-90AC-44F8-8396-07DE3FDE767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25312827"/>
              </p:ext>
            </p:extLst>
          </p:nvPr>
        </p:nvGraphicFramePr>
        <p:xfrm>
          <a:off x="361014" y="4795473"/>
          <a:ext cx="8481111" cy="35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09">
                <a:tc>
                  <a:txBody>
                    <a:bodyPr/>
                    <a:lstStyle/>
                    <a:p>
                      <a:pPr algn="l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l"/>
                      <a:r>
                        <a:rPr lang="en-US" sz="600" b="0" i="0" dirty="0">
                          <a:solidFill>
                            <a:srgbClr val="59595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www.infoline.spb.ru | www.diytop.ru | +78123226848 | +74957727640</a:t>
                      </a:r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Подготовлено INFOLine в марте 2025 года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r"/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566CE27F-04FA-4E71-BCE0-0A109C0D97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49980014"/>
              </p:ext>
            </p:extLst>
          </p:nvPr>
        </p:nvGraphicFramePr>
        <p:xfrm>
          <a:off x="371475" y="0"/>
          <a:ext cx="8402638" cy="533400"/>
        </p:xfrm>
        <a:graphic>
          <a:graphicData uri="http://schemas.openxmlformats.org/drawingml/2006/table">
            <a:tbl>
              <a:tblPr/>
              <a:tblGrid>
                <a:gridCol w="840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2700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ЧАСТЬ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IV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. ПОКАЗАТЕЛИ ОТРАСЛИ СТРОИТЕЛЬНО-ОТДЕЛОЧНЫХ МАТЕРИАЛОВ</a:t>
                      </a:r>
                    </a:p>
                    <a:p>
                      <a:pPr marL="2700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Итоги 202</a:t>
                      </a:r>
                      <a:r>
                        <a:rPr lang="en-US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4</a:t>
                      </a:r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года и тенденции 202</a:t>
                      </a:r>
                      <a:r>
                        <a:rPr lang="en-US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5</a:t>
                      </a:r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года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. Демоверсия</a:t>
                      </a: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919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14358"/>
            <a:ext cx="9141982" cy="5471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10" name="Freeform 15"/>
          <p:cNvSpPr>
            <a:spLocks noEditPoints="1"/>
          </p:cNvSpPr>
          <p:nvPr userDrawn="1"/>
        </p:nvSpPr>
        <p:spPr bwMode="auto">
          <a:xfrm>
            <a:off x="977810" y="83814"/>
            <a:ext cx="187505" cy="264449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60831" y="173035"/>
            <a:ext cx="75895" cy="167190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2" name="Freeform 13"/>
          <p:cNvSpPr>
            <a:spLocks/>
          </p:cNvSpPr>
          <p:nvPr userDrawn="1"/>
        </p:nvSpPr>
        <p:spPr bwMode="auto">
          <a:xfrm>
            <a:off x="576906" y="89440"/>
            <a:ext cx="187505" cy="250785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Freeform 14"/>
          <p:cNvSpPr>
            <a:spLocks/>
          </p:cNvSpPr>
          <p:nvPr userDrawn="1"/>
        </p:nvSpPr>
        <p:spPr bwMode="auto">
          <a:xfrm>
            <a:off x="802805" y="89440"/>
            <a:ext cx="151790" cy="250785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460831" y="89440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5" name="Freeform 16"/>
          <p:cNvSpPr>
            <a:spLocks/>
          </p:cNvSpPr>
          <p:nvPr userDrawn="1"/>
        </p:nvSpPr>
        <p:spPr bwMode="auto">
          <a:xfrm>
            <a:off x="1056384" y="136865"/>
            <a:ext cx="322330" cy="218633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18"/>
          <p:cNvSpPr>
            <a:spLocks noEditPoints="1"/>
          </p:cNvSpPr>
          <p:nvPr userDrawn="1"/>
        </p:nvSpPr>
        <p:spPr bwMode="auto">
          <a:xfrm>
            <a:off x="1330328" y="233614"/>
            <a:ext cx="393761" cy="119766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Freeform 22"/>
          <p:cNvSpPr>
            <a:spLocks/>
          </p:cNvSpPr>
          <p:nvPr userDrawn="1"/>
        </p:nvSpPr>
        <p:spPr bwMode="auto">
          <a:xfrm>
            <a:off x="1399080" y="199215"/>
            <a:ext cx="41965" cy="33759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367362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1726759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446369" y="366533"/>
            <a:ext cx="72534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ru-RU" sz="400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21" name="Rectangle 19"/>
          <p:cNvSpPr>
            <a:spLocks noChangeArrowheads="1"/>
          </p:cNvSpPr>
          <p:nvPr userDrawn="1"/>
        </p:nvSpPr>
        <p:spPr bwMode="auto">
          <a:xfrm>
            <a:off x="1174163" y="366533"/>
            <a:ext cx="550147" cy="6430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en-US" sz="400" b="1" spc="1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400" b="1" spc="1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372566" y="2552752"/>
            <a:ext cx="8398868" cy="2314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-4561" y="4792244"/>
            <a:ext cx="9148561" cy="35125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22" name="Прямоугольник 21">
            <a:hlinkClick r:id="rId2"/>
          </p:cNvPr>
          <p:cNvSpPr/>
          <p:nvPr userDrawn="1"/>
        </p:nvSpPr>
        <p:spPr>
          <a:xfrm>
            <a:off x="400547" y="4972634"/>
            <a:ext cx="651075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hlinkClick r:id="rId3"/>
          </p:cNvPr>
          <p:cNvSpPr/>
          <p:nvPr userDrawn="1"/>
        </p:nvSpPr>
        <p:spPr>
          <a:xfrm>
            <a:off x="1065879" y="4972634"/>
            <a:ext cx="452876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hlinkClick r:id="rId2"/>
          </p:cNvPr>
          <p:cNvSpPr/>
          <p:nvPr userDrawn="1"/>
        </p:nvSpPr>
        <p:spPr>
          <a:xfrm>
            <a:off x="8449072" y="4876993"/>
            <a:ext cx="325538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Номер слайда 6"/>
          <p:cNvSpPr txBox="1">
            <a:spLocks/>
          </p:cNvSpPr>
          <p:nvPr userDrawn="1"/>
        </p:nvSpPr>
        <p:spPr>
          <a:xfrm>
            <a:off x="7638281" y="4930993"/>
            <a:ext cx="1200033" cy="184873"/>
          </a:xfrm>
          <a:prstGeom prst="rect">
            <a:avLst/>
          </a:prstGeom>
        </p:spPr>
        <p:txBody>
          <a:bodyPr vert="horz" lIns="49451" tIns="24725" rIns="49451" bIns="24725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9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0" kern="1200" dirty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t>Стр. </a:t>
            </a:r>
            <a:fld id="{1B73178A-CB72-4215-B155-5E40901466DA}" type="slidenum">
              <a:rPr lang="ru-RU" sz="600" b="0" kern="1200" noProof="0" smtClean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pPr marL="0" marR="0" lvl="0" indent="0" algn="r" defTabSz="49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ru-RU" sz="600" b="0" kern="1200" noProof="0" dirty="0">
              <a:solidFill>
                <a:srgbClr val="595959"/>
              </a:solidFill>
              <a:latin typeface="Roboto Condensed"/>
              <a:ea typeface="+mn-ea"/>
              <a:cs typeface="Roboto Condensed"/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03C9C3A1-90AC-44F8-8396-07DE3FDE767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98407761"/>
              </p:ext>
            </p:extLst>
          </p:nvPr>
        </p:nvGraphicFramePr>
        <p:xfrm>
          <a:off x="361014" y="4795473"/>
          <a:ext cx="8481111" cy="35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09">
                <a:tc>
                  <a:txBody>
                    <a:bodyPr/>
                    <a:lstStyle/>
                    <a:p>
                      <a:pPr algn="l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l"/>
                      <a:r>
                        <a:rPr lang="en-US" sz="600" b="0" i="0" dirty="0">
                          <a:solidFill>
                            <a:srgbClr val="59595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www.infoline.spb.ru | www.diytop.ru | +78123226848 | +74957727640</a:t>
                      </a:r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Подготовлено INFOLine в марте 2025 года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r"/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0005B326-16A7-4267-9EAD-807499004E5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89480845"/>
              </p:ext>
            </p:extLst>
          </p:nvPr>
        </p:nvGraphicFramePr>
        <p:xfrm>
          <a:off x="258096" y="0"/>
          <a:ext cx="850982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3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/>
                      </a:pPr>
                      <a:r>
                        <a:rPr lang="ru-RU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cs typeface="Roboto Condensed"/>
                        </a:rPr>
                        <a:t>ЧАСТЬ </a:t>
                      </a: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cs typeface="Roboto Condensed"/>
                        </a:rPr>
                        <a:t>V</a:t>
                      </a:r>
                      <a:r>
                        <a:rPr lang="ru-RU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cs typeface="Roboto Condensed"/>
                        </a:rPr>
                        <a:t>. ТЕНДЕНЦИИ РАЗВИТИЯ РОЗНИЧНОЙ ТОРГОВЛИ DIY</a:t>
                      </a:r>
                    </a:p>
                    <a:p>
                      <a:pPr marL="0" algn="l" defTabSz="845262" rtl="0" eaLnBrk="1" latinLnBrk="0" hangingPunct="1"/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Итоги 2024 года и тенденции 2025 года. Демоверсия</a:t>
                      </a:r>
                      <a:endParaRPr lang="ru-RU" sz="9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56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14358"/>
            <a:ext cx="9141982" cy="5471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10" name="Freeform 15"/>
          <p:cNvSpPr>
            <a:spLocks noEditPoints="1"/>
          </p:cNvSpPr>
          <p:nvPr userDrawn="1"/>
        </p:nvSpPr>
        <p:spPr bwMode="auto">
          <a:xfrm>
            <a:off x="977810" y="83814"/>
            <a:ext cx="187505" cy="264449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60831" y="173035"/>
            <a:ext cx="75895" cy="167190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2" name="Freeform 13"/>
          <p:cNvSpPr>
            <a:spLocks/>
          </p:cNvSpPr>
          <p:nvPr userDrawn="1"/>
        </p:nvSpPr>
        <p:spPr bwMode="auto">
          <a:xfrm>
            <a:off x="576906" y="89440"/>
            <a:ext cx="187505" cy="250785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Freeform 14"/>
          <p:cNvSpPr>
            <a:spLocks/>
          </p:cNvSpPr>
          <p:nvPr userDrawn="1"/>
        </p:nvSpPr>
        <p:spPr bwMode="auto">
          <a:xfrm>
            <a:off x="802805" y="89440"/>
            <a:ext cx="151790" cy="250785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460831" y="89440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5" name="Freeform 16"/>
          <p:cNvSpPr>
            <a:spLocks/>
          </p:cNvSpPr>
          <p:nvPr userDrawn="1"/>
        </p:nvSpPr>
        <p:spPr bwMode="auto">
          <a:xfrm>
            <a:off x="1056384" y="136865"/>
            <a:ext cx="322330" cy="218633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18"/>
          <p:cNvSpPr>
            <a:spLocks noEditPoints="1"/>
          </p:cNvSpPr>
          <p:nvPr userDrawn="1"/>
        </p:nvSpPr>
        <p:spPr bwMode="auto">
          <a:xfrm>
            <a:off x="1330328" y="233614"/>
            <a:ext cx="393761" cy="119766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Freeform 22"/>
          <p:cNvSpPr>
            <a:spLocks/>
          </p:cNvSpPr>
          <p:nvPr userDrawn="1"/>
        </p:nvSpPr>
        <p:spPr bwMode="auto">
          <a:xfrm>
            <a:off x="1399080" y="199215"/>
            <a:ext cx="41965" cy="33759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367362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1726759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446369" y="366533"/>
            <a:ext cx="72534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ru-RU" sz="400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21" name="Rectangle 19"/>
          <p:cNvSpPr>
            <a:spLocks noChangeArrowheads="1"/>
          </p:cNvSpPr>
          <p:nvPr userDrawn="1"/>
        </p:nvSpPr>
        <p:spPr bwMode="auto">
          <a:xfrm>
            <a:off x="1174163" y="366533"/>
            <a:ext cx="550147" cy="6430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en-US" sz="400" b="1" spc="1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400" b="1" spc="1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372566" y="2552752"/>
            <a:ext cx="8398868" cy="2314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-4561" y="4792244"/>
            <a:ext cx="9148561" cy="35125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22" name="Прямоугольник 21">
            <a:hlinkClick r:id="rId2"/>
          </p:cNvPr>
          <p:cNvSpPr/>
          <p:nvPr userDrawn="1"/>
        </p:nvSpPr>
        <p:spPr>
          <a:xfrm>
            <a:off x="400547" y="4972634"/>
            <a:ext cx="651075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hlinkClick r:id="rId3"/>
          </p:cNvPr>
          <p:cNvSpPr/>
          <p:nvPr userDrawn="1"/>
        </p:nvSpPr>
        <p:spPr>
          <a:xfrm>
            <a:off x="1065879" y="4972634"/>
            <a:ext cx="452876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hlinkClick r:id="rId2"/>
          </p:cNvPr>
          <p:cNvSpPr/>
          <p:nvPr userDrawn="1"/>
        </p:nvSpPr>
        <p:spPr>
          <a:xfrm>
            <a:off x="8449072" y="4876993"/>
            <a:ext cx="325538" cy="1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Номер слайда 6"/>
          <p:cNvSpPr txBox="1">
            <a:spLocks/>
          </p:cNvSpPr>
          <p:nvPr userDrawn="1"/>
        </p:nvSpPr>
        <p:spPr>
          <a:xfrm>
            <a:off x="7638281" y="4930993"/>
            <a:ext cx="1200033" cy="184873"/>
          </a:xfrm>
          <a:prstGeom prst="rect">
            <a:avLst/>
          </a:prstGeom>
        </p:spPr>
        <p:txBody>
          <a:bodyPr vert="horz" lIns="49451" tIns="24725" rIns="49451" bIns="24725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9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0" kern="1200" dirty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t>Стр. </a:t>
            </a:r>
            <a:fld id="{1B73178A-CB72-4215-B155-5E40901466DA}" type="slidenum">
              <a:rPr lang="ru-RU" sz="600" b="0" kern="1200" noProof="0" smtClean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pPr marL="0" marR="0" lvl="0" indent="0" algn="r" defTabSz="49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ru-RU" sz="600" b="0" kern="1200" noProof="0" dirty="0">
              <a:solidFill>
                <a:srgbClr val="595959"/>
              </a:solidFill>
              <a:latin typeface="Roboto Condensed"/>
              <a:ea typeface="+mn-ea"/>
              <a:cs typeface="Roboto Condensed"/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03C9C3A1-90AC-44F8-8396-07DE3FDE767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14048372"/>
              </p:ext>
            </p:extLst>
          </p:nvPr>
        </p:nvGraphicFramePr>
        <p:xfrm>
          <a:off x="361014" y="4795473"/>
          <a:ext cx="8481111" cy="35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09">
                <a:tc>
                  <a:txBody>
                    <a:bodyPr/>
                    <a:lstStyle/>
                    <a:p>
                      <a:pPr algn="l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l"/>
                      <a:r>
                        <a:rPr lang="en-US" sz="600" b="0" i="0" dirty="0">
                          <a:solidFill>
                            <a:srgbClr val="59595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www.infoline.spb.ru | www.diytop.ru | +78123226848 | +74957727640</a:t>
                      </a:r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Подготовлено INFOLine в марте 2025 года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r"/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39BDD237-191A-4240-AC83-B54F69F7E8A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8901116"/>
              </p:ext>
            </p:extLst>
          </p:nvPr>
        </p:nvGraphicFramePr>
        <p:xfrm>
          <a:off x="371475" y="0"/>
          <a:ext cx="8402638" cy="533400"/>
        </p:xfrm>
        <a:graphic>
          <a:graphicData uri="http://schemas.openxmlformats.org/drawingml/2006/table">
            <a:tbl>
              <a:tblPr/>
              <a:tblGrid>
                <a:gridCol w="840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2698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987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ЧАСТЬ </a:t>
                      </a: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X</a:t>
                      </a:r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. БИЗНЕС-СПРАВКИ ПО КРУПНЕЙШИМ СЕТЯМ DIY</a:t>
                      </a:r>
                      <a:endParaRPr lang="en-US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marL="26987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Итоги 2024 года и тенденции 2025 года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725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1" y="1597820"/>
            <a:ext cx="7772400" cy="1102519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A05-72E4-3046-866A-4C0F1B7465CF}" type="datetime1">
              <a:rPr lang="ru-RU" smtClean="0"/>
              <a:pPr/>
              <a:t>25.03.2025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6E82-B257-4C4C-9562-B4E15899CCE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045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7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701" r:id="rId5"/>
    <p:sldLayoutId id="2147483702" r:id="rId6"/>
    <p:sldLayoutId id="2147483703" r:id="rId7"/>
    <p:sldLayoutId id="2147483700" r:id="rId8"/>
  </p:sldLayoutIdLst>
  <p:hf hdr="0" ftr="0" dt="0"/>
  <p:txStyles>
    <p:titleStyle>
      <a:lvl1pPr algn="ctr" defTabSz="4571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8" indent="-342838" algn="l" defTabSz="45711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6" indent="-285699" algn="l" defTabSz="45711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5" indent="-228559" algn="l" defTabSz="45711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3" indent="-228559" algn="l" defTabSz="457118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1" indent="-228559" algn="l" defTabSz="457118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49" indent="-228559" algn="l" defTabSz="45711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7" indent="-228559" algn="l" defTabSz="45711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6" indent="-228559" algn="l" defTabSz="45711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04" indent="-228559" algn="l" defTabSz="45711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6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4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2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9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7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4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docs.cntd.ru/document/1200122446" TargetMode="External"/><Relationship Id="rId13" Type="http://schemas.openxmlformats.org/officeDocument/2006/relationships/hyperlink" Target="http://docs.cntd.ru/document/1200044674" TargetMode="External"/><Relationship Id="rId3" Type="http://schemas.openxmlformats.org/officeDocument/2006/relationships/hyperlink" Target="https://regulation.gov.ru/Regulation/Npa/PublicView?npaID=150606" TargetMode="External"/><Relationship Id="rId7" Type="http://schemas.openxmlformats.org/officeDocument/2006/relationships/hyperlink" Target="http://www.consultant.ru/document/cons_doc_LAW_341706/" TargetMode="External"/><Relationship Id="rId12" Type="http://schemas.openxmlformats.org/officeDocument/2006/relationships/hyperlink" Target="https://www.gost.ru/portal/gost/home/standarts/cataloginter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files.stroyinf.ru/Data2/1/4293719/4293719457.htm#:~:text=%D0%93%D0%9E%D0%A1%D0%A2%2031108%2D2020%20%D0%A6%D0%B5%D0%BC%D0%B5%D0%BD%D1%82%D1%8B%20%D0%BE%D0%B1%D1%89%D0%B5%D1%81%D1%82%D1%80%D0%BE%D0%B8%D1%82%D0%B5%D0%BB%D1%8C%D0%BD%D1%8B%D0%B5,%D0%A2%D0%B5%D1%85%D0%BD%D0%B8%D1%87%D0%B5%D1%81%D0%BA%D0%B8%D0%B5%20%D1%83%D1%81%D0%BB%D0%BE%D0%B2%D0%B8%D1%8F%20%2F%2031108%202020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onsultant.ru/document/cons_doc_LAW_94853/" TargetMode="External"/><Relationship Id="rId11" Type="http://schemas.openxmlformats.org/officeDocument/2006/relationships/hyperlink" Target="http://docs.cntd.ru/document/1200161253" TargetMode="External"/><Relationship Id="rId5" Type="http://schemas.openxmlformats.org/officeDocument/2006/relationships/image" Target="../media/image30.png"/><Relationship Id="rId15" Type="http://schemas.openxmlformats.org/officeDocument/2006/relationships/hyperlink" Target="http://docs.cntd.ru/document/1200044357" TargetMode="External"/><Relationship Id="rId10" Type="http://schemas.openxmlformats.org/officeDocument/2006/relationships/hyperlink" Target="http://www.consultant.ru/document/cons_doc_LAW_218692/" TargetMode="External"/><Relationship Id="rId4" Type="http://schemas.openxmlformats.org/officeDocument/2006/relationships/image" Target="../media/image29.png"/><Relationship Id="rId9" Type="http://schemas.openxmlformats.org/officeDocument/2006/relationships/hyperlink" Target="http://www.gost.ru/" TargetMode="External"/><Relationship Id="rId14" Type="http://schemas.openxmlformats.org/officeDocument/2006/relationships/hyperlink" Target="http://www.consultant.ru/document/cons_doc_LAW_405516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microsoft.com/office/2007/relationships/hdphoto" Target="../media/hdphoto1.wdp"/><Relationship Id="rId18" Type="http://schemas.openxmlformats.org/officeDocument/2006/relationships/hyperlink" Target="https://petrovich.ru/" TargetMode="External"/><Relationship Id="rId26" Type="http://schemas.openxmlformats.org/officeDocument/2006/relationships/hyperlink" Target="https://petrovich.ru/catalog/10042/corsa-deco/" TargetMode="External"/><Relationship Id="rId3" Type="http://schemas.openxmlformats.org/officeDocument/2006/relationships/image" Target="../media/image58.jpg"/><Relationship Id="rId21" Type="http://schemas.openxmlformats.org/officeDocument/2006/relationships/hyperlink" Target="https://petrovich.ru/catalog/1459/km/" TargetMode="External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68.jpg"/><Relationship Id="rId25" Type="http://schemas.openxmlformats.org/officeDocument/2006/relationships/hyperlink" Target="https://petrovich.ru/catalog/10167/termatik/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7.png"/><Relationship Id="rId20" Type="http://schemas.openxmlformats.org/officeDocument/2006/relationships/hyperlink" Target="https://petrovich.ru/loyalties/ub/about/" TargetMode="External"/><Relationship Id="rId29" Type="http://schemas.openxmlformats.org/officeDocument/2006/relationships/hyperlink" Target="https://petrovich.ru/catalog/1445/petrolit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11" Type="http://schemas.openxmlformats.org/officeDocument/2006/relationships/hyperlink" Target="https://vk.com/petrovichstd" TargetMode="External"/><Relationship Id="rId24" Type="http://schemas.openxmlformats.org/officeDocument/2006/relationships/hyperlink" Target="https://petrovich.ru/catalog/10473/wenzo/" TargetMode="External"/><Relationship Id="rId32" Type="http://schemas.openxmlformats.org/officeDocument/2006/relationships/image" Target="../media/image70.jpg"/><Relationship Id="rId5" Type="http://schemas.openxmlformats.org/officeDocument/2006/relationships/image" Target="../media/image60.wmf"/><Relationship Id="rId15" Type="http://schemas.openxmlformats.org/officeDocument/2006/relationships/hyperlink" Target="http://www.youtube.com/user/petrovichstd" TargetMode="External"/><Relationship Id="rId23" Type="http://schemas.openxmlformats.org/officeDocument/2006/relationships/hyperlink" Target="https://petrovich.ru/catalog/9799/hesler/" TargetMode="External"/><Relationship Id="rId28" Type="http://schemas.openxmlformats.org/officeDocument/2006/relationships/hyperlink" Target="https://petrovich.ru/catalog/1281/izostrong/" TargetMode="External"/><Relationship Id="rId10" Type="http://schemas.openxmlformats.org/officeDocument/2006/relationships/hyperlink" Target="http://www.petrovich.ru/" TargetMode="External"/><Relationship Id="rId19" Type="http://schemas.openxmlformats.org/officeDocument/2006/relationships/hyperlink" Target="https://petrovichclub.ru/" TargetMode="External"/><Relationship Id="rId31" Type="http://schemas.openxmlformats.org/officeDocument/2006/relationships/image" Target="../media/image69.png"/><Relationship Id="rId4" Type="http://schemas.openxmlformats.org/officeDocument/2006/relationships/image" Target="../media/image59.wmf"/><Relationship Id="rId9" Type="http://schemas.openxmlformats.org/officeDocument/2006/relationships/image" Target="../media/image64.jpeg"/><Relationship Id="rId14" Type="http://schemas.openxmlformats.org/officeDocument/2006/relationships/image" Target="../media/image66.jpeg"/><Relationship Id="rId22" Type="http://schemas.openxmlformats.org/officeDocument/2006/relationships/hyperlink" Target="https://petrovich.ru/catalog/1348/hard-fix/" TargetMode="External"/><Relationship Id="rId27" Type="http://schemas.openxmlformats.org/officeDocument/2006/relationships/hyperlink" Target="https://petrovich.ru/catalog/10042/plitka-lavelly/" TargetMode="External"/><Relationship Id="rId30" Type="http://schemas.openxmlformats.org/officeDocument/2006/relationships/hyperlink" Target="http://www.t.me/stdpetrovich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znaet.petrovich.ru/" TargetMode="External"/><Relationship Id="rId3" Type="http://schemas.openxmlformats.org/officeDocument/2006/relationships/chart" Target="../charts/chart11.xml"/><Relationship Id="rId7" Type="http://schemas.openxmlformats.org/officeDocument/2006/relationships/hyperlink" Target="https://dom.petrovich.r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etrovich.ru/" TargetMode="External"/><Relationship Id="rId5" Type="http://schemas.openxmlformats.org/officeDocument/2006/relationships/chart" Target="../charts/chart13.xml"/><Relationship Id="rId4" Type="http://schemas.openxmlformats.org/officeDocument/2006/relationships/chart" Target="../charts/chart12.xml"/><Relationship Id="rId9" Type="http://schemas.openxmlformats.org/officeDocument/2006/relationships/image" Target="../media/image59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etrovich.ru/" TargetMode="External"/><Relationship Id="rId13" Type="http://schemas.openxmlformats.org/officeDocument/2006/relationships/image" Target="../media/image74.png"/><Relationship Id="rId18" Type="http://schemas.openxmlformats.org/officeDocument/2006/relationships/hyperlink" Target="https://apps.apple.com/ru/app/&#1087;&#1077;&#1090;&#1088;&#1086;&#1074;&#1080;&#1095;-&#1076;&#1083;&#1103;-&#1089;&#1090;&#1088;&#1086;&#1081;&#1082;&#1080;-&#1080;-&#1088;&#1077;&#1084;&#1086;&#1085;&#1090;&#1072;/id1246154462" TargetMode="External"/><Relationship Id="rId3" Type="http://schemas.openxmlformats.org/officeDocument/2006/relationships/hyperlink" Target="http://www.petrovich.ru/" TargetMode="External"/><Relationship Id="rId21" Type="http://schemas.openxmlformats.org/officeDocument/2006/relationships/image" Target="../media/image79.png"/><Relationship Id="rId7" Type="http://schemas.openxmlformats.org/officeDocument/2006/relationships/image" Target="../media/image72.jpeg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6" Type="http://schemas.openxmlformats.org/officeDocument/2006/relationships/hyperlink" Target="https://play.google.com/store/apps/details?id=ru.handh.petrovich&amp;hl=ru" TargetMode="External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hyperlink" Target="https://supply.petrovich.ru/" TargetMode="External"/><Relationship Id="rId24" Type="http://schemas.openxmlformats.org/officeDocument/2006/relationships/image" Target="../media/image82.png"/><Relationship Id="rId5" Type="http://schemas.openxmlformats.org/officeDocument/2006/relationships/hyperlink" Target="https://b2b.petrovich.ru/" TargetMode="External"/><Relationship Id="rId15" Type="http://schemas.openxmlformats.org/officeDocument/2006/relationships/image" Target="../media/image75.jpeg"/><Relationship Id="rId23" Type="http://schemas.openxmlformats.org/officeDocument/2006/relationships/image" Target="../media/image81.png"/><Relationship Id="rId10" Type="http://schemas.openxmlformats.org/officeDocument/2006/relationships/hyperlink" Target="https://dolyame.ru/" TargetMode="External"/><Relationship Id="rId19" Type="http://schemas.openxmlformats.org/officeDocument/2006/relationships/image" Target="../media/image77.png"/><Relationship Id="rId4" Type="http://schemas.openxmlformats.org/officeDocument/2006/relationships/hyperlink" Target="https://business.petrovich.ru/" TargetMode="External"/><Relationship Id="rId9" Type="http://schemas.openxmlformats.org/officeDocument/2006/relationships/hyperlink" Target="https://dzen.ru/petrovich?ysclid=m6usw1sa24358673324" TargetMode="External"/><Relationship Id="rId14" Type="http://schemas.openxmlformats.org/officeDocument/2006/relationships/hyperlink" Target="https://appgallery.huawei.com/app/C103339521" TargetMode="External"/><Relationship Id="rId22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line.spb.ru/shop/issledovaniya-rynkov/page.php?ID=281511" TargetMode="External"/><Relationship Id="rId13" Type="http://schemas.openxmlformats.org/officeDocument/2006/relationships/hyperlink" Target="https://infoline.spb.ru/shop/issledovaniya-rynkov/page.php?ID=288306" TargetMode="External"/><Relationship Id="rId18" Type="http://schemas.openxmlformats.org/officeDocument/2006/relationships/image" Target="../media/image86.png"/><Relationship Id="rId26" Type="http://schemas.openxmlformats.org/officeDocument/2006/relationships/image" Target="../media/image91.png"/><Relationship Id="rId3" Type="http://schemas.openxmlformats.org/officeDocument/2006/relationships/hyperlink" Target="https://infoline.spb.ru/shop/issledovaniya-rynkov/page.php?ID=291144" TargetMode="External"/><Relationship Id="rId21" Type="http://schemas.openxmlformats.org/officeDocument/2006/relationships/image" Target="../media/image88.png"/><Relationship Id="rId7" Type="http://schemas.openxmlformats.org/officeDocument/2006/relationships/hyperlink" Target="https://infoline.spb.ru/shop/issledovaniya-rynkov/page.php?ID=288287" TargetMode="External"/><Relationship Id="rId12" Type="http://schemas.openxmlformats.org/officeDocument/2006/relationships/hyperlink" Target="https://infoline.spb.ru/shop/issledovaniya-rynkov/page.php?ID=291137" TargetMode="External"/><Relationship Id="rId17" Type="http://schemas.openxmlformats.org/officeDocument/2006/relationships/hyperlink" Target="https://infoline.spb.ru/shop/issledovaniya-rynkov/page.php?ID=285011" TargetMode="External"/><Relationship Id="rId25" Type="http://schemas.openxmlformats.org/officeDocument/2006/relationships/hyperlink" Target="https://infoline.spb.ru/shop/issledovaniya-rynkov/page.php?ID=281515" TargetMode="Externa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5.png"/><Relationship Id="rId20" Type="http://schemas.openxmlformats.org/officeDocument/2006/relationships/hyperlink" Target="https://infoline.spb.ru/shop/issledovaniya-rynkov/page.php?ID=281487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foline.spb.ru/shop/issledovaniya-rynkov/page.php?ID=281468" TargetMode="External"/><Relationship Id="rId11" Type="http://schemas.openxmlformats.org/officeDocument/2006/relationships/hyperlink" Target="https://infoline.spb.ru/shop/issledovaniya-rynkov/page.php?ID=288258" TargetMode="External"/><Relationship Id="rId24" Type="http://schemas.openxmlformats.org/officeDocument/2006/relationships/image" Target="../media/image90.png"/><Relationship Id="rId5" Type="http://schemas.openxmlformats.org/officeDocument/2006/relationships/hyperlink" Target="https://infoline.spb.ru/shop/issledovaniya-rynkov/page.php?ID=288260" TargetMode="External"/><Relationship Id="rId15" Type="http://schemas.openxmlformats.org/officeDocument/2006/relationships/image" Target="../media/image84.png"/><Relationship Id="rId23" Type="http://schemas.openxmlformats.org/officeDocument/2006/relationships/hyperlink" Target="https://infoline.spb.ru/shop/issledovaniya-rynkov/page.php?ID=281512" TargetMode="External"/><Relationship Id="rId10" Type="http://schemas.openxmlformats.org/officeDocument/2006/relationships/hyperlink" Target="https://infoline.spb.ru/shop/issledovaniya-rynkov/page.php?ID=285023" TargetMode="External"/><Relationship Id="rId19" Type="http://schemas.openxmlformats.org/officeDocument/2006/relationships/image" Target="../media/image87.png"/><Relationship Id="rId4" Type="http://schemas.openxmlformats.org/officeDocument/2006/relationships/hyperlink" Target="https://infoline.spb.ru/shop/issledovaniya-rynkov/page.php?ID=288259" TargetMode="External"/><Relationship Id="rId9" Type="http://schemas.openxmlformats.org/officeDocument/2006/relationships/hyperlink" Target="https://infoline.spb.ru/shop/issledovaniya-rynkov/page.php?ID=290069" TargetMode="External"/><Relationship Id="rId14" Type="http://schemas.openxmlformats.org/officeDocument/2006/relationships/hyperlink" Target="https://infoline.spb.ru/shop/issledovaniya-rynkov/page.php?ID=281467" TargetMode="External"/><Relationship Id="rId22" Type="http://schemas.openxmlformats.org/officeDocument/2006/relationships/image" Target="../media/image89.jpg"/><Relationship Id="rId27" Type="http://schemas.openxmlformats.org/officeDocument/2006/relationships/image" Target="../media/image9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line.spb.ru/shop/issledovaniya-rynkov/page.php?ID=288258" TargetMode="External"/><Relationship Id="rId13" Type="http://schemas.openxmlformats.org/officeDocument/2006/relationships/hyperlink" Target="https://infoline.spb.ru/shop/issledovaniya-rynkov/page.php?ID=291137" TargetMode="External"/><Relationship Id="rId18" Type="http://schemas.openxmlformats.org/officeDocument/2006/relationships/hyperlink" Target="https://t.me/retail_infoline" TargetMode="External"/><Relationship Id="rId3" Type="http://schemas.openxmlformats.org/officeDocument/2006/relationships/hyperlink" Target="https://t.me/INFOLine_auto_Bot" TargetMode="External"/><Relationship Id="rId7" Type="http://schemas.openxmlformats.org/officeDocument/2006/relationships/hyperlink" Target="https://infoline.spb.ru/shop/issledovaniya-rynkov/page.php?ID=288259" TargetMode="External"/><Relationship Id="rId12" Type="http://schemas.openxmlformats.org/officeDocument/2006/relationships/hyperlink" Target="https://infoline.spb.ru/shop/issledovaniya-rynkov/page.php?ID=281511" TargetMode="External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infoline.spb.ru/shop/issledovaniya-rynkov/page.php?ID=288306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foline.spb.ru/shop/issledovaniya-rynkov/page.php?ID=291144" TargetMode="External"/><Relationship Id="rId11" Type="http://schemas.openxmlformats.org/officeDocument/2006/relationships/hyperlink" Target="https://infoline.spb.ru/shop/issledovaniya-rynkov/page.php?ID=288287" TargetMode="External"/><Relationship Id="rId5" Type="http://schemas.openxmlformats.org/officeDocument/2006/relationships/image" Target="../media/image94.jpg"/><Relationship Id="rId15" Type="http://schemas.openxmlformats.org/officeDocument/2006/relationships/hyperlink" Target="https://infoline.spb.ru/shop/issledovaniya-rynkov/page.php?ID=285023" TargetMode="External"/><Relationship Id="rId10" Type="http://schemas.openxmlformats.org/officeDocument/2006/relationships/hyperlink" Target="https://infoline.spb.ru/shop/issledovaniya-rynkov/page.php?ID=281468" TargetMode="External"/><Relationship Id="rId19" Type="http://schemas.openxmlformats.org/officeDocument/2006/relationships/image" Target="../media/image96.jpg"/><Relationship Id="rId4" Type="http://schemas.openxmlformats.org/officeDocument/2006/relationships/image" Target="../media/image93.jpg"/><Relationship Id="rId9" Type="http://schemas.openxmlformats.org/officeDocument/2006/relationships/hyperlink" Target="https://infoline.spb.ru/shop/issledovaniya-rynkov/page.php?ID=288260" TargetMode="External"/><Relationship Id="rId14" Type="http://schemas.openxmlformats.org/officeDocument/2006/relationships/hyperlink" Target="https://infoline.spb.ru/shop/issledovaniya-rynkov/page.php?ID=290069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INFOLine_auto_Bot" TargetMode="External"/><Relationship Id="rId13" Type="http://schemas.openxmlformats.org/officeDocument/2006/relationships/hyperlink" Target="https://t.me/retail_infoline" TargetMode="External"/><Relationship Id="rId3" Type="http://schemas.openxmlformats.org/officeDocument/2006/relationships/hyperlink" Target="http://www.info2b.kz/" TargetMode="External"/><Relationship Id="rId7" Type="http://schemas.openxmlformats.org/officeDocument/2006/relationships/hyperlink" Target="https://api.whatsapp.com/send?phone=971524183664" TargetMode="External"/><Relationship Id="rId12" Type="http://schemas.openxmlformats.org/officeDocument/2006/relationships/image" Target="../media/image99.jpg"/><Relationship Id="rId2" Type="http://schemas.openxmlformats.org/officeDocument/2006/relationships/hyperlink" Target="http://www.infoline.spb.ru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pi.whatsapp.com/send?phone=77478230289" TargetMode="External"/><Relationship Id="rId11" Type="http://schemas.openxmlformats.org/officeDocument/2006/relationships/hyperlink" Target="https://www.youtube.com/channel/UCRbvTpVyO69odyVHNB1OB7w" TargetMode="External"/><Relationship Id="rId5" Type="http://schemas.openxmlformats.org/officeDocument/2006/relationships/hyperlink" Target="mailto:info@info2b.kz" TargetMode="External"/><Relationship Id="rId10" Type="http://schemas.openxmlformats.org/officeDocument/2006/relationships/image" Target="../media/image98.png"/><Relationship Id="rId4" Type="http://schemas.openxmlformats.org/officeDocument/2006/relationships/hyperlink" Target="mailto:mail@infoline.spb.ru" TargetMode="External"/><Relationship Id="rId9" Type="http://schemas.openxmlformats.org/officeDocument/2006/relationships/image" Target="../media/image97.png"/><Relationship Id="rId14" Type="http://schemas.openxmlformats.org/officeDocument/2006/relationships/image" Target="../media/image9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line.spb.ru/shop/issledovaniya-rynkov/page.php?ID=27247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jpeg"/><Relationship Id="rId18" Type="http://schemas.openxmlformats.org/officeDocument/2006/relationships/image" Target="../media/image14.png"/><Relationship Id="rId3" Type="http://schemas.openxmlformats.org/officeDocument/2006/relationships/chart" Target="../charts/chart1.xml"/><Relationship Id="rId7" Type="http://schemas.openxmlformats.org/officeDocument/2006/relationships/image" Target="../media/image6.jpeg"/><Relationship Id="rId12" Type="http://schemas.openxmlformats.org/officeDocument/2006/relationships/chart" Target="../charts/chart4.xml"/><Relationship Id="rId17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chart" Target="../charts/chart3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chart" Target="../charts/chart2.xml"/><Relationship Id="rId9" Type="http://schemas.openxmlformats.org/officeDocument/2006/relationships/image" Target="../media/image8.gif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55CF801-89BF-DAB3-E53E-7B13A85E678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8B86B2D6-0987-BBEC-F765-30C23BF7AFC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554" name="Picture 2" descr="http://www.smarket32.ru/wp-content/uploads/2015/12/421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" y="0"/>
            <a:ext cx="9143614" cy="38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" y="1611"/>
            <a:ext cx="3541712" cy="1279051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86" y="2573210"/>
            <a:ext cx="3541712" cy="1293421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86" y="1280662"/>
            <a:ext cx="3541712" cy="1293421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5602288" y="1611"/>
            <a:ext cx="3541712" cy="1280111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5602673" y="2573210"/>
            <a:ext cx="3541712" cy="1293421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5602673" y="1281722"/>
            <a:ext cx="3541712" cy="1293421"/>
          </a:xfrm>
          <a:prstGeom prst="rect">
            <a:avLst/>
          </a:prstGeom>
          <a:solidFill>
            <a:schemeClr val="tx2">
              <a:alpha val="8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3541713" y="1611"/>
            <a:ext cx="2060575" cy="1277836"/>
          </a:xfrm>
          <a:prstGeom prst="rect">
            <a:avLst/>
          </a:prstGeom>
          <a:solidFill>
            <a:schemeClr val="tx2">
              <a:alpha val="8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3542098" y="2573210"/>
            <a:ext cx="2060575" cy="1293421"/>
          </a:xfrm>
          <a:prstGeom prst="rect">
            <a:avLst/>
          </a:prstGeom>
          <a:solidFill>
            <a:schemeClr val="tx2">
              <a:alpha val="8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542098" y="1279447"/>
            <a:ext cx="2060575" cy="1293421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549643"/>
            <a:ext cx="835063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600" b="1" spc="405" dirty="0">
                <a:solidFill>
                  <a:schemeClr val="bg1"/>
                </a:solidFill>
                <a:latin typeface="Roboto Condensed"/>
                <a:cs typeface="Roboto Condensed"/>
              </a:rPr>
              <a:t>РЫНОК DIY РОССИИ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599" y="2577628"/>
            <a:ext cx="466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solidFill>
                <a:schemeClr val="bg1"/>
              </a:solidFill>
              <a:latin typeface="Roboto Condensed"/>
              <a:cs typeface="Roboto Condensed"/>
            </a:endParaRPr>
          </a:p>
          <a:p>
            <a:r>
              <a:rPr lang="ru-RU" sz="2000" dirty="0">
                <a:solidFill>
                  <a:schemeClr val="bg1"/>
                </a:solidFill>
                <a:latin typeface="Roboto Condensed"/>
                <a:cs typeface="Roboto Condensed"/>
              </a:rPr>
              <a:t>Итоги 2024 года и тенденции 2025 года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2488372"/>
            <a:ext cx="1809974" cy="80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11" dirty="0"/>
          </a:p>
        </p:txBody>
      </p:sp>
      <p:sp>
        <p:nvSpPr>
          <p:cNvPr id="13" name="TextBox 12"/>
          <p:cNvSpPr txBox="1"/>
          <p:nvPr/>
        </p:nvSpPr>
        <p:spPr>
          <a:xfrm>
            <a:off x="3909216" y="930555"/>
            <a:ext cx="4867268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4536"/>
            <a:r>
              <a:rPr lang="en-US" sz="1215" spc="1114" dirty="0">
                <a:solidFill>
                  <a:schemeClr val="bg1"/>
                </a:solidFill>
                <a:latin typeface="Roboto Condensed"/>
                <a:cs typeface="Roboto Condensed"/>
              </a:rPr>
              <a:t> </a:t>
            </a:r>
            <a:endParaRPr lang="ru-RU" sz="1215" spc="1114" dirty="0">
              <a:solidFill>
                <a:schemeClr val="bg1"/>
              </a:solidFill>
              <a:latin typeface="Roboto Condensed"/>
              <a:cs typeface="Roboto Condense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35902"/>
            <a:ext cx="401319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64536" algn="ctr"/>
            <a:r>
              <a:rPr lang="ru-RU" sz="1600" spc="1000" dirty="0">
                <a:solidFill>
                  <a:srgbClr val="D35146"/>
                </a:solidFill>
                <a:latin typeface="Roboto Condensed"/>
                <a:cs typeface="Roboto Condensed"/>
              </a:rPr>
              <a:t>ИССЛЕДОВАНИЕ </a:t>
            </a:r>
          </a:p>
        </p:txBody>
      </p:sp>
      <p:sp>
        <p:nvSpPr>
          <p:cNvPr id="15" name="Freeform 15"/>
          <p:cNvSpPr>
            <a:spLocks noEditPoints="1"/>
          </p:cNvSpPr>
          <p:nvPr/>
        </p:nvSpPr>
        <p:spPr bwMode="auto">
          <a:xfrm>
            <a:off x="1770472" y="4037179"/>
            <a:ext cx="370322" cy="580172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749438" y="4232925"/>
            <a:ext cx="149893" cy="366795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ru-RU" sz="2666" dirty="0">
              <a:latin typeface="Times New Roman" pitchFamily="18" charset="0"/>
            </a:endParaRPr>
          </a:p>
        </p:txBody>
      </p:sp>
      <p:sp>
        <p:nvSpPr>
          <p:cNvPr id="17" name="Freeform 13"/>
          <p:cNvSpPr>
            <a:spLocks/>
          </p:cNvSpPr>
          <p:nvPr/>
        </p:nvSpPr>
        <p:spPr bwMode="auto">
          <a:xfrm>
            <a:off x="978686" y="4049528"/>
            <a:ext cx="370322" cy="550194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1424832" y="4049528"/>
            <a:ext cx="299785" cy="550194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749438" y="4049523"/>
            <a:ext cx="149893" cy="14107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ru-RU" sz="2666" dirty="0">
              <a:latin typeface="Times New Roman" pitchFamily="18" charset="0"/>
            </a:endParaRPr>
          </a:p>
        </p:txBody>
      </p:sp>
      <p:sp>
        <p:nvSpPr>
          <p:cNvPr id="20" name="Freeform 16"/>
          <p:cNvSpPr>
            <a:spLocks/>
          </p:cNvSpPr>
          <p:nvPr/>
        </p:nvSpPr>
        <p:spPr bwMode="auto">
          <a:xfrm>
            <a:off x="1925650" y="4153566"/>
            <a:ext cx="636602" cy="479656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Freeform 18"/>
          <p:cNvSpPr>
            <a:spLocks noEditPoints="1"/>
          </p:cNvSpPr>
          <p:nvPr/>
        </p:nvSpPr>
        <p:spPr bwMode="auto">
          <a:xfrm>
            <a:off x="2466695" y="4365824"/>
            <a:ext cx="777678" cy="262752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Freeform 22"/>
          <p:cNvSpPr>
            <a:spLocks/>
          </p:cNvSpPr>
          <p:nvPr/>
        </p:nvSpPr>
        <p:spPr bwMode="auto">
          <a:xfrm>
            <a:off x="2602482" y="4290360"/>
            <a:ext cx="82881" cy="74064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564837" y="4657432"/>
            <a:ext cx="149893" cy="14107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ru-RU" sz="2666" dirty="0">
              <a:latin typeface="Times New Roman" pitchFamily="18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3249646" y="4657432"/>
            <a:ext cx="149893" cy="14107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ru-RU" sz="2666" dirty="0">
              <a:latin typeface="Times New Roman" pitchFamily="18" charset="0"/>
            </a:endParaRP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720878" y="4657432"/>
            <a:ext cx="1432556" cy="14107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39990" tIns="0" rIns="39990" bIns="0" anchor="ctr" anchorCtr="0">
            <a:noAutofit/>
          </a:bodyPr>
          <a:lstStyle/>
          <a:p>
            <a:pPr algn="ctr"/>
            <a:r>
              <a:rPr lang="ru-RU" sz="778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2158265" y="4657432"/>
            <a:ext cx="1086540" cy="14107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39990" tIns="0" rIns="39990" bIns="0" anchor="ctr" anchorCtr="0">
            <a:noAutofit/>
          </a:bodyPr>
          <a:lstStyle/>
          <a:p>
            <a:pPr algn="ctr"/>
            <a:r>
              <a:rPr lang="en-US" sz="778" b="1" spc="22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778" b="1" spc="22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1636" y="221737"/>
            <a:ext cx="8344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spc="600" dirty="0">
                <a:solidFill>
                  <a:srgbClr val="FFFFFF"/>
                </a:solidFill>
                <a:latin typeface="Roboto Condensed"/>
                <a:cs typeface="Roboto Condensed"/>
              </a:rPr>
              <a:t>WWW.INFOLINE.SPB.RU</a:t>
            </a:r>
            <a:r>
              <a:rPr lang="hr-HR" sz="800" spc="600" dirty="0">
                <a:solidFill>
                  <a:srgbClr val="FFFFFF"/>
                </a:solidFill>
                <a:latin typeface="Roboto Condensed"/>
                <a:cs typeface="Roboto Condensed"/>
              </a:rPr>
              <a:t> </a:t>
            </a:r>
            <a:r>
              <a:rPr lang="ru-RU" sz="800" spc="600" dirty="0">
                <a:solidFill>
                  <a:srgbClr val="FFFFFF"/>
                </a:solidFill>
                <a:latin typeface="Roboto Condensed"/>
                <a:cs typeface="Roboto Condensed"/>
              </a:rPr>
              <a:t>		</a:t>
            </a:r>
            <a:r>
              <a:rPr lang="hr-HR" sz="900" spc="600" dirty="0">
                <a:solidFill>
                  <a:srgbClr val="FFFFFF"/>
                </a:solidFill>
                <a:latin typeface="Roboto Condensed"/>
                <a:cs typeface="Roboto Condensed"/>
              </a:rPr>
              <a:t>WWW.</a:t>
            </a:r>
            <a:r>
              <a:rPr lang="en-US" sz="900" spc="600" dirty="0">
                <a:solidFill>
                  <a:srgbClr val="FFFFFF"/>
                </a:solidFill>
                <a:latin typeface="Roboto Condensed"/>
                <a:cs typeface="Roboto Condensed"/>
              </a:rPr>
              <a:t>DIYTOP</a:t>
            </a:r>
            <a:r>
              <a:rPr lang="ru-RU" sz="900" spc="600" dirty="0">
                <a:solidFill>
                  <a:srgbClr val="FFFFFF"/>
                </a:solidFill>
                <a:latin typeface="Roboto Condensed"/>
                <a:cs typeface="Roboto Condensed"/>
              </a:rPr>
              <a:t>.</a:t>
            </a:r>
            <a:r>
              <a:rPr lang="hr-HR" sz="900" spc="600" dirty="0">
                <a:solidFill>
                  <a:srgbClr val="FFFFFF"/>
                </a:solidFill>
                <a:latin typeface="Roboto Condensed"/>
                <a:cs typeface="Roboto Condensed"/>
              </a:rPr>
              <a:t>RU </a:t>
            </a:r>
            <a:r>
              <a:rPr lang="ru-RU" sz="900" spc="600" dirty="0">
                <a:solidFill>
                  <a:srgbClr val="FFFFFF"/>
                </a:solidFill>
                <a:latin typeface="Roboto Condensed"/>
                <a:cs typeface="Roboto Condensed"/>
              </a:rPr>
              <a:t>		</a:t>
            </a:r>
            <a:r>
              <a:rPr lang="hr-HR" sz="900" spc="600" dirty="0">
                <a:solidFill>
                  <a:srgbClr val="FFFFFF"/>
                </a:solidFill>
                <a:latin typeface="Roboto Condensed"/>
                <a:cs typeface="Roboto Condensed"/>
              </a:rPr>
              <a:t>WWW</a:t>
            </a:r>
            <a:r>
              <a:rPr lang="en-US" sz="900" spc="600" dirty="0">
                <a:solidFill>
                  <a:srgbClr val="FFFFFF"/>
                </a:solidFill>
                <a:latin typeface="Roboto Condensed"/>
                <a:cs typeface="Roboto Condensed"/>
              </a:rPr>
              <a:t>.ALLINVEST</a:t>
            </a:r>
            <a:r>
              <a:rPr lang="hr-HR" sz="900" spc="600" dirty="0">
                <a:solidFill>
                  <a:srgbClr val="FFFFFF"/>
                </a:solidFill>
                <a:latin typeface="Roboto Condensed"/>
                <a:cs typeface="Roboto Condensed"/>
              </a:rPr>
              <a:t>.RU</a:t>
            </a:r>
            <a:endParaRPr lang="ru-RU" sz="900" spc="600" dirty="0">
              <a:solidFill>
                <a:srgbClr val="FFFFFF"/>
              </a:solidFill>
              <a:latin typeface="Roboto Condensed"/>
              <a:cs typeface="Roboto Condensed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4996715" y="3883059"/>
          <a:ext cx="3978040" cy="1448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8983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СОСТОЯНИЕ</a:t>
                      </a:r>
                      <a:r>
                        <a:rPr lang="ru-RU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ЭКОНОМИКИ И ПОТРЕБИТЕЛЬСКОГО РЫНКА</a:t>
                      </a:r>
                      <a:endParaRPr lang="ru-RU" sz="900" b="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171450" marR="0" indent="-17145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СОСТОЯНИЕ</a:t>
                      </a:r>
                      <a:r>
                        <a:rPr lang="ru-RU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СТРОИТЕЛЬНОГО КОМПЛЕКСА</a:t>
                      </a:r>
                    </a:p>
                    <a:p>
                      <a:pPr marL="171450" marR="0" indent="-17145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ПОКАЗАТЕЛИ ОТРАСЛИ СТРОИТЕЛЬНО-ОТДЕЛОЧНЫХ МАТЕРИАЛОВ</a:t>
                      </a:r>
                      <a:endParaRPr lang="ru-RU" sz="900" b="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171450" indent="-171450" algn="l"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РАЗВИТИЕ РОЗНИЧНОЙ ТОРГОВЛИ </a:t>
                      </a:r>
                      <a:r>
                        <a:rPr lang="en-US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</a:t>
                      </a:r>
                      <a:endParaRPr lang="ru-RU" sz="900" b="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171450" marR="0" lvl="0" indent="-17145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ИНДЕКС РОССИЙСКОГО РЕМОНТА</a:t>
                      </a:r>
                      <a:r>
                        <a:rPr lang="en-US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 СТРОИТЕЛЬСТВА</a:t>
                      </a:r>
                      <a:r>
                        <a:rPr lang="en-US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endParaRPr lang="ru-RU" sz="900" b="0" baseline="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171450" marR="0" lvl="0" indent="-17145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КОНЪЮНКТУРНЫЙ ОПРОС ПОСТАВЩИКОВ</a:t>
                      </a:r>
                    </a:p>
                    <a:p>
                      <a:pPr marL="171450" marR="0" lvl="0" indent="-17145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ПОТРЕБИТЕЛЬСКОЕ ПОВЕДЕНИЕ</a:t>
                      </a:r>
                    </a:p>
                    <a:p>
                      <a:pPr marL="171450" marR="0" lvl="0" indent="-17145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ОСНОВНЫЕ ТРЕНДЫ НА РЫНКЕ </a:t>
                      </a:r>
                      <a:r>
                        <a:rPr lang="en-US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</a:t>
                      </a:r>
                    </a:p>
                    <a:p>
                      <a:pPr marL="171450" marR="0" lvl="0" indent="-17145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БИЗНЕС-СПРАВКИ ПО КРУПНЕЙШИМ СЕТЯМ </a:t>
                      </a:r>
                      <a:r>
                        <a:rPr lang="en-US" sz="900" b="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</a:t>
                      </a:r>
                      <a:endParaRPr lang="ru-RU" sz="900" b="0" baseline="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171450" marR="0" lvl="0" indent="-17145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000" b="0" baseline="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" name="Picture 2">
            <a:extLst>
              <a:ext uri="{FF2B5EF4-FFF2-40B4-BE49-F238E27FC236}">
                <a16:creationId xmlns:a16="http://schemas.microsoft.com/office/drawing/2014/main" id="{E6EFB7AB-DDB9-4F8F-BD5C-C32737B3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170" y="4865616"/>
            <a:ext cx="322558" cy="1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BB190B18-5487-4A38-BBB0-B55182C55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91" y="4193317"/>
            <a:ext cx="322558" cy="1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02EF991-60BF-4240-981B-B90C7AF7912B}"/>
              </a:ext>
            </a:extLst>
          </p:cNvPr>
          <p:cNvSpPr txBox="1"/>
          <p:nvPr/>
        </p:nvSpPr>
        <p:spPr>
          <a:xfrm>
            <a:off x="4061616" y="991515"/>
            <a:ext cx="4867268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4536"/>
            <a:r>
              <a:rPr lang="en-US" sz="1215" spc="1114" dirty="0">
                <a:solidFill>
                  <a:schemeClr val="bg1"/>
                </a:solidFill>
                <a:latin typeface="Roboto Condensed"/>
                <a:cs typeface="Roboto Condensed"/>
              </a:rPr>
              <a:t> </a:t>
            </a:r>
            <a:r>
              <a:rPr lang="ru-RU" sz="1215" spc="1114" dirty="0">
                <a:solidFill>
                  <a:schemeClr val="bg1"/>
                </a:solidFill>
                <a:latin typeface="Roboto Condensed"/>
                <a:cs typeface="Roboto Condensed"/>
              </a:rPr>
              <a:t>ДЕМОВЕРСИЯ</a:t>
            </a:r>
          </a:p>
        </p:txBody>
      </p:sp>
    </p:spTree>
    <p:extLst>
      <p:ext uri="{BB962C8B-B14F-4D97-AF65-F5344CB8AC3E}">
        <p14:creationId xmlns:p14="http://schemas.microsoft.com/office/powerpoint/2010/main" val="723637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366713" y="663575"/>
            <a:ext cx="8389937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451" tIns="24725" rIns="49451" bIns="247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300" dirty="0">
                <a:solidFill>
                  <a:srgbClr val="E1001A"/>
                </a:solidFill>
                <a:latin typeface="Roboto Condensed" panose="02000000000000000000" pitchFamily="2" charset="0"/>
              </a:rPr>
              <a:t>3.3. ОБЪЕМ СТРОИТЕЛЬНЫХ РАБОТ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4571999" y="2679700"/>
          <a:ext cx="4176713" cy="1979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91" name="Текст 5"/>
          <p:cNvSpPr txBox="1">
            <a:spLocks/>
          </p:cNvSpPr>
          <p:nvPr/>
        </p:nvSpPr>
        <p:spPr bwMode="auto">
          <a:xfrm>
            <a:off x="358775" y="4587875"/>
            <a:ext cx="38862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/>
          <a:lstStyle>
            <a:lvl1pPr defTabSz="8429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429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429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429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429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ru-RU" altLang="ru-RU" sz="600" i="1" dirty="0">
                <a:solidFill>
                  <a:srgbClr val="7F7F7F"/>
                </a:solidFill>
                <a:latin typeface="Roboto Condensed" panose="02000000000000000000" pitchFamily="2" charset="0"/>
              </a:rPr>
              <a:t>* с 2015 года - включая работы, выполненные хозяйственным способом</a:t>
            </a:r>
          </a:p>
          <a:p>
            <a:pPr algn="r" eaLnBrk="1" hangingPunct="1">
              <a:spcBef>
                <a:spcPct val="20000"/>
              </a:spcBef>
            </a:pPr>
            <a:r>
              <a:rPr lang="ru-RU" altLang="ru-RU" sz="600" i="1" dirty="0">
                <a:solidFill>
                  <a:srgbClr val="7F7F7F"/>
                </a:solidFill>
                <a:latin typeface="Roboto Condensed" panose="02000000000000000000" pitchFamily="2" charset="0"/>
              </a:rPr>
              <a:t>Источник: </a:t>
            </a:r>
            <a:r>
              <a:rPr lang="en-US" altLang="ru-RU" sz="600" i="1" dirty="0">
                <a:solidFill>
                  <a:srgbClr val="7F7F7F"/>
                </a:solidFill>
                <a:latin typeface="Roboto Condensed" panose="02000000000000000000" pitchFamily="2" charset="0"/>
              </a:rPr>
              <a:t>INFOLine, </a:t>
            </a:r>
            <a:r>
              <a:rPr lang="ru-RU" altLang="ru-RU" sz="600" i="1" dirty="0">
                <a:solidFill>
                  <a:srgbClr val="7F7F7F"/>
                </a:solidFill>
                <a:latin typeface="Roboto Condensed" panose="02000000000000000000" pitchFamily="2" charset="0"/>
              </a:rPr>
              <a:t>ФСГС</a:t>
            </a:r>
          </a:p>
        </p:txBody>
      </p:sp>
      <p:sp>
        <p:nvSpPr>
          <p:cNvPr id="16392" name="Текст 6"/>
          <p:cNvSpPr txBox="1">
            <a:spLocks/>
          </p:cNvSpPr>
          <p:nvPr/>
        </p:nvSpPr>
        <p:spPr bwMode="auto">
          <a:xfrm>
            <a:off x="4570413" y="4659313"/>
            <a:ext cx="3929062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/>
          <a:lstStyle>
            <a:lvl1pPr defTabSz="8429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429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429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429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429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600" i="1" dirty="0">
                <a:solidFill>
                  <a:srgbClr val="7F7F7F"/>
                </a:solidFill>
                <a:latin typeface="Roboto Condensed" panose="02000000000000000000" pitchFamily="2" charset="0"/>
              </a:rPr>
              <a:t>Источник: </a:t>
            </a:r>
            <a:r>
              <a:rPr lang="en-US" altLang="ru-RU" sz="600" i="1" dirty="0">
                <a:solidFill>
                  <a:srgbClr val="7F7F7F"/>
                </a:solidFill>
                <a:latin typeface="Roboto Condensed" panose="02000000000000000000" pitchFamily="2" charset="0"/>
              </a:rPr>
              <a:t>INFOLine, </a:t>
            </a:r>
            <a:r>
              <a:rPr lang="ru-RU" altLang="ru-RU" sz="600" i="1" dirty="0">
                <a:solidFill>
                  <a:srgbClr val="7F7F7F"/>
                </a:solidFill>
                <a:latin typeface="Roboto Condensed" panose="02000000000000000000" pitchFamily="2" charset="0"/>
              </a:rPr>
              <a:t>ФСГС, ЕМИСС</a:t>
            </a:r>
          </a:p>
        </p:txBody>
      </p:sp>
      <p:sp>
        <p:nvSpPr>
          <p:cNvPr id="16393" name="Заголовок 2"/>
          <p:cNvSpPr txBox="1">
            <a:spLocks/>
          </p:cNvSpPr>
          <p:nvPr/>
        </p:nvSpPr>
        <p:spPr bwMode="auto">
          <a:xfrm>
            <a:off x="4572000" y="2565400"/>
            <a:ext cx="417671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dirty="0">
                <a:solidFill>
                  <a:srgbClr val="7F7F7F"/>
                </a:solidFill>
                <a:latin typeface="Roboto Condensed" panose="02000000000000000000" pitchFamily="2" charset="0"/>
              </a:rPr>
              <a:t>Структура объема строительных работ в РФ по ФО, %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991867"/>
              </p:ext>
            </p:extLst>
          </p:nvPr>
        </p:nvGraphicFramePr>
        <p:xfrm>
          <a:off x="1870075" y="857250"/>
          <a:ext cx="6950075" cy="1741488"/>
        </p:xfrm>
        <a:graphic>
          <a:graphicData uri="http://schemas.openxmlformats.org/drawingml/2006/table">
            <a:tbl>
              <a:tblPr/>
              <a:tblGrid>
                <a:gridCol w="695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41488">
                <a:tc>
                  <a:txBody>
                    <a:bodyPr/>
                    <a:lstStyle>
                      <a:lvl1pPr marL="449263" indent="-2651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9263" marR="0" lvl="0" indent="-265113" algn="just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За 2024 г. объем работ по виду деятельности «Строительство» в сопоставимых ценах вырос на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**%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 до рекордных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 трлн руб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. Динамика оказалась минимальной за последние 4 года —на схожем уровне она наблюдалась в 2020 г., когда строительная отрасль оказалась в условиях жестких ограничений в связи с пандемией коронавируса. </a:t>
                      </a:r>
                    </a:p>
                    <a:p>
                      <a:pPr marL="449263" marR="0" lvl="0" indent="-265113" algn="just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Объем строительных работ снизился в ДФО (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**%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), СФО (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**%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 и ЦФО (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**%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), а наиболее динамичный рост отмечен в СКФО (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**%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 и ЮФО (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**%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). На ЦФО, ПФО и УФО приходится более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**%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 всего объема строительных работ в РФ.</a:t>
                      </a:r>
                    </a:p>
                    <a:p>
                      <a:pPr marL="449263" marR="0" lvl="0" indent="-265113" algn="just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Комплексное развитие территорий в 2025–2027 гг. получит финансовую поддержку в размере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 млрд руб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. для реализации проектов в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 регионах. К 2030 г. планируется ввести в эксплуатацию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 млн кв. м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 жилья по проектам КРТ, из них почти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** млн кв. м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 уже введено в эксплуатацию. С 1 марта 2025 г. вступят в силу положения Градостроительного кодекса об обязательном строительстве инфраструктурных объектов для проектов КРТ. Одновременно упрощается порядок внесения корректировок в генпланы и правила землепользования и застройки.</a:t>
                      </a:r>
                    </a:p>
                  </a:txBody>
                  <a:tcPr marL="68563" marR="68563" marT="30861" marB="3086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AE305D52-B522-4AC1-8C4C-86386F0F1A38}"/>
              </a:ext>
            </a:extLst>
          </p:cNvPr>
          <p:cNvGraphicFramePr>
            <a:graphicFrameLocks/>
          </p:cNvGraphicFramePr>
          <p:nvPr/>
        </p:nvGraphicFramePr>
        <p:xfrm>
          <a:off x="366714" y="2565400"/>
          <a:ext cx="4202114" cy="209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Заголовок 2">
            <a:extLst>
              <a:ext uri="{FF2B5EF4-FFF2-40B4-BE49-F238E27FC236}">
                <a16:creationId xmlns:a16="http://schemas.microsoft.com/office/drawing/2014/main" id="{FBEB5478-DA37-4C18-9FB8-DD74E0C61710}"/>
              </a:ext>
            </a:extLst>
          </p:cNvPr>
          <p:cNvSpPr txBox="1">
            <a:spLocks/>
          </p:cNvSpPr>
          <p:nvPr/>
        </p:nvSpPr>
        <p:spPr bwMode="auto">
          <a:xfrm>
            <a:off x="366714" y="2598738"/>
            <a:ext cx="42037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455602"/>
            <a:r>
              <a:rPr lang="ru-RU" altLang="ru-RU" sz="1000" dirty="0">
                <a:solidFill>
                  <a:srgbClr val="7F7F7F"/>
                </a:solidFill>
                <a:latin typeface="Roboto Condensed" panose="02000000000000000000" pitchFamily="2" charset="0"/>
              </a:rPr>
              <a:t>Динамика объема строительных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198084357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90832" y="4457012"/>
            <a:ext cx="3252468" cy="33014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полной версии – 3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0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слайдов, 3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0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диаграмм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1991" y="648298"/>
            <a:ext cx="6635549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ЧАСТЬ I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V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. ПОКАЗАТЕЛИ ОТРАСЛИ СТРОИТЕЛЬНО-ОТДЕЛОЧНЫХ МАТЕРИАЛОВ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37063-5012-4E37-A720-20777B44B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901" y="1464363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D12FD3-C979-4DCD-B193-AC970CF14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58" y="167497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98DA89-41B8-45EB-B72C-97D349F73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415" y="1885593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00E22D-35A2-4D46-A733-08EF261B4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672" y="209620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95454" y="915453"/>
            <a:ext cx="4036564" cy="1538643"/>
          </a:xfrm>
          <a:prstGeom prst="rect">
            <a:avLst/>
          </a:prstGeom>
        </p:spPr>
        <p:txBody>
          <a:bodyPr lIns="50400" tIns="25200" rIns="50400" bIns="25200" anchor="t" anchorCtr="0"/>
          <a:lstStyle>
            <a:defPPr>
              <a:defRPr lang="ru-RU"/>
            </a:defPPr>
            <a:lvl1pPr algn="r" fontAlgn="auto">
              <a:spcAft>
                <a:spcPts val="0"/>
              </a:spcAft>
              <a:defRPr sz="1200">
                <a:ln w="17780">
                  <a:noFill/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>
              <a:defRPr/>
            </a:pPr>
            <a:r>
              <a:rPr lang="ru-RU" sz="1000" dirty="0"/>
              <a:t>Показатели промышленности строительных материалов</a:t>
            </a:r>
          </a:p>
          <a:p>
            <a:pPr>
              <a:defRPr/>
            </a:pPr>
            <a:r>
              <a:rPr lang="ru-RU" sz="1000" dirty="0"/>
              <a:t>Показатели промышленности отделочных материалов</a:t>
            </a:r>
          </a:p>
          <a:p>
            <a:pPr>
              <a:defRPr/>
            </a:pPr>
            <a:r>
              <a:rPr lang="ru-RU" sz="1000" dirty="0"/>
              <a:t>Индекс российского ремонта</a:t>
            </a:r>
          </a:p>
          <a:p>
            <a:pPr>
              <a:defRPr/>
            </a:pPr>
            <a:r>
              <a:rPr lang="ru-RU" sz="1000" dirty="0"/>
              <a:t>Динамика цен на строительно-отделочные материалы</a:t>
            </a:r>
          </a:p>
          <a:p>
            <a:pPr>
              <a:defRPr/>
            </a:pPr>
            <a:r>
              <a:rPr lang="ru-RU" sz="1000" dirty="0"/>
              <a:t>Государственное регулирование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0B4D39B3-E0C7-4380-B0A2-7D0E030EA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78930"/>
              </p:ext>
            </p:extLst>
          </p:nvPr>
        </p:nvGraphicFramePr>
        <p:xfrm>
          <a:off x="140892" y="1059116"/>
          <a:ext cx="2886712" cy="51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полной версии исследования </a:t>
                      </a:r>
                      <a:b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«РЫНОК DIY РОССИИ. ИТОГИ 2024 ГОДА И ТЕНДЕНЦИИ 2025 ГОДА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»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F9267B-F271-4893-BB1D-ED4A439314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4447" y="1739945"/>
            <a:ext cx="1682617" cy="130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99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66396" y="662940"/>
            <a:ext cx="8442324" cy="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451" tIns="24725" rIns="49451" bIns="2472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4</a:t>
            </a:r>
            <a:r>
              <a:rPr lang="ru-RU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.</a:t>
            </a:r>
            <a:r>
              <a:rPr lang="en-US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3</a:t>
            </a:r>
            <a:r>
              <a:rPr lang="ru-RU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.</a:t>
            </a:r>
            <a:r>
              <a:rPr lang="en-US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</a:t>
            </a:r>
            <a:r>
              <a:rPr lang="ru-RU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. АКТУАЛЬНОСТЬ ПРОЕКТА – ИНДЕКС РОССИЙСКОГО РЕМОНТА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914400" y="1066800"/>
          <a:ext cx="7905750" cy="3475482"/>
        </p:xfrm>
        <a:graphic>
          <a:graphicData uri="http://schemas.openxmlformats.org/drawingml/2006/table">
            <a:tbl>
              <a:tblPr/>
              <a:tblGrid>
                <a:gridCol w="790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29417">
                <a:tc>
                  <a:txBody>
                    <a:bodyPr/>
                    <a:lstStyle/>
                    <a:p>
                      <a:pPr marL="447675" marR="0" lvl="0" indent="-269875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Цель: создать инструмент оценки реальных затрат на ремонтные и отделочные работы в типовой квартире для потребителей и профессионального сообщества.</a:t>
                      </a:r>
                    </a:p>
                    <a:p>
                      <a:pPr marL="447675" marR="0" lvl="0" indent="-269875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400" b="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447675" marR="0" lvl="0" indent="-269875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При всем разнообразии предложения неподготовленному человеку зачастую сложно подобрать для себя оптимальные варианты и практически невозможно объективно оценить </a:t>
                      </a:r>
                      <a:br>
                        <a:rPr lang="ru-RU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14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все "за" и "против" приобретения готового жилья с ремонтом "под ключ" или с черновой отделкой, выбора готовых интерьерных решений или разработки индивидуального проекта.</a:t>
                      </a:r>
                    </a:p>
                    <a:p>
                      <a:pPr marL="447675" marR="0" lvl="0" indent="-269875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447675" marR="0" lvl="0" indent="-269875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 рынке отсутствуют объективные индикаторы, позволяющие легко оценить стоимость ремонта и отследить ее изменения.</a:t>
                      </a:r>
                    </a:p>
                    <a:p>
                      <a:pPr marL="447675" marR="0" lvl="0" indent="-269875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447675" marR="0" lvl="0" indent="-269875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Информационное агентство </a:t>
                      </a: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INFOLine </a:t>
                      </a: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представляет универсальный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ИНДЕКС СТОИМОСТИ РЕМОНТА</a:t>
                      </a: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который позволит: </a:t>
                      </a:r>
                    </a:p>
                    <a:p>
                      <a:pPr marL="898525" marR="0" lvl="0" indent="-28575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быстро рассчитывать </a:t>
                      </a:r>
                      <a:r>
                        <a:rPr kumimoji="0" lang="ru-RU" sz="140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затраты на будущий ремонт;</a:t>
                      </a:r>
                    </a:p>
                    <a:p>
                      <a:pPr marL="898525" marR="0" lvl="0" indent="-28575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легко оценивать </a:t>
                      </a:r>
                      <a:r>
                        <a:rPr kumimoji="0" lang="ru-RU" sz="140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варианты ремонта и планировать бюджет приобретения недвижимости;</a:t>
                      </a:r>
                    </a:p>
                    <a:p>
                      <a:pPr marL="898525" marR="0" lvl="0" indent="-28575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следить за изменением </a:t>
                      </a:r>
                      <a:r>
                        <a:rPr kumimoji="0" lang="ru-RU" sz="140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уровня цен и планировать свой бюджет.</a:t>
                      </a:r>
                    </a:p>
                  </a:txBody>
                  <a:tcPr marL="68563" marR="68563" marT="30861" marB="3086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437353" y="1074420"/>
            <a:ext cx="576000" cy="576000"/>
            <a:chOff x="480060" y="1844040"/>
            <a:chExt cx="576000" cy="576000"/>
          </a:xfrm>
        </p:grpSpPr>
        <p:sp>
          <p:nvSpPr>
            <p:cNvPr id="2" name="Овал 1"/>
            <p:cNvSpPr/>
            <p:nvPr/>
          </p:nvSpPr>
          <p:spPr>
            <a:xfrm>
              <a:off x="480060" y="1844040"/>
              <a:ext cx="576000" cy="57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28" name="Picture 4" descr="Balance clipart, Picture #186858 balance clipart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4" y="1889759"/>
              <a:ext cx="537049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INAMEL: портфолио стоковых фотографий и изображений | Shutterstock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10261" r="5696" b="11739"/>
          <a:stretch/>
        </p:blipFill>
        <p:spPr bwMode="auto">
          <a:xfrm>
            <a:off x="283528" y="2107242"/>
            <a:ext cx="975360" cy="69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173182" y="3634108"/>
            <a:ext cx="1196051" cy="321627"/>
            <a:chOff x="565150" y="4037013"/>
            <a:chExt cx="2833688" cy="762000"/>
          </a:xfrm>
        </p:grpSpPr>
        <p:sp>
          <p:nvSpPr>
            <p:cNvPr id="39" name="Freeform 15"/>
            <p:cNvSpPr>
              <a:spLocks noEditPoints="1"/>
            </p:cNvSpPr>
            <p:nvPr/>
          </p:nvSpPr>
          <p:spPr bwMode="auto">
            <a:xfrm>
              <a:off x="1770063" y="4037013"/>
              <a:ext cx="371475" cy="581025"/>
            </a:xfrm>
            <a:custGeom>
              <a:avLst/>
              <a:gdLst>
                <a:gd name="T0" fmla="*/ 2147483647 w 89"/>
                <a:gd name="T1" fmla="*/ 2147483647 h 139"/>
                <a:gd name="T2" fmla="*/ 2147483647 w 89"/>
                <a:gd name="T3" fmla="*/ 2147483647 h 139"/>
                <a:gd name="T4" fmla="*/ 2147483647 w 89"/>
                <a:gd name="T5" fmla="*/ 2147483647 h 139"/>
                <a:gd name="T6" fmla="*/ 2147483647 w 89"/>
                <a:gd name="T7" fmla="*/ 2147483647 h 139"/>
                <a:gd name="T8" fmla="*/ 2147483647 w 89"/>
                <a:gd name="T9" fmla="*/ 2147483647 h 139"/>
                <a:gd name="T10" fmla="*/ 2147483647 w 89"/>
                <a:gd name="T11" fmla="*/ 2147483647 h 139"/>
                <a:gd name="T12" fmla="*/ 2147483647 w 89"/>
                <a:gd name="T13" fmla="*/ 2147483647 h 139"/>
                <a:gd name="T14" fmla="*/ 2147483647 w 89"/>
                <a:gd name="T15" fmla="*/ 2147483647 h 139"/>
                <a:gd name="T16" fmla="*/ 2147483647 w 89"/>
                <a:gd name="T17" fmla="*/ 0 h 139"/>
                <a:gd name="T18" fmla="*/ 0 w 89"/>
                <a:gd name="T19" fmla="*/ 2147483647 h 139"/>
                <a:gd name="T20" fmla="*/ 0 w 89"/>
                <a:gd name="T21" fmla="*/ 2147483647 h 139"/>
                <a:gd name="T22" fmla="*/ 2147483647 w 89"/>
                <a:gd name="T23" fmla="*/ 2147483647 h 139"/>
                <a:gd name="T24" fmla="*/ 2147483647 w 89"/>
                <a:gd name="T25" fmla="*/ 2147483647 h 139"/>
                <a:gd name="T26" fmla="*/ 2147483647 w 89"/>
                <a:gd name="T27" fmla="*/ 2147483647 h 1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9"/>
                <a:gd name="T43" fmla="*/ 0 h 139"/>
                <a:gd name="T44" fmla="*/ 89 w 89"/>
                <a:gd name="T45" fmla="*/ 139 h 1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9" h="139">
                  <a:moveTo>
                    <a:pt x="56" y="96"/>
                  </a:moveTo>
                  <a:cubicBezTo>
                    <a:pt x="56" y="103"/>
                    <a:pt x="55" y="115"/>
                    <a:pt x="45" y="115"/>
                  </a:cubicBezTo>
                  <a:cubicBezTo>
                    <a:pt x="34" y="115"/>
                    <a:pt x="33" y="103"/>
                    <a:pt x="33" y="96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3" y="33"/>
                    <a:pt x="34" y="23"/>
                    <a:pt x="44" y="23"/>
                  </a:cubicBezTo>
                  <a:cubicBezTo>
                    <a:pt x="55" y="23"/>
                    <a:pt x="56" y="33"/>
                    <a:pt x="56" y="41"/>
                  </a:cubicBezTo>
                  <a:cubicBezTo>
                    <a:pt x="56" y="96"/>
                    <a:pt x="56" y="96"/>
                    <a:pt x="56" y="96"/>
                  </a:cubicBezTo>
                  <a:moveTo>
                    <a:pt x="89" y="39"/>
                  </a:moveTo>
                  <a:cubicBezTo>
                    <a:pt x="89" y="14"/>
                    <a:pt x="73" y="0"/>
                    <a:pt x="45" y="0"/>
                  </a:cubicBezTo>
                  <a:cubicBezTo>
                    <a:pt x="16" y="0"/>
                    <a:pt x="0" y="14"/>
                    <a:pt x="0" y="3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23"/>
                    <a:pt x="11" y="139"/>
                    <a:pt x="45" y="139"/>
                  </a:cubicBezTo>
                  <a:cubicBezTo>
                    <a:pt x="78" y="139"/>
                    <a:pt x="89" y="123"/>
                    <a:pt x="89" y="93"/>
                  </a:cubicBezTo>
                  <a:lnTo>
                    <a:pt x="89" y="39"/>
                  </a:lnTo>
                  <a:close/>
                </a:path>
              </a:pathLst>
            </a:custGeom>
            <a:solidFill>
              <a:srgbClr val="0066AF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222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endParaRPr>
            </a:p>
          </p:txBody>
        </p:sp>
        <p:sp>
          <p:nvSpPr>
            <p:cNvPr id="40" name="Rectangle 20"/>
            <p:cNvSpPr>
              <a:spLocks noChangeArrowheads="1"/>
            </p:cNvSpPr>
            <p:nvPr/>
          </p:nvSpPr>
          <p:spPr bwMode="auto">
            <a:xfrm>
              <a:off x="749300" y="4232275"/>
              <a:ext cx="150813" cy="366713"/>
            </a:xfrm>
            <a:prstGeom prst="rect">
              <a:avLst/>
            </a:prstGeom>
            <a:solidFill>
              <a:srgbClr val="0066AF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66" dirty="0">
                <a:latin typeface="Times New Roman" pitchFamily="18" charset="0"/>
                <a:cs typeface="+mn-cs"/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7900" y="4049713"/>
              <a:ext cx="371475" cy="549275"/>
            </a:xfrm>
            <a:custGeom>
              <a:avLst/>
              <a:gdLst>
                <a:gd name="T0" fmla="*/ 2147483647 w 210"/>
                <a:gd name="T1" fmla="*/ 2147483647 h 312"/>
                <a:gd name="T2" fmla="*/ 2147483647 w 210"/>
                <a:gd name="T3" fmla="*/ 2147483647 h 312"/>
                <a:gd name="T4" fmla="*/ 2147483647 w 210"/>
                <a:gd name="T5" fmla="*/ 2147483647 h 312"/>
                <a:gd name="T6" fmla="*/ 0 w 210"/>
                <a:gd name="T7" fmla="*/ 2147483647 h 312"/>
                <a:gd name="T8" fmla="*/ 0 w 210"/>
                <a:gd name="T9" fmla="*/ 0 h 312"/>
                <a:gd name="T10" fmla="*/ 2147483647 w 210"/>
                <a:gd name="T11" fmla="*/ 0 h 312"/>
                <a:gd name="T12" fmla="*/ 2147483647 w 210"/>
                <a:gd name="T13" fmla="*/ 2147483647 h 312"/>
                <a:gd name="T14" fmla="*/ 2147483647 w 210"/>
                <a:gd name="T15" fmla="*/ 2147483647 h 312"/>
                <a:gd name="T16" fmla="*/ 2147483647 w 210"/>
                <a:gd name="T17" fmla="*/ 0 h 312"/>
                <a:gd name="T18" fmla="*/ 2147483647 w 210"/>
                <a:gd name="T19" fmla="*/ 0 h 312"/>
                <a:gd name="T20" fmla="*/ 2147483647 w 210"/>
                <a:gd name="T21" fmla="*/ 2147483647 h 312"/>
                <a:gd name="T22" fmla="*/ 2147483647 w 210"/>
                <a:gd name="T23" fmla="*/ 2147483647 h 312"/>
                <a:gd name="T24" fmla="*/ 2147483647 w 210"/>
                <a:gd name="T25" fmla="*/ 2147483647 h 3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0"/>
                <a:gd name="T40" fmla="*/ 0 h 312"/>
                <a:gd name="T41" fmla="*/ 210 w 210"/>
                <a:gd name="T42" fmla="*/ 312 h 3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0" h="312">
                  <a:moveTo>
                    <a:pt x="69" y="137"/>
                  </a:moveTo>
                  <a:lnTo>
                    <a:pt x="69" y="137"/>
                  </a:lnTo>
                  <a:lnTo>
                    <a:pt x="76" y="312"/>
                  </a:lnTo>
                  <a:lnTo>
                    <a:pt x="0" y="31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142" y="175"/>
                  </a:lnTo>
                  <a:lnTo>
                    <a:pt x="144" y="175"/>
                  </a:lnTo>
                  <a:lnTo>
                    <a:pt x="135" y="0"/>
                  </a:lnTo>
                  <a:lnTo>
                    <a:pt x="210" y="0"/>
                  </a:lnTo>
                  <a:lnTo>
                    <a:pt x="210" y="312"/>
                  </a:lnTo>
                  <a:lnTo>
                    <a:pt x="130" y="312"/>
                  </a:lnTo>
                  <a:lnTo>
                    <a:pt x="69" y="137"/>
                  </a:lnTo>
                  <a:close/>
                </a:path>
              </a:pathLst>
            </a:custGeom>
            <a:solidFill>
              <a:srgbClr val="0066AF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222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1425575" y="4049713"/>
              <a:ext cx="298450" cy="549275"/>
            </a:xfrm>
            <a:custGeom>
              <a:avLst/>
              <a:gdLst>
                <a:gd name="T0" fmla="*/ 0 w 170"/>
                <a:gd name="T1" fmla="*/ 2147483647 h 312"/>
                <a:gd name="T2" fmla="*/ 0 w 170"/>
                <a:gd name="T3" fmla="*/ 0 h 312"/>
                <a:gd name="T4" fmla="*/ 2147483647 w 170"/>
                <a:gd name="T5" fmla="*/ 0 h 312"/>
                <a:gd name="T6" fmla="*/ 2147483647 w 170"/>
                <a:gd name="T7" fmla="*/ 2147483647 h 312"/>
                <a:gd name="T8" fmla="*/ 2147483647 w 170"/>
                <a:gd name="T9" fmla="*/ 2147483647 h 312"/>
                <a:gd name="T10" fmla="*/ 2147483647 w 170"/>
                <a:gd name="T11" fmla="*/ 2147483647 h 312"/>
                <a:gd name="T12" fmla="*/ 2147483647 w 170"/>
                <a:gd name="T13" fmla="*/ 2147483647 h 312"/>
                <a:gd name="T14" fmla="*/ 2147483647 w 170"/>
                <a:gd name="T15" fmla="*/ 2147483647 h 312"/>
                <a:gd name="T16" fmla="*/ 2147483647 w 170"/>
                <a:gd name="T17" fmla="*/ 2147483647 h 312"/>
                <a:gd name="T18" fmla="*/ 2147483647 w 170"/>
                <a:gd name="T19" fmla="*/ 2147483647 h 312"/>
                <a:gd name="T20" fmla="*/ 0 w 170"/>
                <a:gd name="T21" fmla="*/ 2147483647 h 3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0"/>
                <a:gd name="T34" fmla="*/ 0 h 312"/>
                <a:gd name="T35" fmla="*/ 170 w 170"/>
                <a:gd name="T36" fmla="*/ 312 h 3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0" h="312">
                  <a:moveTo>
                    <a:pt x="0" y="312"/>
                  </a:moveTo>
                  <a:lnTo>
                    <a:pt x="0" y="0"/>
                  </a:lnTo>
                  <a:lnTo>
                    <a:pt x="170" y="0"/>
                  </a:lnTo>
                  <a:lnTo>
                    <a:pt x="170" y="61"/>
                  </a:lnTo>
                  <a:lnTo>
                    <a:pt x="82" y="61"/>
                  </a:lnTo>
                  <a:lnTo>
                    <a:pt x="82" y="118"/>
                  </a:lnTo>
                  <a:lnTo>
                    <a:pt x="160" y="118"/>
                  </a:lnTo>
                  <a:lnTo>
                    <a:pt x="160" y="180"/>
                  </a:lnTo>
                  <a:lnTo>
                    <a:pt x="82" y="180"/>
                  </a:lnTo>
                  <a:lnTo>
                    <a:pt x="82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0066AF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222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endParaRPr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749300" y="4049713"/>
              <a:ext cx="150813" cy="141287"/>
            </a:xfrm>
            <a:prstGeom prst="rect">
              <a:avLst/>
            </a:prstGeom>
            <a:solidFill>
              <a:srgbClr val="E1001A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66" dirty="0">
                <a:latin typeface="Times New Roman" pitchFamily="18" charset="0"/>
                <a:cs typeface="+mn-cs"/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1925638" y="4152900"/>
              <a:ext cx="636587" cy="481013"/>
            </a:xfrm>
            <a:custGeom>
              <a:avLst/>
              <a:gdLst>
                <a:gd name="T0" fmla="*/ 2147483647 w 153"/>
                <a:gd name="T1" fmla="*/ 2147483647 h 115"/>
                <a:gd name="T2" fmla="*/ 2147483647 w 153"/>
                <a:gd name="T3" fmla="*/ 2147483647 h 115"/>
                <a:gd name="T4" fmla="*/ 2147483647 w 153"/>
                <a:gd name="T5" fmla="*/ 2147483647 h 115"/>
                <a:gd name="T6" fmla="*/ 2147483647 w 153"/>
                <a:gd name="T7" fmla="*/ 2147483647 h 115"/>
                <a:gd name="T8" fmla="*/ 2147483647 w 153"/>
                <a:gd name="T9" fmla="*/ 2147483647 h 115"/>
                <a:gd name="T10" fmla="*/ 2147483647 w 153"/>
                <a:gd name="T11" fmla="*/ 2147483647 h 115"/>
                <a:gd name="T12" fmla="*/ 2147483647 w 153"/>
                <a:gd name="T13" fmla="*/ 2147483647 h 115"/>
                <a:gd name="T14" fmla="*/ 2147483647 w 153"/>
                <a:gd name="T15" fmla="*/ 2147483647 h 115"/>
                <a:gd name="T16" fmla="*/ 2147483647 w 153"/>
                <a:gd name="T17" fmla="*/ 2147483647 h 115"/>
                <a:gd name="T18" fmla="*/ 2147483647 w 153"/>
                <a:gd name="T19" fmla="*/ 2147483647 h 115"/>
                <a:gd name="T20" fmla="*/ 2147483647 w 153"/>
                <a:gd name="T21" fmla="*/ 2147483647 h 115"/>
                <a:gd name="T22" fmla="*/ 2147483647 w 153"/>
                <a:gd name="T23" fmla="*/ 2147483647 h 115"/>
                <a:gd name="T24" fmla="*/ 2147483647 w 153"/>
                <a:gd name="T25" fmla="*/ 2147483647 h 115"/>
                <a:gd name="T26" fmla="*/ 2147483647 w 153"/>
                <a:gd name="T27" fmla="*/ 2147483647 h 115"/>
                <a:gd name="T28" fmla="*/ 2147483647 w 153"/>
                <a:gd name="T29" fmla="*/ 2147483647 h 115"/>
                <a:gd name="T30" fmla="*/ 2147483647 w 153"/>
                <a:gd name="T31" fmla="*/ 0 h 115"/>
                <a:gd name="T32" fmla="*/ 2147483647 w 153"/>
                <a:gd name="T33" fmla="*/ 0 h 115"/>
                <a:gd name="T34" fmla="*/ 2147483647 w 153"/>
                <a:gd name="T35" fmla="*/ 2147483647 h 115"/>
                <a:gd name="T36" fmla="*/ 2147483647 w 153"/>
                <a:gd name="T37" fmla="*/ 2147483647 h 115"/>
                <a:gd name="T38" fmla="*/ 2147483647 w 153"/>
                <a:gd name="T39" fmla="*/ 2147483647 h 115"/>
                <a:gd name="T40" fmla="*/ 2147483647 w 153"/>
                <a:gd name="T41" fmla="*/ 2147483647 h 115"/>
                <a:gd name="T42" fmla="*/ 2147483647 w 153"/>
                <a:gd name="T43" fmla="*/ 2147483647 h 115"/>
                <a:gd name="T44" fmla="*/ 2147483647 w 153"/>
                <a:gd name="T45" fmla="*/ 2147483647 h 115"/>
                <a:gd name="T46" fmla="*/ 2147483647 w 153"/>
                <a:gd name="T47" fmla="*/ 2147483647 h 115"/>
                <a:gd name="T48" fmla="*/ 2147483647 w 153"/>
                <a:gd name="T49" fmla="*/ 2147483647 h 115"/>
                <a:gd name="T50" fmla="*/ 0 w 153"/>
                <a:gd name="T51" fmla="*/ 2147483647 h 115"/>
                <a:gd name="T52" fmla="*/ 2147483647 w 153"/>
                <a:gd name="T53" fmla="*/ 2147483647 h 115"/>
                <a:gd name="T54" fmla="*/ 2147483647 w 153"/>
                <a:gd name="T55" fmla="*/ 2147483647 h 115"/>
                <a:gd name="T56" fmla="*/ 2147483647 w 153"/>
                <a:gd name="T57" fmla="*/ 2147483647 h 115"/>
                <a:gd name="T58" fmla="*/ 2147483647 w 153"/>
                <a:gd name="T59" fmla="*/ 2147483647 h 115"/>
                <a:gd name="T60" fmla="*/ 2147483647 w 153"/>
                <a:gd name="T61" fmla="*/ 2147483647 h 115"/>
                <a:gd name="T62" fmla="*/ 2147483647 w 153"/>
                <a:gd name="T63" fmla="*/ 2147483647 h 115"/>
                <a:gd name="T64" fmla="*/ 2147483647 w 153"/>
                <a:gd name="T65" fmla="*/ 2147483647 h 115"/>
                <a:gd name="T66" fmla="*/ 2147483647 w 153"/>
                <a:gd name="T67" fmla="*/ 2147483647 h 115"/>
                <a:gd name="T68" fmla="*/ 2147483647 w 153"/>
                <a:gd name="T69" fmla="*/ 2147483647 h 115"/>
                <a:gd name="T70" fmla="*/ 2147483647 w 153"/>
                <a:gd name="T71" fmla="*/ 2147483647 h 115"/>
                <a:gd name="T72" fmla="*/ 2147483647 w 153"/>
                <a:gd name="T73" fmla="*/ 2147483647 h 115"/>
                <a:gd name="T74" fmla="*/ 2147483647 w 153"/>
                <a:gd name="T75" fmla="*/ 2147483647 h 11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3"/>
                <a:gd name="T115" fmla="*/ 0 h 115"/>
                <a:gd name="T116" fmla="*/ 153 w 153"/>
                <a:gd name="T117" fmla="*/ 115 h 11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3" h="115">
                  <a:moveTo>
                    <a:pt x="86" y="88"/>
                  </a:moveTo>
                  <a:cubicBezTo>
                    <a:pt x="80" y="87"/>
                    <a:pt x="73" y="86"/>
                    <a:pt x="64" y="86"/>
                  </a:cubicBezTo>
                  <a:cubicBezTo>
                    <a:pt x="69" y="79"/>
                    <a:pt x="77" y="70"/>
                    <a:pt x="90" y="56"/>
                  </a:cubicBezTo>
                  <a:cubicBezTo>
                    <a:pt x="102" y="43"/>
                    <a:pt x="111" y="33"/>
                    <a:pt x="119" y="26"/>
                  </a:cubicBezTo>
                  <a:cubicBezTo>
                    <a:pt x="127" y="19"/>
                    <a:pt x="131" y="16"/>
                    <a:pt x="133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9"/>
                    <a:pt x="131" y="25"/>
                    <a:pt x="123" y="35"/>
                  </a:cubicBezTo>
                  <a:cubicBezTo>
                    <a:pt x="113" y="47"/>
                    <a:pt x="108" y="56"/>
                    <a:pt x="108" y="62"/>
                  </a:cubicBezTo>
                  <a:cubicBezTo>
                    <a:pt x="108" y="65"/>
                    <a:pt x="109" y="66"/>
                    <a:pt x="111" y="66"/>
                  </a:cubicBezTo>
                  <a:cubicBezTo>
                    <a:pt x="113" y="66"/>
                    <a:pt x="116" y="64"/>
                    <a:pt x="120" y="62"/>
                  </a:cubicBezTo>
                  <a:cubicBezTo>
                    <a:pt x="124" y="59"/>
                    <a:pt x="129" y="55"/>
                    <a:pt x="135" y="50"/>
                  </a:cubicBezTo>
                  <a:cubicBezTo>
                    <a:pt x="131" y="47"/>
                    <a:pt x="131" y="47"/>
                    <a:pt x="131" y="47"/>
                  </a:cubicBezTo>
                  <a:cubicBezTo>
                    <a:pt x="138" y="37"/>
                    <a:pt x="144" y="29"/>
                    <a:pt x="147" y="22"/>
                  </a:cubicBezTo>
                  <a:cubicBezTo>
                    <a:pt x="151" y="15"/>
                    <a:pt x="153" y="10"/>
                    <a:pt x="153" y="6"/>
                  </a:cubicBezTo>
                  <a:cubicBezTo>
                    <a:pt x="153" y="4"/>
                    <a:pt x="153" y="3"/>
                    <a:pt x="151" y="2"/>
                  </a:cubicBezTo>
                  <a:cubicBezTo>
                    <a:pt x="150" y="1"/>
                    <a:pt x="149" y="0"/>
                    <a:pt x="147" y="0"/>
                  </a:cubicBezTo>
                  <a:cubicBezTo>
                    <a:pt x="147" y="0"/>
                    <a:pt x="146" y="0"/>
                    <a:pt x="145" y="0"/>
                  </a:cubicBezTo>
                  <a:cubicBezTo>
                    <a:pt x="142" y="0"/>
                    <a:pt x="137" y="2"/>
                    <a:pt x="131" y="6"/>
                  </a:cubicBezTo>
                  <a:cubicBezTo>
                    <a:pt x="125" y="9"/>
                    <a:pt x="118" y="15"/>
                    <a:pt x="111" y="22"/>
                  </a:cubicBezTo>
                  <a:cubicBezTo>
                    <a:pt x="103" y="29"/>
                    <a:pt x="94" y="38"/>
                    <a:pt x="84" y="49"/>
                  </a:cubicBezTo>
                  <a:cubicBezTo>
                    <a:pt x="75" y="59"/>
                    <a:pt x="64" y="72"/>
                    <a:pt x="53" y="85"/>
                  </a:cubicBezTo>
                  <a:cubicBezTo>
                    <a:pt x="46" y="86"/>
                    <a:pt x="29" y="86"/>
                    <a:pt x="25" y="87"/>
                  </a:cubicBezTo>
                  <a:cubicBezTo>
                    <a:pt x="20" y="87"/>
                    <a:pt x="17" y="89"/>
                    <a:pt x="14" y="90"/>
                  </a:cubicBezTo>
                  <a:cubicBezTo>
                    <a:pt x="12" y="92"/>
                    <a:pt x="10" y="94"/>
                    <a:pt x="8" y="96"/>
                  </a:cubicBezTo>
                  <a:cubicBezTo>
                    <a:pt x="6" y="99"/>
                    <a:pt x="4" y="102"/>
                    <a:pt x="1" y="104"/>
                  </a:cubicBezTo>
                  <a:cubicBezTo>
                    <a:pt x="0" y="106"/>
                    <a:pt x="0" y="107"/>
                    <a:pt x="0" y="108"/>
                  </a:cubicBezTo>
                  <a:cubicBezTo>
                    <a:pt x="0" y="110"/>
                    <a:pt x="1" y="110"/>
                    <a:pt x="4" y="110"/>
                  </a:cubicBezTo>
                  <a:cubicBezTo>
                    <a:pt x="6" y="110"/>
                    <a:pt x="9" y="110"/>
                    <a:pt x="13" y="108"/>
                  </a:cubicBezTo>
                  <a:cubicBezTo>
                    <a:pt x="18" y="107"/>
                    <a:pt x="22" y="107"/>
                    <a:pt x="24" y="107"/>
                  </a:cubicBezTo>
                  <a:cubicBezTo>
                    <a:pt x="27" y="106"/>
                    <a:pt x="30" y="106"/>
                    <a:pt x="33" y="106"/>
                  </a:cubicBezTo>
                  <a:cubicBezTo>
                    <a:pt x="39" y="106"/>
                    <a:pt x="57" y="105"/>
                    <a:pt x="65" y="106"/>
                  </a:cubicBezTo>
                  <a:cubicBezTo>
                    <a:pt x="72" y="107"/>
                    <a:pt x="80" y="109"/>
                    <a:pt x="89" y="110"/>
                  </a:cubicBezTo>
                  <a:cubicBezTo>
                    <a:pt x="98" y="112"/>
                    <a:pt x="104" y="113"/>
                    <a:pt x="108" y="114"/>
                  </a:cubicBezTo>
                  <a:cubicBezTo>
                    <a:pt x="112" y="115"/>
                    <a:pt x="115" y="115"/>
                    <a:pt x="117" y="114"/>
                  </a:cubicBezTo>
                  <a:cubicBezTo>
                    <a:pt x="119" y="113"/>
                    <a:pt x="120" y="112"/>
                    <a:pt x="123" y="110"/>
                  </a:cubicBezTo>
                  <a:cubicBezTo>
                    <a:pt x="125" y="108"/>
                    <a:pt x="130" y="104"/>
                    <a:pt x="136" y="98"/>
                  </a:cubicBezTo>
                  <a:cubicBezTo>
                    <a:pt x="131" y="98"/>
                    <a:pt x="123" y="96"/>
                    <a:pt x="112" y="94"/>
                  </a:cubicBezTo>
                  <a:cubicBezTo>
                    <a:pt x="100" y="91"/>
                    <a:pt x="92" y="89"/>
                    <a:pt x="86" y="88"/>
                  </a:cubicBezTo>
                  <a:close/>
                </a:path>
              </a:pathLst>
            </a:custGeom>
            <a:solidFill>
              <a:srgbClr val="E1001A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222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endParaRPr>
            </a:p>
          </p:txBody>
        </p:sp>
        <p:sp>
          <p:nvSpPr>
            <p:cNvPr id="45" name="Freeform 18"/>
            <p:cNvSpPr>
              <a:spLocks noEditPoints="1"/>
            </p:cNvSpPr>
            <p:nvPr/>
          </p:nvSpPr>
          <p:spPr bwMode="auto">
            <a:xfrm>
              <a:off x="2466975" y="4365625"/>
              <a:ext cx="777875" cy="263525"/>
            </a:xfrm>
            <a:custGeom>
              <a:avLst/>
              <a:gdLst>
                <a:gd name="T0" fmla="*/ 2147483647 w 187"/>
                <a:gd name="T1" fmla="*/ 2147483647 h 63"/>
                <a:gd name="T2" fmla="*/ 2147483647 w 187"/>
                <a:gd name="T3" fmla="*/ 2147483647 h 63"/>
                <a:gd name="T4" fmla="*/ 2147483647 w 187"/>
                <a:gd name="T5" fmla="*/ 2147483647 h 63"/>
                <a:gd name="T6" fmla="*/ 2147483647 w 187"/>
                <a:gd name="T7" fmla="*/ 2147483647 h 63"/>
                <a:gd name="T8" fmla="*/ 2147483647 w 187"/>
                <a:gd name="T9" fmla="*/ 2147483647 h 63"/>
                <a:gd name="T10" fmla="*/ 2147483647 w 187"/>
                <a:gd name="T11" fmla="*/ 2147483647 h 63"/>
                <a:gd name="T12" fmla="*/ 2147483647 w 187"/>
                <a:gd name="T13" fmla="*/ 2147483647 h 63"/>
                <a:gd name="T14" fmla="*/ 2147483647 w 187"/>
                <a:gd name="T15" fmla="*/ 2147483647 h 63"/>
                <a:gd name="T16" fmla="*/ 2147483647 w 187"/>
                <a:gd name="T17" fmla="*/ 2147483647 h 63"/>
                <a:gd name="T18" fmla="*/ 2147483647 w 187"/>
                <a:gd name="T19" fmla="*/ 2147483647 h 63"/>
                <a:gd name="T20" fmla="*/ 2147483647 w 187"/>
                <a:gd name="T21" fmla="*/ 2147483647 h 63"/>
                <a:gd name="T22" fmla="*/ 2147483647 w 187"/>
                <a:gd name="T23" fmla="*/ 2147483647 h 63"/>
                <a:gd name="T24" fmla="*/ 2147483647 w 187"/>
                <a:gd name="T25" fmla="*/ 2147483647 h 63"/>
                <a:gd name="T26" fmla="*/ 2147483647 w 187"/>
                <a:gd name="T27" fmla="*/ 2147483647 h 63"/>
                <a:gd name="T28" fmla="*/ 2147483647 w 187"/>
                <a:gd name="T29" fmla="*/ 2147483647 h 63"/>
                <a:gd name="T30" fmla="*/ 2147483647 w 187"/>
                <a:gd name="T31" fmla="*/ 2147483647 h 63"/>
                <a:gd name="T32" fmla="*/ 2147483647 w 187"/>
                <a:gd name="T33" fmla="*/ 2147483647 h 63"/>
                <a:gd name="T34" fmla="*/ 2147483647 w 187"/>
                <a:gd name="T35" fmla="*/ 2147483647 h 63"/>
                <a:gd name="T36" fmla="*/ 2147483647 w 187"/>
                <a:gd name="T37" fmla="*/ 2147483647 h 63"/>
                <a:gd name="T38" fmla="*/ 2147483647 w 187"/>
                <a:gd name="T39" fmla="*/ 2147483647 h 63"/>
                <a:gd name="T40" fmla="*/ 2147483647 w 187"/>
                <a:gd name="T41" fmla="*/ 2147483647 h 63"/>
                <a:gd name="T42" fmla="*/ 2147483647 w 187"/>
                <a:gd name="T43" fmla="*/ 2147483647 h 63"/>
                <a:gd name="T44" fmla="*/ 2147483647 w 187"/>
                <a:gd name="T45" fmla="*/ 2147483647 h 63"/>
                <a:gd name="T46" fmla="*/ 2147483647 w 187"/>
                <a:gd name="T47" fmla="*/ 2147483647 h 63"/>
                <a:gd name="T48" fmla="*/ 2147483647 w 187"/>
                <a:gd name="T49" fmla="*/ 2147483647 h 63"/>
                <a:gd name="T50" fmla="*/ 2147483647 w 187"/>
                <a:gd name="T51" fmla="*/ 2147483647 h 63"/>
                <a:gd name="T52" fmla="*/ 2147483647 w 187"/>
                <a:gd name="T53" fmla="*/ 2147483647 h 63"/>
                <a:gd name="T54" fmla="*/ 2147483647 w 187"/>
                <a:gd name="T55" fmla="*/ 2147483647 h 63"/>
                <a:gd name="T56" fmla="*/ 2147483647 w 187"/>
                <a:gd name="T57" fmla="*/ 2147483647 h 63"/>
                <a:gd name="T58" fmla="*/ 2147483647 w 187"/>
                <a:gd name="T59" fmla="*/ 2147483647 h 63"/>
                <a:gd name="T60" fmla="*/ 2147483647 w 187"/>
                <a:gd name="T61" fmla="*/ 2147483647 h 63"/>
                <a:gd name="T62" fmla="*/ 2147483647 w 187"/>
                <a:gd name="T63" fmla="*/ 2147483647 h 63"/>
                <a:gd name="T64" fmla="*/ 2147483647 w 187"/>
                <a:gd name="T65" fmla="*/ 2147483647 h 63"/>
                <a:gd name="T66" fmla="*/ 2147483647 w 187"/>
                <a:gd name="T67" fmla="*/ 2147483647 h 63"/>
                <a:gd name="T68" fmla="*/ 2147483647 w 187"/>
                <a:gd name="T69" fmla="*/ 2147483647 h 63"/>
                <a:gd name="T70" fmla="*/ 2147483647 w 187"/>
                <a:gd name="T71" fmla="*/ 2147483647 h 63"/>
                <a:gd name="T72" fmla="*/ 2147483647 w 187"/>
                <a:gd name="T73" fmla="*/ 2147483647 h 63"/>
                <a:gd name="T74" fmla="*/ 2147483647 w 187"/>
                <a:gd name="T75" fmla="*/ 2147483647 h 63"/>
                <a:gd name="T76" fmla="*/ 2147483647 w 187"/>
                <a:gd name="T77" fmla="*/ 2147483647 h 63"/>
                <a:gd name="T78" fmla="*/ 2147483647 w 187"/>
                <a:gd name="T79" fmla="*/ 2147483647 h 63"/>
                <a:gd name="T80" fmla="*/ 2147483647 w 187"/>
                <a:gd name="T81" fmla="*/ 2147483647 h 63"/>
                <a:gd name="T82" fmla="*/ 2147483647 w 187"/>
                <a:gd name="T83" fmla="*/ 2147483647 h 63"/>
                <a:gd name="T84" fmla="*/ 2147483647 w 187"/>
                <a:gd name="T85" fmla="*/ 2147483647 h 63"/>
                <a:gd name="T86" fmla="*/ 2147483647 w 187"/>
                <a:gd name="T87" fmla="*/ 2147483647 h 63"/>
                <a:gd name="T88" fmla="*/ 2147483647 w 187"/>
                <a:gd name="T89" fmla="*/ 2147483647 h 63"/>
                <a:gd name="T90" fmla="*/ 2147483647 w 187"/>
                <a:gd name="T91" fmla="*/ 2147483647 h 63"/>
                <a:gd name="T92" fmla="*/ 2147483647 w 187"/>
                <a:gd name="T93" fmla="*/ 2147483647 h 63"/>
                <a:gd name="T94" fmla="*/ 2147483647 w 187"/>
                <a:gd name="T95" fmla="*/ 2147483647 h 63"/>
                <a:gd name="T96" fmla="*/ 2147483647 w 187"/>
                <a:gd name="T97" fmla="*/ 2147483647 h 63"/>
                <a:gd name="T98" fmla="*/ 2147483647 w 187"/>
                <a:gd name="T99" fmla="*/ 2147483647 h 6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7"/>
                <a:gd name="T151" fmla="*/ 0 h 63"/>
                <a:gd name="T152" fmla="*/ 187 w 187"/>
                <a:gd name="T153" fmla="*/ 63 h 6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7" h="63">
                  <a:moveTo>
                    <a:pt x="174" y="43"/>
                  </a:moveTo>
                  <a:cubicBezTo>
                    <a:pt x="170" y="45"/>
                    <a:pt x="167" y="47"/>
                    <a:pt x="163" y="48"/>
                  </a:cubicBezTo>
                  <a:cubicBezTo>
                    <a:pt x="161" y="49"/>
                    <a:pt x="159" y="49"/>
                    <a:pt x="157" y="49"/>
                  </a:cubicBezTo>
                  <a:cubicBezTo>
                    <a:pt x="156" y="50"/>
                    <a:pt x="154" y="50"/>
                    <a:pt x="153" y="50"/>
                  </a:cubicBezTo>
                  <a:cubicBezTo>
                    <a:pt x="150" y="50"/>
                    <a:pt x="147" y="49"/>
                    <a:pt x="145" y="47"/>
                  </a:cubicBezTo>
                  <a:cubicBezTo>
                    <a:pt x="143" y="45"/>
                    <a:pt x="142" y="43"/>
                    <a:pt x="142" y="40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8" y="36"/>
                    <a:pt x="153" y="34"/>
                    <a:pt x="157" y="32"/>
                  </a:cubicBezTo>
                  <a:cubicBezTo>
                    <a:pt x="161" y="30"/>
                    <a:pt x="164" y="29"/>
                    <a:pt x="166" y="28"/>
                  </a:cubicBezTo>
                  <a:cubicBezTo>
                    <a:pt x="173" y="24"/>
                    <a:pt x="178" y="21"/>
                    <a:pt x="181" y="18"/>
                  </a:cubicBezTo>
                  <a:cubicBezTo>
                    <a:pt x="184" y="14"/>
                    <a:pt x="186" y="11"/>
                    <a:pt x="186" y="7"/>
                  </a:cubicBezTo>
                  <a:cubicBezTo>
                    <a:pt x="186" y="5"/>
                    <a:pt x="185" y="3"/>
                    <a:pt x="183" y="2"/>
                  </a:cubicBezTo>
                  <a:cubicBezTo>
                    <a:pt x="181" y="1"/>
                    <a:pt x="179" y="0"/>
                    <a:pt x="175" y="0"/>
                  </a:cubicBezTo>
                  <a:cubicBezTo>
                    <a:pt x="172" y="0"/>
                    <a:pt x="167" y="1"/>
                    <a:pt x="162" y="3"/>
                  </a:cubicBezTo>
                  <a:cubicBezTo>
                    <a:pt x="160" y="3"/>
                    <a:pt x="159" y="4"/>
                    <a:pt x="157" y="4"/>
                  </a:cubicBezTo>
                  <a:cubicBezTo>
                    <a:pt x="154" y="6"/>
                    <a:pt x="150" y="8"/>
                    <a:pt x="146" y="11"/>
                  </a:cubicBezTo>
                  <a:cubicBezTo>
                    <a:pt x="139" y="16"/>
                    <a:pt x="133" y="21"/>
                    <a:pt x="130" y="26"/>
                  </a:cubicBezTo>
                  <a:cubicBezTo>
                    <a:pt x="128" y="28"/>
                    <a:pt x="127" y="31"/>
                    <a:pt x="126" y="3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19" y="39"/>
                    <a:pt x="114" y="42"/>
                    <a:pt x="111" y="43"/>
                  </a:cubicBezTo>
                  <a:cubicBezTo>
                    <a:pt x="108" y="45"/>
                    <a:pt x="106" y="46"/>
                    <a:pt x="104" y="46"/>
                  </a:cubicBezTo>
                  <a:cubicBezTo>
                    <a:pt x="101" y="46"/>
                    <a:pt x="100" y="44"/>
                    <a:pt x="100" y="42"/>
                  </a:cubicBezTo>
                  <a:cubicBezTo>
                    <a:pt x="100" y="38"/>
                    <a:pt x="106" y="30"/>
                    <a:pt x="118" y="20"/>
                  </a:cubicBezTo>
                  <a:cubicBezTo>
                    <a:pt x="121" y="17"/>
                    <a:pt x="122" y="15"/>
                    <a:pt x="122" y="14"/>
                  </a:cubicBezTo>
                  <a:cubicBezTo>
                    <a:pt x="122" y="12"/>
                    <a:pt x="122" y="9"/>
                    <a:pt x="121" y="7"/>
                  </a:cubicBezTo>
                  <a:cubicBezTo>
                    <a:pt x="120" y="4"/>
                    <a:pt x="119" y="3"/>
                    <a:pt x="118" y="3"/>
                  </a:cubicBezTo>
                  <a:cubicBezTo>
                    <a:pt x="115" y="3"/>
                    <a:pt x="112" y="4"/>
                    <a:pt x="109" y="6"/>
                  </a:cubicBezTo>
                  <a:cubicBezTo>
                    <a:pt x="102" y="10"/>
                    <a:pt x="96" y="13"/>
                    <a:pt x="91" y="17"/>
                  </a:cubicBezTo>
                  <a:cubicBezTo>
                    <a:pt x="86" y="21"/>
                    <a:pt x="82" y="24"/>
                    <a:pt x="78" y="28"/>
                  </a:cubicBezTo>
                  <a:cubicBezTo>
                    <a:pt x="74" y="31"/>
                    <a:pt x="71" y="34"/>
                    <a:pt x="69" y="36"/>
                  </a:cubicBezTo>
                  <a:cubicBezTo>
                    <a:pt x="67" y="38"/>
                    <a:pt x="65" y="39"/>
                    <a:pt x="65" y="39"/>
                  </a:cubicBezTo>
                  <a:cubicBezTo>
                    <a:pt x="63" y="39"/>
                    <a:pt x="63" y="38"/>
                    <a:pt x="63" y="37"/>
                  </a:cubicBezTo>
                  <a:cubicBezTo>
                    <a:pt x="63" y="34"/>
                    <a:pt x="68" y="28"/>
                    <a:pt x="79" y="18"/>
                  </a:cubicBezTo>
                  <a:cubicBezTo>
                    <a:pt x="80" y="16"/>
                    <a:pt x="81" y="16"/>
                    <a:pt x="82" y="15"/>
                  </a:cubicBezTo>
                  <a:cubicBezTo>
                    <a:pt x="82" y="15"/>
                    <a:pt x="83" y="14"/>
                    <a:pt x="83" y="13"/>
                  </a:cubicBezTo>
                  <a:cubicBezTo>
                    <a:pt x="83" y="13"/>
                    <a:pt x="84" y="12"/>
                    <a:pt x="84" y="12"/>
                  </a:cubicBezTo>
                  <a:cubicBezTo>
                    <a:pt x="84" y="10"/>
                    <a:pt x="83" y="10"/>
                    <a:pt x="82" y="9"/>
                  </a:cubicBezTo>
                  <a:cubicBezTo>
                    <a:pt x="80" y="8"/>
                    <a:pt x="79" y="8"/>
                    <a:pt x="76" y="8"/>
                  </a:cubicBezTo>
                  <a:cubicBezTo>
                    <a:pt x="73" y="8"/>
                    <a:pt x="70" y="9"/>
                    <a:pt x="67" y="12"/>
                  </a:cubicBezTo>
                  <a:cubicBezTo>
                    <a:pt x="63" y="15"/>
                    <a:pt x="59" y="19"/>
                    <a:pt x="55" y="25"/>
                  </a:cubicBezTo>
                  <a:cubicBezTo>
                    <a:pt x="52" y="28"/>
                    <a:pt x="51" y="30"/>
                    <a:pt x="49" y="32"/>
                  </a:cubicBezTo>
                  <a:cubicBezTo>
                    <a:pt x="49" y="32"/>
                    <a:pt x="49" y="33"/>
                    <a:pt x="49" y="33"/>
                  </a:cubicBezTo>
                  <a:cubicBezTo>
                    <a:pt x="49" y="34"/>
                    <a:pt x="49" y="34"/>
                    <a:pt x="49" y="35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3" y="39"/>
                    <a:pt x="38" y="42"/>
                    <a:pt x="35" y="43"/>
                  </a:cubicBezTo>
                  <a:cubicBezTo>
                    <a:pt x="31" y="45"/>
                    <a:pt x="28" y="46"/>
                    <a:pt x="25" y="46"/>
                  </a:cubicBezTo>
                  <a:cubicBezTo>
                    <a:pt x="21" y="46"/>
                    <a:pt x="19" y="46"/>
                    <a:pt x="17" y="44"/>
                  </a:cubicBezTo>
                  <a:cubicBezTo>
                    <a:pt x="15" y="43"/>
                    <a:pt x="15" y="41"/>
                    <a:pt x="15" y="39"/>
                  </a:cubicBezTo>
                  <a:cubicBezTo>
                    <a:pt x="15" y="37"/>
                    <a:pt x="15" y="35"/>
                    <a:pt x="17" y="33"/>
                  </a:cubicBezTo>
                  <a:cubicBezTo>
                    <a:pt x="19" y="31"/>
                    <a:pt x="23" y="28"/>
                    <a:pt x="29" y="24"/>
                  </a:cubicBezTo>
                  <a:cubicBezTo>
                    <a:pt x="31" y="22"/>
                    <a:pt x="34" y="20"/>
                    <a:pt x="36" y="16"/>
                  </a:cubicBezTo>
                  <a:cubicBezTo>
                    <a:pt x="39" y="12"/>
                    <a:pt x="40" y="9"/>
                    <a:pt x="40" y="7"/>
                  </a:cubicBezTo>
                  <a:cubicBezTo>
                    <a:pt x="40" y="5"/>
                    <a:pt x="38" y="4"/>
                    <a:pt x="34" y="4"/>
                  </a:cubicBezTo>
                  <a:cubicBezTo>
                    <a:pt x="26" y="4"/>
                    <a:pt x="17" y="10"/>
                    <a:pt x="7" y="22"/>
                  </a:cubicBezTo>
                  <a:cubicBezTo>
                    <a:pt x="7" y="22"/>
                    <a:pt x="7" y="23"/>
                    <a:pt x="6" y="23"/>
                  </a:cubicBezTo>
                  <a:cubicBezTo>
                    <a:pt x="5" y="25"/>
                    <a:pt x="4" y="27"/>
                    <a:pt x="3" y="28"/>
                  </a:cubicBezTo>
                  <a:cubicBezTo>
                    <a:pt x="2" y="29"/>
                    <a:pt x="2" y="30"/>
                    <a:pt x="1" y="32"/>
                  </a:cubicBezTo>
                  <a:cubicBezTo>
                    <a:pt x="1" y="34"/>
                    <a:pt x="0" y="37"/>
                    <a:pt x="0" y="39"/>
                  </a:cubicBezTo>
                  <a:cubicBezTo>
                    <a:pt x="0" y="44"/>
                    <a:pt x="2" y="49"/>
                    <a:pt x="4" y="54"/>
                  </a:cubicBezTo>
                  <a:cubicBezTo>
                    <a:pt x="5" y="55"/>
                    <a:pt x="6" y="56"/>
                    <a:pt x="6" y="57"/>
                  </a:cubicBezTo>
                  <a:cubicBezTo>
                    <a:pt x="9" y="60"/>
                    <a:pt x="12" y="61"/>
                    <a:pt x="17" y="61"/>
                  </a:cubicBezTo>
                  <a:cubicBezTo>
                    <a:pt x="21" y="61"/>
                    <a:pt x="26" y="60"/>
                    <a:pt x="32" y="56"/>
                  </a:cubicBezTo>
                  <a:cubicBezTo>
                    <a:pt x="37" y="53"/>
                    <a:pt x="42" y="48"/>
                    <a:pt x="48" y="42"/>
                  </a:cubicBezTo>
                  <a:cubicBezTo>
                    <a:pt x="48" y="42"/>
                    <a:pt x="49" y="42"/>
                    <a:pt x="49" y="42"/>
                  </a:cubicBezTo>
                  <a:cubicBezTo>
                    <a:pt x="49" y="44"/>
                    <a:pt x="49" y="46"/>
                    <a:pt x="49" y="47"/>
                  </a:cubicBezTo>
                  <a:cubicBezTo>
                    <a:pt x="50" y="49"/>
                    <a:pt x="50" y="51"/>
                    <a:pt x="51" y="52"/>
                  </a:cubicBezTo>
                  <a:cubicBezTo>
                    <a:pt x="53" y="56"/>
                    <a:pt x="55" y="58"/>
                    <a:pt x="57" y="58"/>
                  </a:cubicBezTo>
                  <a:cubicBezTo>
                    <a:pt x="59" y="58"/>
                    <a:pt x="60" y="57"/>
                    <a:pt x="61" y="56"/>
                  </a:cubicBezTo>
                  <a:cubicBezTo>
                    <a:pt x="63" y="55"/>
                    <a:pt x="65" y="53"/>
                    <a:pt x="68" y="49"/>
                  </a:cubicBezTo>
                  <a:cubicBezTo>
                    <a:pt x="71" y="46"/>
                    <a:pt x="74" y="43"/>
                    <a:pt x="76" y="41"/>
                  </a:cubicBezTo>
                  <a:cubicBezTo>
                    <a:pt x="79" y="38"/>
                    <a:pt x="82" y="35"/>
                    <a:pt x="86" y="32"/>
                  </a:cubicBezTo>
                  <a:cubicBezTo>
                    <a:pt x="92" y="27"/>
                    <a:pt x="97" y="24"/>
                    <a:pt x="101" y="23"/>
                  </a:cubicBezTo>
                  <a:cubicBezTo>
                    <a:pt x="97" y="27"/>
                    <a:pt x="95" y="31"/>
                    <a:pt x="92" y="34"/>
                  </a:cubicBezTo>
                  <a:cubicBezTo>
                    <a:pt x="90" y="38"/>
                    <a:pt x="88" y="40"/>
                    <a:pt x="87" y="42"/>
                  </a:cubicBezTo>
                  <a:cubicBezTo>
                    <a:pt x="85" y="44"/>
                    <a:pt x="85" y="46"/>
                    <a:pt x="84" y="47"/>
                  </a:cubicBezTo>
                  <a:cubicBezTo>
                    <a:pt x="83" y="49"/>
                    <a:pt x="83" y="51"/>
                    <a:pt x="83" y="53"/>
                  </a:cubicBezTo>
                  <a:cubicBezTo>
                    <a:pt x="83" y="58"/>
                    <a:pt x="86" y="61"/>
                    <a:pt x="91" y="61"/>
                  </a:cubicBezTo>
                  <a:cubicBezTo>
                    <a:pt x="94" y="61"/>
                    <a:pt x="99" y="60"/>
                    <a:pt x="104" y="57"/>
                  </a:cubicBezTo>
                  <a:cubicBezTo>
                    <a:pt x="109" y="53"/>
                    <a:pt x="116" y="48"/>
                    <a:pt x="125" y="41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5" y="44"/>
                    <a:pt x="125" y="46"/>
                    <a:pt x="125" y="48"/>
                  </a:cubicBezTo>
                  <a:cubicBezTo>
                    <a:pt x="126" y="52"/>
                    <a:pt x="128" y="55"/>
                    <a:pt x="130" y="57"/>
                  </a:cubicBezTo>
                  <a:cubicBezTo>
                    <a:pt x="134" y="61"/>
                    <a:pt x="139" y="63"/>
                    <a:pt x="145" y="63"/>
                  </a:cubicBezTo>
                  <a:cubicBezTo>
                    <a:pt x="149" y="63"/>
                    <a:pt x="153" y="62"/>
                    <a:pt x="157" y="60"/>
                  </a:cubicBezTo>
                  <a:cubicBezTo>
                    <a:pt x="160" y="60"/>
                    <a:pt x="163" y="58"/>
                    <a:pt x="165" y="57"/>
                  </a:cubicBezTo>
                  <a:cubicBezTo>
                    <a:pt x="172" y="53"/>
                    <a:pt x="179" y="47"/>
                    <a:pt x="187" y="40"/>
                  </a:cubicBezTo>
                  <a:cubicBezTo>
                    <a:pt x="187" y="35"/>
                    <a:pt x="187" y="35"/>
                    <a:pt x="187" y="35"/>
                  </a:cubicBezTo>
                  <a:cubicBezTo>
                    <a:pt x="182" y="38"/>
                    <a:pt x="178" y="41"/>
                    <a:pt x="174" y="43"/>
                  </a:cubicBezTo>
                  <a:moveTo>
                    <a:pt x="147" y="23"/>
                  </a:moveTo>
                  <a:cubicBezTo>
                    <a:pt x="150" y="20"/>
                    <a:pt x="152" y="18"/>
                    <a:pt x="155" y="16"/>
                  </a:cubicBezTo>
                  <a:cubicBezTo>
                    <a:pt x="156" y="15"/>
                    <a:pt x="157" y="15"/>
                    <a:pt x="157" y="15"/>
                  </a:cubicBezTo>
                  <a:cubicBezTo>
                    <a:pt x="159" y="13"/>
                    <a:pt x="161" y="12"/>
                    <a:pt x="164" y="11"/>
                  </a:cubicBezTo>
                  <a:cubicBezTo>
                    <a:pt x="166" y="10"/>
                    <a:pt x="168" y="9"/>
                    <a:pt x="170" y="9"/>
                  </a:cubicBezTo>
                  <a:cubicBezTo>
                    <a:pt x="171" y="9"/>
                    <a:pt x="172" y="10"/>
                    <a:pt x="172" y="11"/>
                  </a:cubicBezTo>
                  <a:cubicBezTo>
                    <a:pt x="172" y="12"/>
                    <a:pt x="171" y="14"/>
                    <a:pt x="169" y="17"/>
                  </a:cubicBezTo>
                  <a:cubicBezTo>
                    <a:pt x="167" y="19"/>
                    <a:pt x="163" y="22"/>
                    <a:pt x="159" y="25"/>
                  </a:cubicBezTo>
                  <a:cubicBezTo>
                    <a:pt x="158" y="25"/>
                    <a:pt x="158" y="26"/>
                    <a:pt x="157" y="26"/>
                  </a:cubicBezTo>
                  <a:cubicBezTo>
                    <a:pt x="153" y="28"/>
                    <a:pt x="148" y="30"/>
                    <a:pt x="143" y="32"/>
                  </a:cubicBezTo>
                  <a:cubicBezTo>
                    <a:pt x="144" y="29"/>
                    <a:pt x="145" y="26"/>
                    <a:pt x="147" y="23"/>
                  </a:cubicBezTo>
                  <a:close/>
                </a:path>
              </a:pathLst>
            </a:custGeom>
            <a:solidFill>
              <a:srgbClr val="E1001A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222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2601913" y="4291013"/>
              <a:ext cx="84137" cy="73025"/>
            </a:xfrm>
            <a:custGeom>
              <a:avLst/>
              <a:gdLst>
                <a:gd name="T0" fmla="*/ 2147483647 w 20"/>
                <a:gd name="T1" fmla="*/ 2147483647 h 18"/>
                <a:gd name="T2" fmla="*/ 2147483647 w 20"/>
                <a:gd name="T3" fmla="*/ 2147483647 h 18"/>
                <a:gd name="T4" fmla="*/ 2147483647 w 20"/>
                <a:gd name="T5" fmla="*/ 2147483647 h 18"/>
                <a:gd name="T6" fmla="*/ 2147483647 w 20"/>
                <a:gd name="T7" fmla="*/ 2147483647 h 18"/>
                <a:gd name="T8" fmla="*/ 2147483647 w 20"/>
                <a:gd name="T9" fmla="*/ 2147483647 h 18"/>
                <a:gd name="T10" fmla="*/ 2147483647 w 20"/>
                <a:gd name="T11" fmla="*/ 2147483647 h 18"/>
                <a:gd name="T12" fmla="*/ 2147483647 w 20"/>
                <a:gd name="T13" fmla="*/ 0 h 18"/>
                <a:gd name="T14" fmla="*/ 2147483647 w 20"/>
                <a:gd name="T15" fmla="*/ 2147483647 h 18"/>
                <a:gd name="T16" fmla="*/ 0 w 20"/>
                <a:gd name="T17" fmla="*/ 2147483647 h 18"/>
                <a:gd name="T18" fmla="*/ 2147483647 w 20"/>
                <a:gd name="T19" fmla="*/ 2147483647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8"/>
                <a:gd name="T32" fmla="*/ 20 w 20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8">
                  <a:moveTo>
                    <a:pt x="2" y="16"/>
                  </a:moveTo>
                  <a:cubicBezTo>
                    <a:pt x="4" y="17"/>
                    <a:pt x="6" y="18"/>
                    <a:pt x="7" y="18"/>
                  </a:cubicBezTo>
                  <a:cubicBezTo>
                    <a:pt x="9" y="18"/>
                    <a:pt x="11" y="17"/>
                    <a:pt x="13" y="16"/>
                  </a:cubicBezTo>
                  <a:cubicBezTo>
                    <a:pt x="14" y="15"/>
                    <a:pt x="15" y="15"/>
                    <a:pt x="16" y="13"/>
                  </a:cubicBezTo>
                  <a:cubicBezTo>
                    <a:pt x="19" y="10"/>
                    <a:pt x="20" y="8"/>
                    <a:pt x="20" y="5"/>
                  </a:cubicBezTo>
                  <a:cubicBezTo>
                    <a:pt x="20" y="4"/>
                    <a:pt x="20" y="2"/>
                    <a:pt x="18" y="1"/>
                  </a:cubicBezTo>
                  <a:cubicBezTo>
                    <a:pt x="17" y="0"/>
                    <a:pt x="15" y="0"/>
                    <a:pt x="13" y="0"/>
                  </a:cubicBezTo>
                  <a:cubicBezTo>
                    <a:pt x="10" y="0"/>
                    <a:pt x="7" y="1"/>
                    <a:pt x="4" y="4"/>
                  </a:cubicBezTo>
                  <a:cubicBezTo>
                    <a:pt x="1" y="7"/>
                    <a:pt x="0" y="10"/>
                    <a:pt x="0" y="12"/>
                  </a:cubicBezTo>
                  <a:cubicBezTo>
                    <a:pt x="0" y="14"/>
                    <a:pt x="1" y="15"/>
                    <a:pt x="2" y="16"/>
                  </a:cubicBezTo>
                  <a:close/>
                </a:path>
              </a:pathLst>
            </a:custGeom>
            <a:solidFill>
              <a:srgbClr val="E1001A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222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endParaRPr>
            </a:p>
          </p:txBody>
        </p:sp>
        <p:sp>
          <p:nvSpPr>
            <p:cNvPr id="47" name="Rectangle 19"/>
            <p:cNvSpPr>
              <a:spLocks noChangeArrowheads="1"/>
            </p:cNvSpPr>
            <p:nvPr/>
          </p:nvSpPr>
          <p:spPr bwMode="auto">
            <a:xfrm>
              <a:off x="565150" y="4657725"/>
              <a:ext cx="149225" cy="141288"/>
            </a:xfrm>
            <a:prstGeom prst="rect">
              <a:avLst/>
            </a:prstGeom>
            <a:solidFill>
              <a:srgbClr val="E1001A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66" dirty="0">
                <a:latin typeface="Times New Roman" pitchFamily="18" charset="0"/>
                <a:cs typeface="+mn-cs"/>
              </a:endParaRPr>
            </a:p>
          </p:txBody>
        </p:sp>
        <p:sp>
          <p:nvSpPr>
            <p:cNvPr id="48" name="Rectangle 19"/>
            <p:cNvSpPr>
              <a:spLocks noChangeArrowheads="1"/>
            </p:cNvSpPr>
            <p:nvPr/>
          </p:nvSpPr>
          <p:spPr bwMode="auto">
            <a:xfrm>
              <a:off x="3249613" y="4657725"/>
              <a:ext cx="149225" cy="141288"/>
            </a:xfrm>
            <a:prstGeom prst="rect">
              <a:avLst/>
            </a:prstGeom>
            <a:solidFill>
              <a:srgbClr val="E1001A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66" dirty="0">
                <a:latin typeface="Times New Roman" pitchFamily="18" charset="0"/>
                <a:cs typeface="+mn-cs"/>
              </a:endParaRPr>
            </a:p>
          </p:txBody>
        </p:sp>
        <p:sp>
          <p:nvSpPr>
            <p:cNvPr id="49" name="Rectangle 19"/>
            <p:cNvSpPr>
              <a:spLocks noChangeArrowheads="1"/>
            </p:cNvSpPr>
            <p:nvPr/>
          </p:nvSpPr>
          <p:spPr bwMode="auto">
            <a:xfrm>
              <a:off x="720725" y="4657725"/>
              <a:ext cx="1431925" cy="141288"/>
            </a:xfrm>
            <a:prstGeom prst="rect">
              <a:avLst/>
            </a:prstGeom>
            <a:solidFill>
              <a:srgbClr val="E1001A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9990" tIns="0" rIns="39990" bIns="0" anchor="ctr"/>
            <a:lstStyle/>
            <a:p>
              <a:pPr algn="ctr"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00" b="1" kern="2700" dirty="0">
                  <a:solidFill>
                    <a:schemeClr val="bg1"/>
                  </a:solidFill>
                  <a:cs typeface="Arial" panose="020B0604020202020204" pitchFamily="34" charset="0"/>
                </a:rPr>
                <a:t>информационное агентство</a:t>
              </a:r>
            </a:p>
          </p:txBody>
        </p:sp>
        <p:sp>
          <p:nvSpPr>
            <p:cNvPr id="50" name="Rectangle 19"/>
            <p:cNvSpPr>
              <a:spLocks noChangeArrowheads="1"/>
            </p:cNvSpPr>
            <p:nvPr/>
          </p:nvSpPr>
          <p:spPr bwMode="auto">
            <a:xfrm>
              <a:off x="2159000" y="4657725"/>
              <a:ext cx="1085850" cy="141288"/>
            </a:xfrm>
            <a:prstGeom prst="rect">
              <a:avLst/>
            </a:prstGeom>
            <a:solidFill>
              <a:srgbClr val="0066AF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9990" tIns="0" rIns="39990" bIns="0" anchor="ctr"/>
            <a:lstStyle/>
            <a:p>
              <a:pPr algn="ctr" defTabSz="4571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b="1" spc="22" dirty="0">
                  <a:solidFill>
                    <a:schemeClr val="bg1"/>
                  </a:solidFill>
                  <a:cs typeface="Arial" panose="020B0604020202020204" pitchFamily="34" charset="0"/>
                </a:rPr>
                <a:t>information agency</a:t>
              </a:r>
              <a:endParaRPr lang="ru-RU" sz="300" b="1" spc="22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309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71663" y="861374"/>
          <a:ext cx="6951662" cy="1738312"/>
        </p:xfrm>
        <a:graphic>
          <a:graphicData uri="http://schemas.openxmlformats.org/drawingml/2006/table">
            <a:tbl>
              <a:tblPr/>
              <a:tblGrid>
                <a:gridCol w="163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8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455613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63" marR="68563" marT="30864" marB="3086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9875" indent="-269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9875" marR="0" lvl="0" indent="-269875" algn="just" defTabSz="455613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Главной целью сертификации является снижение доли контрафактной продукции на рынке. С марта по 1 декабря 2024 г. </a:t>
                      </a:r>
                      <a:r>
                        <a:rPr kumimoji="0" lang="ru-RU" altLang="ru-RU" sz="1000" b="0" i="0" u="none" strike="noStrike" kern="1200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проводится эксперимент по маркировке цемента, бетонных и строительных сухих смесей, а также строительных растворов в потребительской упаковке. На середину октября 2024 г. в рамках обязательной сертификации документы на свою продукцию получили </a:t>
                      </a:r>
                      <a:r>
                        <a:rPr kumimoji="0" lang="ru-RU" altLang="ru-RU" sz="1000" b="1" i="0" u="none" strike="noStrike" kern="1200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93</a:t>
                      </a:r>
                      <a:r>
                        <a:rPr kumimoji="0" lang="ru-RU" altLang="ru-RU" sz="1000" b="0" i="0" u="none" strike="noStrike" kern="1200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 производителей цемента (в т.ч. </a:t>
                      </a:r>
                      <a:r>
                        <a:rPr kumimoji="0" lang="ru-RU" altLang="ru-RU" sz="1000" b="1" i="0" u="none" strike="noStrike" kern="1200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100%</a:t>
                      </a:r>
                      <a:r>
                        <a:rPr kumimoji="0" lang="ru-RU" altLang="ru-RU" sz="1000" b="0" i="0" u="none" strike="noStrike" kern="1200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 производителей из России).</a:t>
                      </a:r>
                    </a:p>
                    <a:p>
                      <a:pPr marL="269875" marR="0" lvl="0" indent="-269875" algn="just" defTabSz="455613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Обязательному подтверждению соответствия в форме декларирования подлежат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лакокрасочные материалы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а также с 2018 г.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сухие строительные смеси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радиаторы отопления 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теплоизоляционные материалы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kumimoji="0" lang="ru-RU" altLang="ru-RU" sz="1000" b="0" i="0" u="none" strike="noStrike" kern="1200" cap="none" spc="-1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  <a:p>
                      <a:pPr marL="269875" marR="0" lvl="0" indent="-269875" algn="just" defTabSz="455613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000" b="0" i="0" u="none" strike="noStrike" kern="1200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С 1 сентября 2024 г. начался эксперимент по контролю качества строительных материалов, направленный на снижение доли контрафакта: цемент, сухие строительные смеси, строительные растворы, радиаторы центрального отопления и их секции отопительные конвекторы, а также кабели, провода и шнуры. Он продлится до 1 сентября 2026 г. </a:t>
                      </a:r>
                    </a:p>
                    <a:p>
                      <a:pPr marL="269875" marR="0" lvl="0" indent="-269875" algn="just" defTabSz="455613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u-RU" altLang="ru-RU" sz="1000" b="0" i="0" u="none" strike="noStrike" kern="1200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В октябре 2024 г. Минпромторг опубликовал проект Постановления Правительства РФ предусматривающий введение обязательной маркировки строительных материалов с 1 марта 2025 г. (</a:t>
                      </a:r>
                      <a:r>
                        <a:rPr kumimoji="0" lang="ru-RU" altLang="ru-RU" sz="1000" b="0" i="0" u="none" strike="noStrike" kern="1200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текст</a:t>
                      </a:r>
                      <a:r>
                        <a:rPr kumimoji="0" lang="ru-RU" altLang="ru-RU" sz="1000" b="0" i="0" u="none" strike="noStrike" kern="1200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). </a:t>
                      </a:r>
                    </a:p>
                  </a:txBody>
                  <a:tcPr marL="68563" marR="68563" marT="30864" marB="3086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8421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9425" y="74613"/>
            <a:ext cx="10429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Текст 4"/>
          <p:cNvSpPr txBox="1">
            <a:spLocks/>
          </p:cNvSpPr>
          <p:nvPr/>
        </p:nvSpPr>
        <p:spPr>
          <a:xfrm>
            <a:off x="4572000" y="2573338"/>
            <a:ext cx="4200525" cy="37147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eaLnBrk="1" hangingPunct="1"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8424" name="Picture 2" descr="Картинки по запросу Росстандар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63" y="1189038"/>
            <a:ext cx="7826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5" name="Заголовок 2"/>
          <p:cNvSpPr txBox="1">
            <a:spLocks/>
          </p:cNvSpPr>
          <p:nvPr/>
        </p:nvSpPr>
        <p:spPr bwMode="auto">
          <a:xfrm>
            <a:off x="368300" y="2570163"/>
            <a:ext cx="8404225" cy="19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1000" dirty="0">
                <a:solidFill>
                  <a:srgbClr val="7F7F7F"/>
                </a:solidFill>
                <a:latin typeface="Roboto Condensed" panose="02000000000000000000" pitchFamily="2" charset="0"/>
              </a:rPr>
              <a:t>Включение строительных материалов в перечень продукции, подлежащей обязательной сертификации и декларированию соответствия</a:t>
            </a:r>
          </a:p>
        </p:txBody>
      </p:sp>
      <p:sp>
        <p:nvSpPr>
          <p:cNvPr id="188426" name="Текст 6"/>
          <p:cNvSpPr txBox="1">
            <a:spLocks/>
          </p:cNvSpPr>
          <p:nvPr/>
        </p:nvSpPr>
        <p:spPr bwMode="auto">
          <a:xfrm>
            <a:off x="3297238" y="4676775"/>
            <a:ext cx="547528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/>
          <a:lstStyle>
            <a:lvl1pPr defTabSz="8445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1363" indent="-284163" defTabSz="8445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1413" indent="-227013" defTabSz="8445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8613" indent="-227013" defTabSz="8445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5813" indent="-227013" defTabSz="8445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3013" indent="-227013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0213" indent="-227013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7413" indent="-227013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4613" indent="-227013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600" i="1" dirty="0">
                <a:solidFill>
                  <a:srgbClr val="7F7F7F"/>
                </a:solidFill>
                <a:latin typeface="Roboto Condensed" panose="02000000000000000000" pitchFamily="2" charset="0"/>
              </a:rPr>
              <a:t>Источник: </a:t>
            </a:r>
            <a:r>
              <a:rPr lang="en-US" altLang="ru-RU" sz="600" i="1" dirty="0">
                <a:solidFill>
                  <a:srgbClr val="7F7F7F"/>
                </a:solidFill>
                <a:latin typeface="Roboto Condensed" panose="02000000000000000000" pitchFamily="2" charset="0"/>
              </a:rPr>
              <a:t>INFOLine </a:t>
            </a:r>
            <a:r>
              <a:rPr lang="ru-RU" altLang="ru-RU" sz="600" i="1" dirty="0">
                <a:solidFill>
                  <a:srgbClr val="7F7F7F"/>
                </a:solidFill>
                <a:latin typeface="Roboto Condensed" panose="02000000000000000000" pitchFamily="2" charset="0"/>
              </a:rPr>
              <a:t>по данным </a:t>
            </a:r>
            <a:r>
              <a:rPr lang="ru-RU" altLang="ru-RU" sz="600" i="1" dirty="0">
                <a:solidFill>
                  <a:srgbClr val="7F7F7F"/>
                </a:solidFill>
                <a:latin typeface="Roboto Condensed" panose="02000000000000000000" pitchFamily="2" charset="0"/>
                <a:hlinkClick r:id="rId6"/>
              </a:rPr>
              <a:t>Постановления Правительства РФ от 01.12.2009 № 982 (с изменениями от 24.04.2019)</a:t>
            </a:r>
            <a:endParaRPr lang="ru-RU" altLang="ru-RU" sz="600" i="1" dirty="0">
              <a:solidFill>
                <a:srgbClr val="7F7F7F"/>
              </a:solidFill>
              <a:latin typeface="Roboto Condensed" panose="02000000000000000000" pitchFamily="2" charset="0"/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/>
        </p:nvGraphicFramePr>
        <p:xfrm>
          <a:off x="371475" y="2773553"/>
          <a:ext cx="8448675" cy="372233"/>
        </p:xfrm>
        <a:graphic>
          <a:graphicData uri="http://schemas.openxmlformats.org/drawingml/2006/table">
            <a:tbl>
              <a:tblPr/>
              <a:tblGrid>
                <a:gridCol w="1363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1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50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22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56275" algn="r"/>
                          <a:tab pos="6329363" algn="r"/>
                        </a:tabLst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Название строительного материала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56275" algn="r"/>
                          <a:tab pos="6329363" algn="r"/>
                        </a:tabLst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Год обязательного подтверждения соответствия</a:t>
                      </a: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56275" algn="r"/>
                          <a:tab pos="6329363" algn="r"/>
                        </a:tabLst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Тип подтверждения соответствия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56275" algn="r"/>
                          <a:tab pos="6329363" algn="r"/>
                        </a:tabLst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Документ, вводящий подтверждение соответствия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56275" algn="r"/>
                          <a:tab pos="6329363" algn="r"/>
                        </a:tabLst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Ключевые ГОСТ и стандарты</a:t>
                      </a: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1475" y="3154016"/>
          <a:ext cx="8448675" cy="1558230"/>
        </p:xfrm>
        <a:graphic>
          <a:graphicData uri="http://schemas.openxmlformats.org/drawingml/2006/table">
            <a:tbl>
              <a:tblPr/>
              <a:tblGrid>
                <a:gridCol w="142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57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95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Нерудные материалы </a:t>
                      </a: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(щебень для ж/д)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2009 </a:t>
                      </a:r>
                      <a:b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(отмена в 2019 г.)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Сертификация</a:t>
                      </a:r>
                    </a:p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(отменена)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56275" algn="r"/>
                          <a:tab pos="6329363" algn="r"/>
                        </a:tabLst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7"/>
                        </a:rPr>
                        <a:t>Постановление Правительства РФ от 26.12.2019 N 1854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 (отмена)</a:t>
                      </a:r>
                    </a:p>
                  </a:txBody>
                  <a:tcPr marL="9525" marR="9525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ГОСТ 7392-2014 "Щебень из плотных горных пород для балластного слоя железнодорожного пути. Технические условия" (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8"/>
                        </a:rPr>
                        <a:t>текст документа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0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Лакокрасочные материалы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Декларирование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56275" algn="r"/>
                          <a:tab pos="6329363" algn="r"/>
                        </a:tabLst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6"/>
                        </a:rPr>
                        <a:t>Постановление Правительства РФ от 01.12.2009 N 982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Более 60 ГОСТов (подробнее: </a:t>
                      </a:r>
                      <a:r>
                        <a:rPr kumimoji="0" lang="en-US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9"/>
                        </a:rPr>
                        <a:t>www.gost.ru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Сухие строительные смеси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Декларирование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56275" algn="r"/>
                          <a:tab pos="6329363" algn="r"/>
                        </a:tabLst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10"/>
                        </a:rPr>
                        <a:t>Постановление Правительства РФ от 17.06.2017 N 717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ГОСТ Р 56387 – 2018 "Смеси сухие строительные клеевые на цементном вяжущем" </a:t>
                      </a:r>
                      <a:b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11"/>
                        </a:rPr>
                        <a:t>текст документа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 и др. (подробнее: </a:t>
                      </a:r>
                      <a:r>
                        <a:rPr kumimoji="0" lang="en-US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12"/>
                        </a:rPr>
                        <a:t>www.gost.ru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Теплоизоляционные материалы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Декларирование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56275" algn="r"/>
                          <a:tab pos="6329363" algn="r"/>
                        </a:tabLst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10"/>
                        </a:rPr>
                        <a:t>Постановление Правительства РФ от 17.06.2017 N 717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ГОСТ 31309-2005 "Материалы строительные теплоизоляционные на основе минеральных волокон. Общие технические условия" (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13"/>
                        </a:rPr>
                        <a:t>текст документа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 и др. (подробнее: </a:t>
                      </a:r>
                      <a:r>
                        <a:rPr kumimoji="0" lang="en-US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12"/>
                        </a:rPr>
                        <a:t>www.gost.ru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Радиаторы отопления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Сертификация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56275" algn="r"/>
                          <a:tab pos="6329363" algn="r"/>
                        </a:tabLst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14"/>
                        </a:rPr>
                        <a:t>Постановление Правительства РФ от 23.12.2021 N 2425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ГОСТ 31311-2005 "Приборы отопительные. Общие технические условия" </a:t>
                      </a:r>
                      <a:b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15"/>
                        </a:rPr>
                        <a:t>текст документа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Цемент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Сертификация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756275" algn="r"/>
                          <a:tab pos="6329363" algn="r"/>
                        </a:tabLst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56275" algn="r"/>
                          <a:tab pos="6329363" algn="r"/>
                        </a:tabLst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14"/>
                        </a:rPr>
                        <a:t>Постановление Правительства РФ от 23.12.2021 N 2425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ts val="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ГОСТ 31108-2020 "Цементы общестроительные. Технические условия" </a:t>
                      </a:r>
                      <a:b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16"/>
                        </a:rPr>
                        <a:t>текст документа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 и еще более 20 ГОСТов (подробнее: </a:t>
                      </a:r>
                      <a:r>
                        <a:rPr kumimoji="0" lang="en-US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  <a:hlinkClick r:id="rId12"/>
                        </a:rPr>
                        <a:t>www.gost.ru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15">
            <a:extLst>
              <a:ext uri="{FF2B5EF4-FFF2-40B4-BE49-F238E27FC236}">
                <a16:creationId xmlns:a16="http://schemas.microsoft.com/office/drawing/2014/main" id="{8DE69343-4BFC-4E13-70D7-835E8E86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658813"/>
            <a:ext cx="83915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451" tIns="24725" rIns="49451" bIns="24725">
            <a:spAutoFit/>
          </a:bodyPr>
          <a:lstStyle/>
          <a:p>
            <a:pPr eaLnBrk="1" hangingPunct="1"/>
            <a:r>
              <a:rPr lang="en-US" altLang="ru-RU" sz="1300" dirty="0">
                <a:solidFill>
                  <a:srgbClr val="E1001A"/>
                </a:solidFill>
                <a:latin typeface="Roboto Condensed" panose="02000000000000000000" pitchFamily="2" charset="0"/>
              </a:rPr>
              <a:t>4</a:t>
            </a:r>
            <a:r>
              <a:rPr lang="ru-RU" altLang="ru-RU" sz="1300" dirty="0">
                <a:solidFill>
                  <a:srgbClr val="E1001A"/>
                </a:solidFill>
                <a:latin typeface="Roboto Condensed" panose="02000000000000000000" pitchFamily="2" charset="0"/>
              </a:rPr>
              <a:t>.5. КЛЮЧЕВЫЕ СОБЫТИЯ ОТРАСЛИ: ГОСУДАРСТВЕННОЕ РЕГУЛИРОВАНИЕ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42912970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90832" y="4457012"/>
            <a:ext cx="3252468" cy="33014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полной версии – 16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слайдов, 17 диаграмм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27595" y="14023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1F497D"/>
              </a:buClr>
              <a:defRPr/>
            </a:pPr>
            <a:endParaRPr lang="ru-RU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991" y="648298"/>
            <a:ext cx="5553795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ЧАСТЬ 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V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. ТЕНДЕНЦИИ РАЗВИТИЯ РОЗНИЧНОЙ ТОРГОВЛИ DIY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C8F88E-4162-441D-AE7F-4E2C559B5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328" y="1471539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14C73E-E40C-4319-84DB-E83529A44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685" y="1680360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AFF10C-1C7A-47F8-9850-C40366268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042" y="1889181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6441847-2BFF-4DE7-9DB7-706564EE5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399" y="2098002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95454" y="915453"/>
            <a:ext cx="4036564" cy="1774863"/>
          </a:xfrm>
          <a:prstGeom prst="rect">
            <a:avLst/>
          </a:prstGeom>
        </p:spPr>
        <p:txBody>
          <a:bodyPr lIns="50400" tIns="25200" rIns="50400" bIns="25200" anchor="t" anchorCtr="0"/>
          <a:lstStyle>
            <a:defPPr>
              <a:defRPr lang="ru-RU"/>
            </a:defPPr>
            <a:lvl1pPr algn="r" fontAlgn="auto">
              <a:spcAft>
                <a:spcPts val="0"/>
              </a:spcAft>
              <a:defRPr sz="1200">
                <a:ln w="17780">
                  <a:noFill/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>
              <a:defRPr/>
            </a:pPr>
            <a:r>
              <a:rPr lang="ru-RU" sz="1000" dirty="0"/>
              <a:t>Динамика оборота розничной торговли </a:t>
            </a:r>
            <a:r>
              <a:rPr lang="ru-RU" sz="1000" dirty="0" err="1"/>
              <a:t>DIY&amp;Garden</a:t>
            </a:r>
            <a:r>
              <a:rPr lang="ru-RU" sz="1000" dirty="0"/>
              <a:t>, Household и мебели</a:t>
            </a:r>
          </a:p>
          <a:p>
            <a:pPr>
              <a:defRPr/>
            </a:pPr>
            <a:r>
              <a:rPr lang="ru-RU" sz="1000" dirty="0"/>
              <a:t>Структура продаж на рынке </a:t>
            </a:r>
            <a:r>
              <a:rPr lang="ru-RU" sz="1000" dirty="0" err="1"/>
              <a:t>DIY&amp;Garden</a:t>
            </a:r>
            <a:r>
              <a:rPr lang="ru-RU" sz="1000" dirty="0"/>
              <a:t> по каналам реализации</a:t>
            </a:r>
          </a:p>
          <a:p>
            <a:pPr>
              <a:defRPr/>
            </a:pPr>
            <a:r>
              <a:rPr lang="ru-RU" sz="1000" dirty="0"/>
              <a:t>Структура оборота розничной торговли </a:t>
            </a:r>
            <a:r>
              <a:rPr lang="ru-RU" sz="1000" dirty="0" err="1"/>
              <a:t>DIY&amp;Garden</a:t>
            </a:r>
            <a:endParaRPr lang="ru-RU" sz="1000" dirty="0"/>
          </a:p>
          <a:p>
            <a:pPr>
              <a:defRPr/>
            </a:pPr>
            <a:r>
              <a:rPr lang="ru-RU" sz="1000" dirty="0"/>
              <a:t>Изменение расходов в сегментах DIY, Household и мебель</a:t>
            </a:r>
          </a:p>
          <a:p>
            <a:pPr>
              <a:defRPr/>
            </a:pPr>
            <a:r>
              <a:rPr lang="ru-RU" sz="1000" dirty="0"/>
              <a:t>Рейтинг крупнейших ритейлеров DIY</a:t>
            </a:r>
          </a:p>
          <a:p>
            <a:pPr>
              <a:defRPr/>
            </a:pPr>
            <a:r>
              <a:rPr lang="ru-RU" sz="1000" dirty="0"/>
              <a:t>Online-продажи DIY, Household, Garden и Мебели</a:t>
            </a:r>
          </a:p>
          <a:p>
            <a:pPr>
              <a:defRPr/>
            </a:pPr>
            <a:r>
              <a:rPr lang="ru-RU" sz="1000" dirty="0"/>
              <a:t>Рейтинг online-продаж в сегментах DIY, </a:t>
            </a:r>
          </a:p>
          <a:p>
            <a:pPr>
              <a:defRPr/>
            </a:pPr>
            <a:r>
              <a:rPr lang="ru-RU" sz="1000" dirty="0"/>
              <a:t>Household, </a:t>
            </a:r>
            <a:r>
              <a:rPr lang="ru-RU" sz="1000" dirty="0" err="1"/>
              <a:t>Garden</a:t>
            </a:r>
            <a:r>
              <a:rPr lang="ru-RU" sz="1000" dirty="0"/>
              <a:t> и Мебели</a:t>
            </a:r>
          </a:p>
          <a:p>
            <a:pPr>
              <a:defRPr/>
            </a:pPr>
            <a:r>
              <a:rPr lang="ru-RU" sz="1000" dirty="0" err="1"/>
              <a:t>Омниканальный</a:t>
            </a:r>
            <a:r>
              <a:rPr lang="ru-RU" sz="1000" dirty="0"/>
              <a:t> бизнес крупнейших сетей DIY</a:t>
            </a:r>
          </a:p>
          <a:p>
            <a:pPr>
              <a:defRPr/>
            </a:pPr>
            <a:r>
              <a:rPr lang="ru-RU" sz="1000" dirty="0"/>
              <a:t>Отставки и назначения в сетях DIY</a:t>
            </a:r>
          </a:p>
          <a:p>
            <a:pPr>
              <a:defRPr/>
            </a:pPr>
            <a:r>
              <a:rPr lang="ru-RU" sz="1000" dirty="0"/>
              <a:t>Крупнейшие сделки M&amp;A в сетях DIY</a:t>
            </a:r>
            <a:endParaRPr lang="en-US" sz="1000" dirty="0"/>
          </a:p>
          <a:p>
            <a:pPr>
              <a:defRPr/>
            </a:pPr>
            <a:r>
              <a:rPr lang="ru-RU" sz="1000" dirty="0"/>
              <a:t>Распределительные центры и логистика </a:t>
            </a:r>
          </a:p>
          <a:p>
            <a:pPr>
              <a:defRPr/>
            </a:pPr>
            <a:r>
              <a:rPr lang="ru-RU" sz="1000" dirty="0"/>
              <a:t>торговых сетей</a:t>
            </a:r>
          </a:p>
          <a:p>
            <a:pPr>
              <a:defRPr/>
            </a:pPr>
            <a:r>
              <a:rPr lang="ru-RU" sz="1000" dirty="0"/>
              <a:t>Развитие цифровых технологий в </a:t>
            </a:r>
          </a:p>
          <a:p>
            <a:pPr>
              <a:defRPr/>
            </a:pPr>
            <a:r>
              <a:rPr lang="ru-RU" sz="1000" dirty="0"/>
              <a:t>розничной торговле </a:t>
            </a:r>
          </a:p>
          <a:p>
            <a:pPr>
              <a:defRPr/>
            </a:pPr>
            <a:r>
              <a:rPr lang="ru-RU" sz="1000" dirty="0"/>
              <a:t>DIY, Household, </a:t>
            </a:r>
            <a:r>
              <a:rPr lang="ru-RU" sz="1000" dirty="0" err="1"/>
              <a:t>Garden</a:t>
            </a:r>
            <a:r>
              <a:rPr lang="ru-RU" sz="1000" dirty="0"/>
              <a:t> и Мебели</a:t>
            </a:r>
          </a:p>
        </p:txBody>
      </p:sp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997C9E3A-98B9-40BF-86F0-E788427D7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78930"/>
              </p:ext>
            </p:extLst>
          </p:nvPr>
        </p:nvGraphicFramePr>
        <p:xfrm>
          <a:off x="140892" y="1059116"/>
          <a:ext cx="2886712" cy="51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полной версии исследования </a:t>
                      </a:r>
                      <a:b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«РЫНОК DIY РОССИИ. ИТОГИ 2024 ГОДА И ТЕНДЕНЦИИ 2025 ГОДА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»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F6F7468-7235-4698-9226-843D291A67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4447" y="1739945"/>
            <a:ext cx="1682617" cy="130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96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D84148E1-127C-280A-B871-44C95BABDC8C}"/>
              </a:ext>
            </a:extLst>
          </p:cNvPr>
          <p:cNvGraphicFramePr>
            <a:graphicFrameLocks/>
          </p:cNvGraphicFramePr>
          <p:nvPr/>
        </p:nvGraphicFramePr>
        <p:xfrm>
          <a:off x="296527" y="2578021"/>
          <a:ext cx="4154174" cy="2099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 t="72169" r="62381"/>
          <a:stretch/>
        </p:blipFill>
        <p:spPr>
          <a:xfrm>
            <a:off x="8098665" y="73861"/>
            <a:ext cx="1044198" cy="307358"/>
          </a:xfrm>
          <a:prstGeom prst="rect">
            <a:avLst/>
          </a:prstGeom>
        </p:spPr>
      </p:pic>
      <p:sp>
        <p:nvSpPr>
          <p:cNvPr id="17" name="Текст 5"/>
          <p:cNvSpPr txBox="1">
            <a:spLocks/>
          </p:cNvSpPr>
          <p:nvPr/>
        </p:nvSpPr>
        <p:spPr>
          <a:xfrm>
            <a:off x="258096" y="4677798"/>
            <a:ext cx="4494585" cy="10750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ru-RU"/>
            </a:defPPr>
            <a:lvl1pPr indent="0" algn="r" defTabSz="845262">
              <a:spcBef>
                <a:spcPct val="20000"/>
              </a:spcBef>
              <a:buFont typeface="Arial"/>
              <a:buNone/>
              <a:defRPr sz="600" i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2816" indent="-285699">
              <a:spcBef>
                <a:spcPct val="20000"/>
              </a:spcBef>
              <a:buFont typeface="Arial"/>
              <a:buChar char="–"/>
              <a:defRPr sz="2800"/>
            </a:lvl2pPr>
            <a:lvl3pPr marL="1142795" indent="-228559">
              <a:spcBef>
                <a:spcPct val="20000"/>
              </a:spcBef>
              <a:buFont typeface="Arial"/>
              <a:buChar char="•"/>
              <a:defRPr sz="2400"/>
            </a:lvl3pPr>
            <a:lvl4pPr marL="1599913" indent="-228559">
              <a:spcBef>
                <a:spcPct val="20000"/>
              </a:spcBef>
              <a:buFont typeface="Arial"/>
              <a:buChar char="–"/>
              <a:defRPr sz="2100"/>
            </a:lvl4pPr>
            <a:lvl5pPr marL="2057031" indent="-228559">
              <a:spcBef>
                <a:spcPct val="20000"/>
              </a:spcBef>
              <a:buFont typeface="Arial"/>
              <a:buChar char="»"/>
              <a:defRPr sz="2100"/>
            </a:lvl5pPr>
            <a:lvl6pPr marL="2514149" indent="-228559">
              <a:spcBef>
                <a:spcPct val="20000"/>
              </a:spcBef>
              <a:buFont typeface="Arial"/>
              <a:buChar char="•"/>
              <a:defRPr sz="2100"/>
            </a:lvl6pPr>
            <a:lvl7pPr marL="2971267" indent="-228559">
              <a:spcBef>
                <a:spcPct val="20000"/>
              </a:spcBef>
              <a:buFont typeface="Arial"/>
              <a:buChar char="•"/>
              <a:defRPr sz="2100"/>
            </a:lvl7pPr>
            <a:lvl8pPr marL="3428386" indent="-228559">
              <a:spcBef>
                <a:spcPct val="20000"/>
              </a:spcBef>
              <a:buFont typeface="Arial"/>
              <a:buChar char="•"/>
              <a:defRPr sz="2100"/>
            </a:lvl8pPr>
            <a:lvl9pPr marL="3885504" indent="-228559">
              <a:spcBef>
                <a:spcPct val="20000"/>
              </a:spcBef>
              <a:buFont typeface="Arial"/>
              <a:buChar char="•"/>
              <a:defRPr sz="2100"/>
            </a:lvl9pPr>
          </a:lstStyle>
          <a:p>
            <a:pPr defTabSz="845241"/>
            <a:r>
              <a:rPr lang="ru-RU" dirty="0">
                <a:solidFill>
                  <a:prstClr val="white">
                    <a:lumMod val="50000"/>
                  </a:prstClr>
                </a:solidFill>
              </a:rPr>
              <a:t>Источник: оценки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INFOLine</a:t>
            </a:r>
            <a:r>
              <a:rPr lang="ru-RU" dirty="0">
                <a:solidFill>
                  <a:prstClr val="white">
                    <a:lumMod val="50000"/>
                  </a:prstClr>
                </a:solidFill>
              </a:rPr>
              <a:t> (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household </a:t>
            </a:r>
            <a:r>
              <a:rPr lang="ru-RU" dirty="0">
                <a:solidFill>
                  <a:prstClr val="white">
                    <a:lumMod val="50000"/>
                  </a:prstClr>
                </a:solidFill>
              </a:rPr>
              <a:t>и мебель – товары, представленные в ассортименте ритейлеров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DIY</a:t>
            </a:r>
            <a:r>
              <a:rPr lang="ru-RU" dirty="0">
                <a:solidFill>
                  <a:prstClr val="white">
                    <a:lumMod val="50000"/>
                  </a:prstClr>
                </a:solidFill>
              </a:rPr>
              <a:t>),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ru-RU" dirty="0">
                <a:solidFill>
                  <a:prstClr val="white">
                    <a:lumMod val="50000"/>
                  </a:prstClr>
                </a:solidFill>
              </a:rPr>
              <a:t>включая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online-</a:t>
            </a:r>
            <a:r>
              <a:rPr lang="ru-RU" dirty="0">
                <a:solidFill>
                  <a:prstClr val="white">
                    <a:lumMod val="50000"/>
                  </a:prstClr>
                </a:solidFill>
              </a:rPr>
              <a:t>продажи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Текст 4"/>
          <p:cNvSpPr txBox="1">
            <a:spLocks/>
          </p:cNvSpPr>
          <p:nvPr/>
        </p:nvSpPr>
        <p:spPr>
          <a:xfrm>
            <a:off x="6040801" y="2574000"/>
            <a:ext cx="2735511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838" indent="-342838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6" indent="-28569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5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13" indent="-22855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31" indent="-228559" algn="l" defTabSz="45711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49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7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6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04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106">
              <a:buNone/>
            </a:pPr>
            <a:endParaRPr lang="ru-RU" sz="1000" dirty="0">
              <a:solidFill>
                <a:prstClr val="white">
                  <a:lumMod val="5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Текст 5"/>
          <p:cNvSpPr txBox="1">
            <a:spLocks/>
          </p:cNvSpPr>
          <p:nvPr/>
        </p:nvSpPr>
        <p:spPr>
          <a:xfrm>
            <a:off x="4754881" y="4569278"/>
            <a:ext cx="3312825" cy="21602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ru-RU"/>
            </a:defPPr>
            <a:lvl1pPr indent="0" algn="r" defTabSz="845262">
              <a:spcBef>
                <a:spcPct val="20000"/>
              </a:spcBef>
              <a:buFont typeface="Arial"/>
              <a:buNone/>
              <a:defRPr sz="600" i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2816" indent="-285699">
              <a:spcBef>
                <a:spcPct val="20000"/>
              </a:spcBef>
              <a:buFont typeface="Arial"/>
              <a:buChar char="–"/>
              <a:defRPr sz="2800"/>
            </a:lvl2pPr>
            <a:lvl3pPr marL="1142795" indent="-228559">
              <a:spcBef>
                <a:spcPct val="20000"/>
              </a:spcBef>
              <a:buFont typeface="Arial"/>
              <a:buChar char="•"/>
              <a:defRPr sz="2400"/>
            </a:lvl3pPr>
            <a:lvl4pPr marL="1599913" indent="-228559">
              <a:spcBef>
                <a:spcPct val="20000"/>
              </a:spcBef>
              <a:buFont typeface="Arial"/>
              <a:buChar char="–"/>
              <a:defRPr sz="2100"/>
            </a:lvl4pPr>
            <a:lvl5pPr marL="2057031" indent="-228559">
              <a:spcBef>
                <a:spcPct val="20000"/>
              </a:spcBef>
              <a:buFont typeface="Arial"/>
              <a:buChar char="»"/>
              <a:defRPr sz="2100"/>
            </a:lvl5pPr>
            <a:lvl6pPr marL="2514149" indent="-228559">
              <a:spcBef>
                <a:spcPct val="20000"/>
              </a:spcBef>
              <a:buFont typeface="Arial"/>
              <a:buChar char="•"/>
              <a:defRPr sz="2100"/>
            </a:lvl6pPr>
            <a:lvl7pPr marL="2971267" indent="-228559">
              <a:spcBef>
                <a:spcPct val="20000"/>
              </a:spcBef>
              <a:buFont typeface="Arial"/>
              <a:buChar char="•"/>
              <a:defRPr sz="2100"/>
            </a:lvl7pPr>
            <a:lvl8pPr marL="3428386" indent="-228559">
              <a:spcBef>
                <a:spcPct val="20000"/>
              </a:spcBef>
              <a:buFont typeface="Arial"/>
              <a:buChar char="•"/>
              <a:defRPr sz="2100"/>
            </a:lvl8pPr>
            <a:lvl9pPr marL="3885504" indent="-228559">
              <a:spcBef>
                <a:spcPct val="20000"/>
              </a:spcBef>
              <a:buFont typeface="Arial"/>
              <a:buChar char="•"/>
              <a:defRPr sz="2100"/>
            </a:lvl9pPr>
          </a:lstStyle>
          <a:p>
            <a:pPr algn="l" defTabSz="845241"/>
            <a:r>
              <a:rPr lang="ru-RU" dirty="0">
                <a:solidFill>
                  <a:prstClr val="white">
                    <a:lumMod val="50000"/>
                  </a:prstClr>
                </a:solidFill>
              </a:rPr>
              <a:t> </a:t>
            </a:r>
          </a:p>
        </p:txBody>
      </p:sp>
      <p:sp>
        <p:nvSpPr>
          <p:cNvPr id="19" name="Заголовок 2"/>
          <p:cNvSpPr txBox="1">
            <a:spLocks/>
          </p:cNvSpPr>
          <p:nvPr/>
        </p:nvSpPr>
        <p:spPr>
          <a:xfrm>
            <a:off x="361014" y="2574000"/>
            <a:ext cx="4101804" cy="3930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1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06">
              <a:spcBef>
                <a:spcPct val="20000"/>
              </a:spcBef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Оборот розничной торговли DIY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&amp;Garden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&amp;H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и мебелью, млрд руб. </a:t>
            </a: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AB957530-C181-4932-8260-BAEB30F25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945081"/>
              </p:ext>
            </p:extLst>
          </p:nvPr>
        </p:nvGraphicFramePr>
        <p:xfrm>
          <a:off x="1888761" y="855648"/>
          <a:ext cx="6939751" cy="173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6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6171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9875" marR="0" lvl="0" indent="-269875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2024 г. оборот розничной торговли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Household 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 мебелью вырос на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трлн руб. 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 учетом дополнительных категорий, не относящихся к целевым сегментам, но продающихся в универсальных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DIY-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сетях он составил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трлн руб.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а общий объем рынка с учетом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B2B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 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продаж вырос на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трлн руб.</a:t>
                      </a:r>
                    </a:p>
                    <a:p>
                      <a:pPr marL="269875" marR="0" lvl="0" indent="-269875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Рынок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 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развивался несколько быстрее: розничные продажи в сегменте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DIY&amp;Garden 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выросли на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трлн руб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из которых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пришлось на долю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DIY-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товаров (рост на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трлн руб.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). </a:t>
                      </a:r>
                    </a:p>
                    <a:p>
                      <a:pPr marL="269875" marR="0" lvl="0" indent="-269875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сегменте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Household&amp;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мебель розничные продажи выросли на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трлн руб. </a:t>
                      </a:r>
                    </a:p>
                    <a:p>
                      <a:pPr marL="269875" marR="0" lvl="0" indent="-269875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 фоне роста расходов производителей, повышения тарифов на ж/д и автоперевозки и увеличения заработных плат персонала продолжилось повышение цен на строительные и отделочные материалы: так, цены индекс ремонта за 2024 г. в Санкт-Петербурге вырос на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тыс. руб./кв. м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и на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тыс. руб./кв. м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 Москве. </a:t>
                      </a:r>
                    </a:p>
                    <a:p>
                      <a:pPr marL="269875" marR="0" lvl="0" indent="-269875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целом за 2024 г., по оценкам ФСГС, потребительские цены на строительные материалы выросли в среднем на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гг., а цены на мебель – на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</a:t>
                      </a: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" name="Текст 5"/>
          <p:cNvSpPr txBox="1">
            <a:spLocks/>
          </p:cNvSpPr>
          <p:nvPr/>
        </p:nvSpPr>
        <p:spPr>
          <a:xfrm>
            <a:off x="5113397" y="4682162"/>
            <a:ext cx="3700955" cy="103216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ru-RU"/>
            </a:defPPr>
            <a:lvl1pPr indent="0" algn="r" defTabSz="845262">
              <a:spcBef>
                <a:spcPct val="20000"/>
              </a:spcBef>
              <a:buFont typeface="Arial"/>
              <a:buNone/>
              <a:defRPr sz="600" i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2816" indent="-285699">
              <a:spcBef>
                <a:spcPct val="20000"/>
              </a:spcBef>
              <a:buFont typeface="Arial"/>
              <a:buChar char="–"/>
              <a:defRPr sz="2800"/>
            </a:lvl2pPr>
            <a:lvl3pPr marL="1142795" indent="-228559">
              <a:spcBef>
                <a:spcPct val="20000"/>
              </a:spcBef>
              <a:buFont typeface="Arial"/>
              <a:buChar char="•"/>
              <a:defRPr sz="2400"/>
            </a:lvl3pPr>
            <a:lvl4pPr marL="1599913" indent="-228559">
              <a:spcBef>
                <a:spcPct val="20000"/>
              </a:spcBef>
              <a:buFont typeface="Arial"/>
              <a:buChar char="–"/>
              <a:defRPr sz="2100"/>
            </a:lvl4pPr>
            <a:lvl5pPr marL="2057031" indent="-228559">
              <a:spcBef>
                <a:spcPct val="20000"/>
              </a:spcBef>
              <a:buFont typeface="Arial"/>
              <a:buChar char="»"/>
              <a:defRPr sz="2100"/>
            </a:lvl5pPr>
            <a:lvl6pPr marL="2514149" indent="-228559">
              <a:spcBef>
                <a:spcPct val="20000"/>
              </a:spcBef>
              <a:buFont typeface="Arial"/>
              <a:buChar char="•"/>
              <a:defRPr sz="2100"/>
            </a:lvl6pPr>
            <a:lvl7pPr marL="2971267" indent="-228559">
              <a:spcBef>
                <a:spcPct val="20000"/>
              </a:spcBef>
              <a:buFont typeface="Arial"/>
              <a:buChar char="•"/>
              <a:defRPr sz="2100"/>
            </a:lvl7pPr>
            <a:lvl8pPr marL="3428386" indent="-228559">
              <a:spcBef>
                <a:spcPct val="20000"/>
              </a:spcBef>
              <a:buFont typeface="Arial"/>
              <a:buChar char="•"/>
              <a:defRPr sz="2100"/>
            </a:lvl8pPr>
            <a:lvl9pPr marL="3885504" indent="-228559">
              <a:spcBef>
                <a:spcPct val="20000"/>
              </a:spcBef>
              <a:buFont typeface="Arial"/>
              <a:buChar char="•"/>
              <a:defRPr sz="2100"/>
            </a:lvl9pPr>
          </a:lstStyle>
          <a:p>
            <a:pPr defTabSz="845241"/>
            <a:r>
              <a:rPr lang="ru-RU" dirty="0">
                <a:solidFill>
                  <a:prstClr val="white">
                    <a:lumMod val="50000"/>
                  </a:prstClr>
                </a:solidFill>
              </a:rPr>
              <a:t>Источник: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INFOLine</a:t>
            </a:r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46E39E7-EAD8-097C-FBCB-42C05A5CF234}"/>
              </a:ext>
            </a:extLst>
          </p:cNvPr>
          <p:cNvGraphicFramePr>
            <a:graphicFrameLocks noGrp="1"/>
          </p:cNvGraphicFramePr>
          <p:nvPr/>
        </p:nvGraphicFramePr>
        <p:xfrm>
          <a:off x="4756467" y="2582718"/>
          <a:ext cx="4017646" cy="22136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0457">
                  <a:extLst>
                    <a:ext uri="{9D8B030D-6E8A-4147-A177-3AD203B41FA5}">
                      <a16:colId xmlns:a16="http://schemas.microsoft.com/office/drawing/2014/main" val="4079965374"/>
                    </a:ext>
                  </a:extLst>
                </a:gridCol>
                <a:gridCol w="3487189">
                  <a:extLst>
                    <a:ext uri="{9D8B030D-6E8A-4147-A177-3AD203B41FA5}">
                      <a16:colId xmlns:a16="http://schemas.microsoft.com/office/drawing/2014/main" val="1947615476"/>
                    </a:ext>
                  </a:extLst>
                </a:gridCol>
              </a:tblGrid>
              <a:tr h="116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Этапы</a:t>
                      </a:r>
                    </a:p>
                  </a:txBody>
                  <a:tcPr marL="17780" marR="17780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Тенденции развития рынка </a:t>
                      </a:r>
                      <a:r>
                        <a:rPr lang="en-US" sz="10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</a:t>
                      </a:r>
                      <a:r>
                        <a:rPr lang="ru-RU" sz="10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и экономики России</a:t>
                      </a:r>
                    </a:p>
                  </a:txBody>
                  <a:tcPr marL="17780" marR="17780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054140"/>
                  </a:ext>
                </a:extLst>
              </a:tr>
              <a:tr h="256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0 этап 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до 2005 г.</a:t>
                      </a: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Появление первых сетей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и выход на рынок зарубежных сетей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Создание отечественных сетевых компаний и выход на наш рынок ведущих зарубежных игроков, последним из которых в 2004 г. начал работу </a:t>
                      </a:r>
                      <a:r>
                        <a:rPr lang="en-US" sz="700" b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Leroy Merlin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859275"/>
                  </a:ext>
                </a:extLst>
              </a:tr>
              <a:tr h="256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этап 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до 20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12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г.</a:t>
                      </a: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Региональная экспансия и экономический кризис 2008-2009 гг.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Активное масштабирование бизнеса. Последствия глобально кризиса 2008 г.: первые крупные банкротства, например, "Санта Хаус", "Старик Хоттабыч", "Лаверна".</a:t>
                      </a: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224422"/>
                  </a:ext>
                </a:extLst>
              </a:tr>
              <a:tr h="256881">
                <a:tc>
                  <a:txBody>
                    <a:bodyPr/>
                    <a:lstStyle/>
                    <a:p>
                      <a:pPr marL="0" marR="0" lvl="0" indent="0" algn="ctr" defTabSz="45711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II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этап 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до 20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15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г.</a:t>
                      </a: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Снижение темпов роста рынка и усиление конкурентной борьбы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Высокий уровень конкуренции в крупных городах и начало развития онлайн-канала продаж. Стагнация доходов населения и объемов потребления.</a:t>
                      </a: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7036240"/>
                  </a:ext>
                </a:extLst>
              </a:tr>
              <a:tr h="344519">
                <a:tc>
                  <a:txBody>
                    <a:bodyPr/>
                    <a:lstStyle/>
                    <a:p>
                      <a:pPr marL="0" marR="0" lvl="0" indent="0" algn="ctr" defTabSz="45711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III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этап 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до 20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20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г.</a:t>
                      </a: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Последствия кризиса 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2015 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г. и девальвации рубля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Ослабление курса рубля ограничило покупки импортных строительных материалов. Снижение покупательской способности населения и падение продаж. Наращивание объемов производства материалов в РФ. Консолидация ритейла </a:t>
                      </a:r>
                      <a:r>
                        <a:rPr lang="en-US" sz="700" b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DIY.</a:t>
                      </a: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268896"/>
                  </a:ext>
                </a:extLst>
              </a:tr>
              <a:tr h="105075">
                <a:tc>
                  <a:txBody>
                    <a:bodyPr/>
                    <a:lstStyle/>
                    <a:p>
                      <a:pPr marL="0" marR="0" lvl="0" indent="0" algn="ctr" defTabSz="45711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IV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этап 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2020-2021</a:t>
                      </a: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Пандемия и постпандемийное восстановление рынка, рост </a:t>
                      </a:r>
                      <a:r>
                        <a:rPr lang="en-US" sz="700" b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online-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продаж и омниканальная трансформация потребительского поведения и крупнейших ритейлеров.</a:t>
                      </a: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593715"/>
                  </a:ext>
                </a:extLst>
              </a:tr>
              <a:tr h="239622">
                <a:tc>
                  <a:txBody>
                    <a:bodyPr/>
                    <a:lstStyle/>
                    <a:p>
                      <a:pPr marL="0" marR="0" lvl="0" indent="0" algn="ctr" defTabSz="45711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этап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ctr" defTabSz="45711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 24.02.2022</a:t>
                      </a: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Специальная военная операция, уход иностранных компаний из России, ограничение импорта из ЕС из-за санкций, экономический кризис, рост внутреннего производства, запуск параллельного импорта и переориентация импортных поставок на компании из Китая, Турции, Индии, Казахстана и др.</a:t>
                      </a:r>
                    </a:p>
                  </a:txBody>
                  <a:tcPr marL="17780" marR="177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7646385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474BDB-EA5D-37F2-A7BF-206F75C4B268}"/>
              </a:ext>
            </a:extLst>
          </p:cNvPr>
          <p:cNvSpPr/>
          <p:nvPr/>
        </p:nvSpPr>
        <p:spPr>
          <a:xfrm>
            <a:off x="847038" y="4209484"/>
            <a:ext cx="1213293" cy="20005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455602"/>
            <a:r>
              <a:rPr lang="ru-RU" sz="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charset="0"/>
                <a:ea typeface="Roboto Condensed" charset="0"/>
                <a:cs typeface="Roboto Condensed" charset="0"/>
              </a:rPr>
              <a:t>КРИЗИС 2009</a:t>
            </a:r>
            <a:endParaRPr lang="ru-RU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D5FD668-4F6B-70C1-F86F-E3818E5CCE18}"/>
              </a:ext>
            </a:extLst>
          </p:cNvPr>
          <p:cNvSpPr/>
          <p:nvPr/>
        </p:nvSpPr>
        <p:spPr>
          <a:xfrm flipH="1" flipV="1">
            <a:off x="1398026" y="2948982"/>
            <a:ext cx="4812" cy="1181693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5602"/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574A4D8-B2F9-0334-0276-A31176DB9809}"/>
              </a:ext>
            </a:extLst>
          </p:cNvPr>
          <p:cNvSpPr/>
          <p:nvPr/>
        </p:nvSpPr>
        <p:spPr>
          <a:xfrm>
            <a:off x="2131176" y="4209484"/>
            <a:ext cx="1213293" cy="20005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455602"/>
            <a:r>
              <a:rPr lang="ru-RU" sz="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charset="0"/>
                <a:ea typeface="Roboto Condensed" charset="0"/>
                <a:cs typeface="Roboto Condensed" charset="0"/>
              </a:rPr>
              <a:t>КРИЗИС 2015</a:t>
            </a:r>
            <a:endParaRPr lang="ru-RU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51F67D3-C552-4715-E617-87D03D5E84A1}"/>
              </a:ext>
            </a:extLst>
          </p:cNvPr>
          <p:cNvSpPr/>
          <p:nvPr/>
        </p:nvSpPr>
        <p:spPr>
          <a:xfrm flipH="1" flipV="1">
            <a:off x="2735196" y="2956069"/>
            <a:ext cx="4812" cy="1181693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5602"/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CEAB156-ED41-DF9E-6621-5B005DD8D5C7}"/>
              </a:ext>
            </a:extLst>
          </p:cNvPr>
          <p:cNvSpPr/>
          <p:nvPr/>
        </p:nvSpPr>
        <p:spPr>
          <a:xfrm>
            <a:off x="2861243" y="4209484"/>
            <a:ext cx="1213293" cy="20005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455602"/>
            <a:r>
              <a:rPr lang="ru-RU" sz="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charset="0"/>
                <a:ea typeface="Roboto Condensed" charset="0"/>
                <a:cs typeface="Roboto Condensed" charset="0"/>
              </a:rPr>
              <a:t>КРИЗИС 2020</a:t>
            </a:r>
            <a:endParaRPr lang="ru-RU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6D3CB8D-8DBA-EEC5-4DCF-6CD5D4DA19FB}"/>
              </a:ext>
            </a:extLst>
          </p:cNvPr>
          <p:cNvSpPr/>
          <p:nvPr/>
        </p:nvSpPr>
        <p:spPr>
          <a:xfrm flipH="1" flipV="1">
            <a:off x="3490238" y="2951255"/>
            <a:ext cx="4812" cy="1181693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5602"/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9105E1E-AA88-F154-E593-B228CD90B22D}"/>
              </a:ext>
            </a:extLst>
          </p:cNvPr>
          <p:cNvSpPr/>
          <p:nvPr/>
        </p:nvSpPr>
        <p:spPr>
          <a:xfrm flipH="1" flipV="1">
            <a:off x="3866870" y="2947719"/>
            <a:ext cx="4812" cy="1181693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5602"/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5E4B9FF-453E-D1FA-8B88-FDB86D6D1568}"/>
              </a:ext>
            </a:extLst>
          </p:cNvPr>
          <p:cNvSpPr/>
          <p:nvPr/>
        </p:nvSpPr>
        <p:spPr>
          <a:xfrm>
            <a:off x="3405192" y="4209484"/>
            <a:ext cx="1213293" cy="20005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455602"/>
            <a:r>
              <a:rPr lang="ru-RU" sz="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charset="0"/>
                <a:ea typeface="Roboto Condensed" charset="0"/>
                <a:cs typeface="Roboto Condensed" charset="0"/>
              </a:rPr>
              <a:t>КРИЗИС 2022</a:t>
            </a:r>
            <a:endParaRPr lang="ru-RU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21" name="TextBox 20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BBDF11FD-E60D-4881-8F19-193DCA90EA56}"/>
              </a:ext>
            </a:extLst>
          </p:cNvPr>
          <p:cNvSpPr txBox="1"/>
          <p:nvPr/>
        </p:nvSpPr>
        <p:spPr>
          <a:xfrm>
            <a:off x="371437" y="667282"/>
            <a:ext cx="8391600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defTabSz="455602"/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5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.1. ДИНАМИКА ОБОРОТА РОЗНИЧНОЙ ТОРГОВЛИ В СЕГМЕНТАХ DIY, 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GARDEN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, HOUSEHOLD И МЕБЕЛЬ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FA40BA4-B6FA-40CE-B965-DBA945DE6090}"/>
              </a:ext>
            </a:extLst>
          </p:cNvPr>
          <p:cNvSpPr/>
          <p:nvPr/>
        </p:nvSpPr>
        <p:spPr>
          <a:xfrm>
            <a:off x="296527" y="1934958"/>
            <a:ext cx="17396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i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*Темпы роста (снижения) рассчитаны исходя из фактических цен соответствующего периода</a:t>
            </a:r>
          </a:p>
          <a:p>
            <a:r>
              <a:rPr lang="ru-RU" sz="600" i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**Дополнительные товарные подкатегории, не относящиеся к сегменту, которые продаются в сетях DIY, Household, мебель для дома, </a:t>
            </a:r>
            <a:r>
              <a:rPr lang="ru-RU" sz="600" i="1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Garden</a:t>
            </a:r>
            <a:endParaRPr lang="ru-RU" sz="600" i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50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90832" y="4457012"/>
            <a:ext cx="3252468" cy="33014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полной версии – 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 слайдов, 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0 диаграмм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27595" y="14023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1F497D"/>
              </a:buClr>
              <a:defRPr/>
            </a:pPr>
            <a:endParaRPr lang="ru-RU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991" y="648298"/>
            <a:ext cx="5553795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lvl="0"/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ЧАСТЬ V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I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. КОНЪЮНКТУРНЫЙ ОПРОС ПОСТАВЩИКОВ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AD40F0-FB04-45B9-8317-5A04132F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388" y="1469411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862C5C-99D0-451E-BB6C-4FA8B573E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015" y="167355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1F2345-5E89-4839-ACB1-72BFD4291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642" y="1877705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11227F-62ED-4624-9CD3-5EE3AD6E9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269" y="2097092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95454" y="921481"/>
            <a:ext cx="4036564" cy="2895003"/>
          </a:xfrm>
          <a:prstGeom prst="rect">
            <a:avLst/>
          </a:prstGeom>
        </p:spPr>
        <p:txBody>
          <a:bodyPr lIns="50400" tIns="25200" rIns="50400" bIns="25200" anchor="t" anchorCtr="0"/>
          <a:lstStyle>
            <a:defPPr>
              <a:defRPr lang="ru-RU"/>
            </a:defPPr>
            <a:lvl1pPr algn="r" fontAlgn="auto">
              <a:spcAft>
                <a:spcPts val="0"/>
              </a:spcAft>
              <a:defRPr sz="1200">
                <a:ln w="17780">
                  <a:noFill/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Содержание и описание методики опроса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Итоги продаж поставщиков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Доля продаж поставщиков через сети DIY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Продажи в рамках промо и участие в совместных 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маркетинговых акциях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Экспорт в структуре продаж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Факторы, препятствующие развитию 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поставщиков и меры поддержки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Взаимодействие с торговыми сетями 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и успешность сотрудничества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Взаимодействие с маркетплейсами 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и доля продаж через интернет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Взаимодействие со строительными 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и строительно-монтажными компаниями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9CECE12C-3633-40B5-82E9-0C07129D7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880"/>
              </p:ext>
            </p:extLst>
          </p:nvPr>
        </p:nvGraphicFramePr>
        <p:xfrm>
          <a:off x="306902" y="-14400"/>
          <a:ext cx="8377239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4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845262" rtl="0" eaLnBrk="1" latinLnBrk="0" hangingPunct="1"/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РЫНОК </a:t>
                      </a: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DIY </a:t>
                      </a:r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РОССИИ</a:t>
                      </a:r>
                    </a:p>
                    <a:p>
                      <a:pPr marL="0" algn="l" defTabSz="845262" rtl="0" eaLnBrk="1" latinLnBrk="0" hangingPunct="1"/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Итоги 2023 года и тенденции 2024 года. Демоверсия</a:t>
                      </a:r>
                      <a:endParaRPr lang="ru-RU" sz="9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2A33AC4-8BB4-4F2E-BA6B-4985B1BC1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78930"/>
              </p:ext>
            </p:extLst>
          </p:nvPr>
        </p:nvGraphicFramePr>
        <p:xfrm>
          <a:off x="140892" y="1059116"/>
          <a:ext cx="2886712" cy="51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полной версии исследования </a:t>
                      </a:r>
                      <a:b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«РЫНОК DIY РОССИИ. ИТОГИ 2024 ГОДА И ТЕНДЕНЦИИ 2025 ГОДА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»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647DEA-979F-47F7-9D77-2541430C87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4447" y="1739945"/>
            <a:ext cx="1682617" cy="1305364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374B2F70-3B1E-48F6-9D8D-75042D1BFEDF}"/>
              </a:ext>
            </a:extLst>
          </p:cNvPr>
          <p:cNvSpPr txBox="1">
            <a:spLocks noChangeArrowheads="1"/>
          </p:cNvSpPr>
          <p:nvPr/>
        </p:nvSpPr>
        <p:spPr>
          <a:xfrm>
            <a:off x="6799595" y="4387838"/>
            <a:ext cx="2398181" cy="330142"/>
          </a:xfrm>
          <a:prstGeom prst="rect">
            <a:avLst/>
          </a:prstGeom>
          <a:ln>
            <a:noFill/>
          </a:ln>
        </p:spPr>
        <p:txBody>
          <a:bodyPr anchor="ctr"/>
          <a:lstStyle>
            <a:defPPr>
              <a:defRPr lang="ru-RU"/>
            </a:defPPr>
            <a:lvl1pPr marL="0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8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6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4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2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0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9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7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4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*Выйдет в рамках </a:t>
            </a:r>
            <a:r>
              <a:rPr lang="en-US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II</a:t>
            </a:r>
            <a:r>
              <a:rPr lang="ru-RU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итерации</a:t>
            </a:r>
          </a:p>
        </p:txBody>
      </p:sp>
    </p:spTree>
    <p:extLst>
      <p:ext uri="{BB962C8B-B14F-4D97-AF65-F5344CB8AC3E}">
        <p14:creationId xmlns:p14="http://schemas.microsoft.com/office/powerpoint/2010/main" val="3417815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076" y="661252"/>
            <a:ext cx="5772895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defTabSz="455602"/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6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.1. СОДЕРЖАНИЕ И ОПИСАНИЕ МЕТОДИКИ ОПРОСА ПОСТАВЩИКОВ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3"/>
          <a:stretch/>
        </p:blipFill>
        <p:spPr>
          <a:xfrm>
            <a:off x="5247503" y="3130439"/>
            <a:ext cx="3611616" cy="1493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49" y="915989"/>
            <a:ext cx="961423" cy="961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1972" y="1046250"/>
            <a:ext cx="254720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5602"/>
            <a:r>
              <a:rPr lang="ru-RU" sz="1050" b="1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Цель опроса </a:t>
            </a:r>
            <a:r>
              <a:rPr lang="ru-RU" sz="1050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– оценка перспектив развития рынка, эффективности взаимодействия с сетевым ритейлом и прогнозы работы с </a:t>
            </a:r>
            <a:r>
              <a:rPr lang="en-US" sz="1050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e-commerce</a:t>
            </a:r>
            <a:r>
              <a:rPr lang="ru-RU" sz="1050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ведущих поставщиков.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490589"/>
              </p:ext>
            </p:extLst>
          </p:nvPr>
        </p:nvGraphicFramePr>
        <p:xfrm>
          <a:off x="1" y="869002"/>
          <a:ext cx="8924014" cy="3945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7844">
                  <a:extLst>
                    <a:ext uri="{9D8B030D-6E8A-4147-A177-3AD203B41FA5}">
                      <a16:colId xmlns:a16="http://schemas.microsoft.com/office/drawing/2014/main" val="2656280271"/>
                    </a:ext>
                  </a:extLst>
                </a:gridCol>
              </a:tblGrid>
              <a:tr h="3945410">
                <a:tc>
                  <a:txBody>
                    <a:bodyPr/>
                    <a:lstStyle/>
                    <a:p>
                      <a:pPr algn="l"/>
                      <a:endParaRPr lang="ru-RU" sz="16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35412" marR="135412" marT="67705" marB="67705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ru-RU" sz="10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  <a:hlinkClick r:id="" action="ppaction://noaction"/>
                      </a:endParaRP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Итоги продаж поставщиков в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4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гг. и прогноз на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год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Доля продаж поставщиков через сети DIY&amp;HH в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–202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4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гг. и прогноз на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год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Продажи в рамках промо и участие в совместных маркетинговых акциях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4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гг.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 прогноз на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год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Экспорт в структуре продаж в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3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4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гг. и прогноз на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год 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Факторы, препятствующие развитию поставщиков и меры поддержки в условиях экономического кризиса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Взаимодействие с торговыми сетями и успешность сотрудничества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Критерии успешности сотрудничества и специальный ассортимент для сетей DIY&amp;HH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Взаимодействие с маркетплейсами и доля продаж через интернет в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4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гг. и прогноз на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год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Взаимодействие со строительными и строительно-монтажными компаниями в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4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гг. и прогноз на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год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1000" b="1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Методика опроса </a:t>
                      </a:r>
                      <a:r>
                        <a:rPr lang="en-US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INFOLine</a:t>
                      </a:r>
                      <a:endParaRPr lang="ru-RU" sz="1000" b="1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Для участия в опросе производителям строительно-отделочных материалов было выслано приглашение и анкета с вопросами.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Участие в анкетировании было бесплатным.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Анкета состоит из 7 разделов и 33 вопросов.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Опрос был проведен в 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I-II 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квартале 202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года.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Результаты опроса проанализированы 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INFOLine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структурированы с помощью графиков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/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диаграмм и представлены в презентации.</a:t>
                      </a:r>
                    </a:p>
                  </a:txBody>
                  <a:tcPr marL="135412" marR="135412" marT="67705" marB="67705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  </a:t>
                      </a:r>
                      <a:endParaRPr kumimoji="0" lang="en-US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kumimoji="0" lang="en-US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опросе ежегодно принимают участие крупнейшие поставщики строительно-отделочных материалов, большинство из которых имеет годовой объем продаж более 1 млрд рублей.</a:t>
                      </a: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ru-RU" sz="10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26987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Итоги опроса сформированы по результатам обработки более 100 анкет.</a:t>
                      </a:r>
                      <a:endParaRPr lang="en-US" sz="10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35412" marR="135412" marT="67705" marB="67705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6598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95454" y="922277"/>
            <a:ext cx="4036564" cy="1098897"/>
          </a:xfrm>
          <a:prstGeom prst="rect">
            <a:avLst/>
          </a:prstGeom>
        </p:spPr>
        <p:txBody>
          <a:bodyPr lIns="50400" tIns="25200" rIns="50400" bIns="25200" anchor="t" anchorCtr="0"/>
          <a:lstStyle>
            <a:defPPr>
              <a:defRPr lang="ru-RU"/>
            </a:defPPr>
            <a:lvl1pPr algn="r" fontAlgn="auto">
              <a:spcAft>
                <a:spcPts val="0"/>
              </a:spcAft>
              <a:defRPr sz="1200">
                <a:ln w="17780">
                  <a:noFill/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>
              <a:defRPr/>
            </a:pPr>
            <a:r>
              <a:rPr lang="ru-RU" sz="1000" dirty="0"/>
              <a:t>Портрет B2B- и B2C-клиентов на рынке DIY</a:t>
            </a:r>
          </a:p>
          <a:p>
            <a:pPr>
              <a:defRPr/>
            </a:pPr>
            <a:r>
              <a:rPr lang="ru-RU" sz="1000" dirty="0"/>
              <a:t>Отношение к ремонту</a:t>
            </a:r>
          </a:p>
          <a:p>
            <a:pPr>
              <a:defRPr/>
            </a:pPr>
            <a:r>
              <a:rPr lang="ru-RU" sz="1000" dirty="0"/>
              <a:t>Поведение при выборе и покупке стройматериалов</a:t>
            </a:r>
          </a:p>
          <a:p>
            <a:pPr>
              <a:defRPr/>
            </a:pPr>
            <a:r>
              <a:rPr lang="ru-RU" sz="1000" dirty="0"/>
              <a:t>Индивидуальное жилищное строительство</a:t>
            </a:r>
          </a:p>
          <a:p>
            <a:pPr>
              <a:defRPr/>
            </a:pPr>
            <a:r>
              <a:rPr lang="ru-RU" sz="1000" dirty="0"/>
              <a:t>Поведение потребителей на рынке e-commerce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90832" y="4457012"/>
            <a:ext cx="3252468" cy="33014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полной версии – 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17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слайдов, 38 диаграмм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27595" y="14023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1F497D"/>
              </a:buClr>
              <a:defRPr/>
            </a:pPr>
            <a:endParaRPr lang="ru-RU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991" y="648298"/>
            <a:ext cx="5553795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lvl="0"/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ЧАСТЬ 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VII. 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ПОТРЕБИТЕЛЬСКОЕ ПОВЕДЕНИЕ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E86B6C-D6E7-4F20-BAE6-C9000C538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550" y="1466927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516489-9FAD-4A10-819E-91ED0D806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993" y="1684809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A7F9CA-437D-4B8C-B7C9-9C0EEF29E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436" y="1902691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AE3524-63F5-42FA-97D6-E140F9DC6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80" y="2120573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ED804595-65BD-4161-8BD6-42A8FB3B3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78930"/>
              </p:ext>
            </p:extLst>
          </p:nvPr>
        </p:nvGraphicFramePr>
        <p:xfrm>
          <a:off x="140892" y="1059116"/>
          <a:ext cx="2886712" cy="51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полной версии исследования </a:t>
                      </a:r>
                      <a:b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«РЫНОК DIY РОССИИ. ИТОГИ 2024 ГОДА И ТЕНДЕНЦИИ 2025 ГОДА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»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F454500-9096-49A1-9AEE-44928B8A07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4447" y="1739945"/>
            <a:ext cx="1682617" cy="130536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A1323C91-C4BE-44AC-9307-B6DD653E995A}"/>
              </a:ext>
            </a:extLst>
          </p:cNvPr>
          <p:cNvSpPr txBox="1">
            <a:spLocks noChangeArrowheads="1"/>
          </p:cNvSpPr>
          <p:nvPr/>
        </p:nvSpPr>
        <p:spPr>
          <a:xfrm>
            <a:off x="6799595" y="4387838"/>
            <a:ext cx="2398181" cy="330142"/>
          </a:xfrm>
          <a:prstGeom prst="rect">
            <a:avLst/>
          </a:prstGeom>
          <a:ln>
            <a:noFill/>
          </a:ln>
        </p:spPr>
        <p:txBody>
          <a:bodyPr anchor="ctr"/>
          <a:lstStyle>
            <a:defPPr>
              <a:defRPr lang="ru-RU"/>
            </a:defPPr>
            <a:lvl1pPr marL="0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8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6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4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2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0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9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7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4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*Выйдет в рамках </a:t>
            </a:r>
            <a:r>
              <a:rPr lang="en-US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II</a:t>
            </a:r>
            <a:r>
              <a:rPr lang="ru-RU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итерации</a:t>
            </a:r>
          </a:p>
        </p:txBody>
      </p:sp>
    </p:spTree>
    <p:extLst>
      <p:ext uri="{BB962C8B-B14F-4D97-AF65-F5344CB8AC3E}">
        <p14:creationId xmlns:p14="http://schemas.microsoft.com/office/powerpoint/2010/main" val="172911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95454" y="908629"/>
            <a:ext cx="4036564" cy="1098897"/>
          </a:xfrm>
          <a:prstGeom prst="rect">
            <a:avLst/>
          </a:prstGeom>
        </p:spPr>
        <p:txBody>
          <a:bodyPr lIns="50400" tIns="25200" rIns="50400" bIns="25200" anchor="t" anchorCtr="0"/>
          <a:lstStyle>
            <a:defPPr>
              <a:defRPr lang="ru-RU"/>
            </a:defPPr>
            <a:lvl1pPr algn="r" fontAlgn="auto">
              <a:spcAft>
                <a:spcPts val="0"/>
              </a:spcAft>
              <a:defRPr sz="1200">
                <a:ln w="17780">
                  <a:noFill/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>
              <a:defRPr/>
            </a:pPr>
            <a:r>
              <a:rPr lang="ru-RU" sz="1000" dirty="0"/>
              <a:t>Развитие новых каналов продаж</a:t>
            </a:r>
          </a:p>
          <a:p>
            <a:pPr>
              <a:defRPr/>
            </a:pPr>
            <a:r>
              <a:rPr lang="ru-RU" sz="1000" dirty="0"/>
              <a:t>Развитие B2B-сегмента</a:t>
            </a:r>
          </a:p>
          <a:p>
            <a:pPr>
              <a:defRPr/>
            </a:pPr>
            <a:r>
              <a:rPr lang="ru-RU" sz="1000" dirty="0"/>
              <a:t>DO IT FOR ME</a:t>
            </a:r>
          </a:p>
          <a:p>
            <a:pPr>
              <a:defRPr/>
            </a:pPr>
            <a:r>
              <a:rPr lang="ru-RU" sz="1000" dirty="0"/>
              <a:t>Рост спроса на жилье с отделкой</a:t>
            </a:r>
          </a:p>
          <a:p>
            <a:pPr>
              <a:defRPr/>
            </a:pPr>
            <a:r>
              <a:rPr lang="ru-RU" sz="1000" dirty="0"/>
              <a:t>Развитие сетями DIY сервисов для покупателей </a:t>
            </a:r>
          </a:p>
          <a:p>
            <a:pPr>
              <a:defRPr/>
            </a:pPr>
            <a:r>
              <a:rPr lang="ru-RU" sz="1000" dirty="0"/>
              <a:t>и экосистемы услуг</a:t>
            </a:r>
          </a:p>
          <a:p>
            <a:pPr>
              <a:defRPr/>
            </a:pP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90832" y="4457012"/>
            <a:ext cx="3252468" cy="33014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полной версии – 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слайдов, 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диаграмм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27595" y="14023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1F497D"/>
              </a:buClr>
              <a:defRPr/>
            </a:pPr>
            <a:endParaRPr lang="ru-RU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991" y="648298"/>
            <a:ext cx="5553795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lvl="0"/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ЧАСТЬ 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VIII. 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КЛЮЧЕВЫЕ ТРЕНДЫ РЫНКА 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DIY</a:t>
            </a:r>
            <a:endParaRPr lang="ru-RU" sz="1300" dirty="0">
              <a:solidFill>
                <a:srgbClr val="E1001A"/>
              </a:solidFill>
              <a:latin typeface="Roboto Condensed"/>
              <a:cs typeface="Roboto Condensed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811379-BD91-4906-98C4-7EAF8BDF7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797" y="1484950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C10B962-BF88-4528-B341-6B2557920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031" y="1700589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5F2F657-BE99-4A24-A1E1-91917C16F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265" y="191622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07E7DF4-E565-4B64-A3E5-DF1775257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500" y="2109006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D86EBDA2-8735-498A-94F8-B1B8FBA7F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78930"/>
              </p:ext>
            </p:extLst>
          </p:nvPr>
        </p:nvGraphicFramePr>
        <p:xfrm>
          <a:off x="140892" y="1059116"/>
          <a:ext cx="2886712" cy="51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полной версии исследования </a:t>
                      </a:r>
                      <a:b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«РЫНОК DIY РОССИИ. ИТОГИ 2024 ГОДА И ТЕНДЕНЦИИ 2025 ГОДА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»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6AC8B88-D55C-4063-B80A-C3F77BA459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4447" y="1739945"/>
            <a:ext cx="1682617" cy="130536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83BD9376-DA63-4687-8C65-6642AC64D1B1}"/>
              </a:ext>
            </a:extLst>
          </p:cNvPr>
          <p:cNvSpPr txBox="1">
            <a:spLocks noChangeArrowheads="1"/>
          </p:cNvSpPr>
          <p:nvPr/>
        </p:nvSpPr>
        <p:spPr>
          <a:xfrm>
            <a:off x="6799595" y="4387838"/>
            <a:ext cx="2398181" cy="330142"/>
          </a:xfrm>
          <a:prstGeom prst="rect">
            <a:avLst/>
          </a:prstGeom>
          <a:ln>
            <a:noFill/>
          </a:ln>
        </p:spPr>
        <p:txBody>
          <a:bodyPr anchor="ctr"/>
          <a:lstStyle>
            <a:defPPr>
              <a:defRPr lang="ru-RU"/>
            </a:defPPr>
            <a:lvl1pPr marL="0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8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6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4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2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0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9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7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4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*Выйдет в рамках </a:t>
            </a:r>
            <a:r>
              <a:rPr lang="en-US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II</a:t>
            </a:r>
            <a:r>
              <a:rPr lang="ru-RU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итерации</a:t>
            </a:r>
          </a:p>
        </p:txBody>
      </p:sp>
    </p:spTree>
    <p:extLst>
      <p:ext uri="{BB962C8B-B14F-4D97-AF65-F5344CB8AC3E}">
        <p14:creationId xmlns:p14="http://schemas.microsoft.com/office/powerpoint/2010/main" val="1082637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30367"/>
              </p:ext>
            </p:extLst>
          </p:nvPr>
        </p:nvGraphicFramePr>
        <p:xfrm>
          <a:off x="216162" y="848037"/>
          <a:ext cx="8906774" cy="4783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7064">
                <a:tc>
                  <a:txBody>
                    <a:bodyPr/>
                    <a:lstStyle/>
                    <a:p>
                      <a:pPr marL="342900" marR="0" lvl="0" indent="-342900" algn="l" defTabSz="1825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ru-RU" sz="9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Введение</a:t>
                      </a:r>
                      <a:r>
                        <a:rPr kumimoji="0" lang="ru-RU" sz="9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  </a:t>
                      </a:r>
                    </a:p>
                    <a:p>
                      <a:pPr marL="806400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800" b="0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Динамика и структура ВВП</a:t>
                      </a:r>
                    </a:p>
                    <a:p>
                      <a:pPr marL="806400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800" b="0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Динамика ключевых экономических показателей</a:t>
                      </a:r>
                    </a:p>
                    <a:p>
                      <a:pPr marL="806400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800" b="0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Основные торговые партнеры РФ </a:t>
                      </a:r>
                    </a:p>
                    <a:p>
                      <a:pPr marL="806400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ru-RU" sz="8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  <a:p>
                      <a:pPr marL="358775" marR="0" indent="-358775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ЧАСТЬ I. Показатели розничной торговли и потребительского рынка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noProof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1.1. Индекс потребительских цен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1.2. Оборот розничной торговли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1.3. Оборот розничной торговли по видам товаров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noProof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1.4. Динамика потребительских расходов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1.5. Динамика доходов населения</a:t>
                      </a:r>
                      <a:endParaRPr lang="ru-RU" sz="800" b="0" u="sng" kern="1200" noProof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1.6. Структура денежных доходов и расходов населения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1.7. Состояние потребительского кредитования и депозиты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1.8. </a:t>
                      </a:r>
                      <a:r>
                        <a:rPr lang="ru-RU" sz="800" b="0" u="sng" kern="1200" noProof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Объем вкладов и средств на эскроу-счетах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noProof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1.9. Потребительские кредиты 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noProof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1.10. Потребительская уверенность</a:t>
                      </a:r>
                      <a:endParaRPr lang="ru-RU" sz="10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000" marR="0" lvl="0" indent="-3420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000" marR="0" lvl="0" indent="-3420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ЧАСТЬ </a:t>
                      </a:r>
                      <a:r>
                        <a:rPr lang="en-US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II. </a:t>
                      </a: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Анализ занятости рабочей силы</a:t>
                      </a:r>
                      <a:endParaRPr lang="ru-RU" sz="10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2.1. Демография</a:t>
                      </a:r>
                      <a:r>
                        <a:rPr lang="ru-RU" sz="800" b="0" u="sng" kern="1200" baseline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и 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миграция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800" b="0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2.2. Поло-возрастная структура населения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800" b="0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2.3. Международная миграция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800" b="0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2.4. Рейтинг крупнейших работодателей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800" b="0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Roboto Condensed" pitchFamily="2" charset="0"/>
                        </a:rPr>
                        <a:t>2.5. Занятость и дефицит кадров в строительной отрасли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000" marR="0" lvl="0" indent="-3420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ЧАСТЬ </a:t>
                      </a:r>
                      <a:r>
                        <a:rPr lang="en-US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III. </a:t>
                      </a: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Состояние строительной отрасли</a:t>
                      </a:r>
                      <a:endParaRPr lang="ru-RU" sz="10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3.1. Инвестиции в основной капитал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3.2. Инвестиционная активность в отраслях в 2024 г.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3.3. Объем строительных работ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3.4. Деловая активность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3.5. Кредитование строительных компаний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ru-RU" sz="9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1166813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lang="ru-RU" sz="800" b="0" u="sng" dirty="0">
                        <a:solidFill>
                          <a:schemeClr val="tx1"/>
                        </a:solidFill>
                        <a:latin typeface="Roboto Condensed"/>
                        <a:cs typeface="Roboto Condensed"/>
                      </a:endParaRPr>
                    </a:p>
                    <a:p>
                      <a:pPr marL="1166813" lvl="1" indent="0">
                        <a:buClr>
                          <a:schemeClr val="tx2"/>
                        </a:buClr>
                        <a:defRPr/>
                      </a:pPr>
                      <a:endParaRPr lang="ru-RU" sz="800" b="0" u="sng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8038" lvl="1">
                        <a:buClr>
                          <a:schemeClr val="tx2"/>
                        </a:buClr>
                        <a:defRPr/>
                      </a:pPr>
                      <a:endParaRPr lang="ru-RU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  <a:hlinkClick r:id="" action="ppaction://noaction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ru-RU" sz="9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35412" marR="135412" marT="67705" marB="67705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3.6. Ввод жилых и нежилых зданий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3.7. Основные показатели жилищного строительства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3.8. Основные показатели: массовое жилищное строительство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3.9. Основные показатели: индивидуальное жилищное строительство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3.10. Ипотечное кредитование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000" marR="0" lvl="0" indent="-34200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  <a:hlinkClick r:id="" action="ppaction://noaction"/>
                      </a:endParaRPr>
                    </a:p>
                    <a:p>
                      <a:pPr marL="342000" marR="0" lvl="0" indent="-34200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ЧАСТЬ </a:t>
                      </a:r>
                      <a:r>
                        <a:rPr lang="en-US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IV. </a:t>
                      </a: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Показатели отрасли строительно-отделочных материалов</a:t>
                      </a:r>
                      <a:endParaRPr lang="ru-RU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4.</a:t>
                      </a:r>
                      <a:r>
                        <a:rPr lang="en-US" sz="800" b="0" u="sng" kern="1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 Показатели промышленности строительных материалов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4.2. Показатели промышленности отделочных материалов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4.3. Индекс российского ремонта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4.4. Динамика цен на строительно-отделочные материалы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4.5. Государственное регулирование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ru-RU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  <a:hlinkClick r:id="" action="ppaction://noaction"/>
                      </a:endParaRPr>
                    </a:p>
                    <a:p>
                      <a:pPr marL="342000" marR="0" lvl="0" indent="-3420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 action="ppaction://hlinksldjump"/>
                        </a:rPr>
                        <a:t>ЧАСТЬ </a:t>
                      </a:r>
                      <a:r>
                        <a:rPr lang="en-US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 action="ppaction://hlinksldjump"/>
                        </a:rPr>
                        <a:t>V</a:t>
                      </a: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 action="ppaction://hlinksldjump"/>
                        </a:rPr>
                        <a:t>. Тенденции</a:t>
                      </a:r>
                      <a:r>
                        <a:rPr lang="ru-RU" sz="900" b="1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 action="ppaction://hlinksldjump"/>
                        </a:rPr>
                        <a:t> р</a:t>
                      </a: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 action="ppaction://hlinksldjump"/>
                        </a:rPr>
                        <a:t>азвития розничной торговли </a:t>
                      </a:r>
                      <a:r>
                        <a:rPr lang="en-US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 action="ppaction://hlinksldjump"/>
                        </a:rPr>
                        <a:t>DIY</a:t>
                      </a:r>
                      <a:endParaRPr lang="ru-RU" sz="10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 action="ppaction://hlinksldjump"/>
                        </a:rPr>
                        <a:t>5.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 action="ppaction://hlinksldjump"/>
                        </a:rPr>
                        <a:t>1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 action="ppaction://hlinksldjump"/>
                        </a:rPr>
                        <a:t>. Динамика оборота розничной торговли DIY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 action="ppaction://hlinksldjump"/>
                        </a:rPr>
                        <a:t>&amp;Garden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 action="ppaction://hlinksldjump"/>
                        </a:rPr>
                        <a:t>, Household и мебел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5.2. Структура продаж на рынке DIY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&amp;Garden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по каналам реализации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5.3. Структура оборота розничной торговли DIY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&amp;Garden</a:t>
                      </a:r>
                      <a:endParaRPr lang="ru-RU" sz="800" b="0" u="sng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5.4. Основные </a:t>
                      </a:r>
                      <a:r>
                        <a:rPr lang="ru-RU" sz="800" b="0" u="sng" kern="1200" baseline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тренщды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потребительского рынка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5.5. Рейтинг крупнейших ритейлеров DIY по итогам 2024 г.</a:t>
                      </a:r>
                      <a:endParaRPr lang="ru-RU" sz="800" b="0" u="sng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5.6. </a:t>
                      </a:r>
                      <a:r>
                        <a:rPr lang="ru-RU" sz="800" b="0" u="sng" kern="1200" baseline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Омниканальный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бизнес 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DIY-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сетей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5.7. 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B2B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и 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B2C 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продажи крупнейших 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DIY-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сетей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5.8. 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O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nline-продажи DIY, Household, </a:t>
                      </a:r>
                      <a:r>
                        <a:rPr lang="ru-RU" sz="800" b="0" u="sng" kern="1200" baseline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Garden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 и Мебели</a:t>
                      </a:r>
                      <a:endParaRPr lang="en-US" sz="800" b="0" u="sng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5.9. Рейтинг 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online-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продаж в сегментах DIY, Household, </a:t>
                      </a:r>
                      <a:r>
                        <a:rPr lang="ru-RU" sz="800" b="0" u="sng" kern="1200" baseline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Garden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 и Мебели</a:t>
                      </a:r>
                      <a:endParaRPr lang="ru-RU" sz="800" b="0" u="sng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5.10. Отставки и назначения в торговых сетях 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DIY</a:t>
                      </a:r>
                      <a:endParaRPr lang="ru-RU" sz="800" b="0" u="sng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5.11. Крупнейшие сделки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 M&amp;A</a:t>
                      </a: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 в сетях</a:t>
                      </a:r>
                      <a:r>
                        <a:rPr lang="en-US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 DIY</a:t>
                      </a:r>
                      <a:endParaRPr lang="ru-RU" sz="800" b="0" u="sng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5.12. Распределительные центры и логистика торговых сетей</a:t>
                      </a:r>
                      <a:endParaRPr lang="ru-RU" sz="800" b="0" u="sng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5.13 Развитие цифровых технологий в розничной торговле DIY, Household, Garden и Мебели</a:t>
                      </a: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ru-RU" sz="800" b="0" u="sng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ru-RU" sz="9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000" marR="0" lvl="0" indent="-3420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35412" marR="135412" marT="67705" marB="67705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0000" y="614199"/>
            <a:ext cx="8271044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СОДЕРЖАНИЕ 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I 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ИТЕРАЦИИ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42" y="5267465"/>
            <a:ext cx="322558" cy="1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0EA8C65-46BE-4E65-9C71-31E24B551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432" y="1374477"/>
            <a:ext cx="322558" cy="1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058FCDD-23E3-8708-A60D-BD31425FB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925" y="2070309"/>
            <a:ext cx="322558" cy="1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AF7C143-2891-4F81-B30C-0AB2A5AB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594" y="3072788"/>
            <a:ext cx="322558" cy="1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4958D14-76BD-4B18-8A03-BD3EB26DC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53" y="3395285"/>
            <a:ext cx="322558" cy="1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6E5FC2D-36A6-4F52-BA82-F4808A16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077" y="3752901"/>
            <a:ext cx="322558" cy="1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ED9A972-DAD3-42EF-84FC-13236E74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442" y="2655151"/>
            <a:ext cx="322558" cy="1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DC3DB93-1F62-4C2E-93F4-65F893CD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892" y="3059853"/>
            <a:ext cx="322558" cy="1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884DD04-AB0A-4FE8-8946-501FB2A3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65" y="1016861"/>
            <a:ext cx="322558" cy="1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853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90832" y="4457012"/>
            <a:ext cx="3252468" cy="33014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полной версии – 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32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слайда, 22 диаграммы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27595" y="14023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1F497D"/>
              </a:buClr>
              <a:defRPr/>
            </a:pPr>
            <a:endParaRPr lang="ru-RU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991" y="648298"/>
            <a:ext cx="5553795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lvl="0"/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ЧАСТЬ 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IX. 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ПРОГНОЗЫ РАЗВИТИЯ СТРОИТЕЛЬНОЙ ОТРАСЛИ И РЫНКА 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DIY</a:t>
            </a:r>
            <a:endParaRPr lang="ru-RU" sz="1300" dirty="0">
              <a:solidFill>
                <a:srgbClr val="E1001A"/>
              </a:solidFill>
              <a:latin typeface="Roboto Condensed"/>
              <a:cs typeface="Roboto Condensed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24F4F2B3-3B7E-4172-BB87-76080C0C6EB0}"/>
              </a:ext>
            </a:extLst>
          </p:cNvPr>
          <p:cNvSpPr txBox="1">
            <a:spLocks noChangeArrowheads="1"/>
          </p:cNvSpPr>
          <p:nvPr/>
        </p:nvSpPr>
        <p:spPr>
          <a:xfrm>
            <a:off x="4849734" y="907608"/>
            <a:ext cx="4036564" cy="1123337"/>
          </a:xfrm>
          <a:prstGeom prst="rect">
            <a:avLst/>
          </a:prstGeom>
        </p:spPr>
        <p:txBody>
          <a:bodyPr lIns="50400" tIns="25200" rIns="50400" bIns="25200" anchor="t" anchorCtr="0"/>
          <a:lstStyle>
            <a:defPPr>
              <a:defRPr lang="ru-RU"/>
            </a:defPPr>
            <a:lvl1pPr algn="r" fontAlgn="auto">
              <a:spcAft>
                <a:spcPts val="0"/>
              </a:spcAft>
              <a:defRPr sz="1200">
                <a:ln w="17780">
                  <a:noFill/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Динамика и прогноз ключевых экономических 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показателей России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Консенсус-прогноз ключевых макро-экономических показателей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Официальные прогнозы и оценки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Прогнозы развития строительной отрасли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Прогнозы развития розничной торговли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Прогнозы развития торговли в сегментах </a:t>
            </a:r>
          </a:p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DIY&amp;Household и мебель</a:t>
            </a:r>
          </a:p>
          <a:p>
            <a:pPr>
              <a:defRPr/>
            </a:pPr>
            <a:endParaRPr lang="ru-RU" sz="1000" dirty="0">
              <a:solidFill>
                <a:prstClr val="black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ED0D79-40BD-4193-8651-2B89AC1D7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710" y="146729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AE49CE-19A9-4FA2-90E2-04A5A461B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767" y="1696162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74A6E6-C7B6-4E8B-AF30-2837AC4E0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824" y="1925026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5C50EC-F0B4-4E5F-A953-339F45A23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80" y="2131031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9612496A-A421-4A6A-83DB-6AEA5B7F4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78930"/>
              </p:ext>
            </p:extLst>
          </p:nvPr>
        </p:nvGraphicFramePr>
        <p:xfrm>
          <a:off x="140892" y="1059116"/>
          <a:ext cx="2886712" cy="51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полной версии исследования </a:t>
                      </a:r>
                      <a:b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«РЫНОК DIY РОССИИ. ИТОГИ 2024 ГОДА И ТЕНДЕНЦИИ 2025 ГОДА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»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258E175-A47F-41E8-AD69-ECE8AF8827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4447" y="1739945"/>
            <a:ext cx="1682617" cy="1305364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E9B0813E-48F7-434C-8E9E-053A23BEDD61}"/>
              </a:ext>
            </a:extLst>
          </p:cNvPr>
          <p:cNvSpPr txBox="1">
            <a:spLocks noChangeArrowheads="1"/>
          </p:cNvSpPr>
          <p:nvPr/>
        </p:nvSpPr>
        <p:spPr>
          <a:xfrm>
            <a:off x="6799595" y="4387838"/>
            <a:ext cx="2398181" cy="330142"/>
          </a:xfrm>
          <a:prstGeom prst="rect">
            <a:avLst/>
          </a:prstGeom>
          <a:ln>
            <a:noFill/>
          </a:ln>
        </p:spPr>
        <p:txBody>
          <a:bodyPr anchor="ctr"/>
          <a:lstStyle>
            <a:defPPr>
              <a:defRPr lang="ru-RU"/>
            </a:defPPr>
            <a:lvl1pPr marL="0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8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6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4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2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0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9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7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4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*Выйдет в рамках </a:t>
            </a:r>
            <a:r>
              <a:rPr lang="en-US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II</a:t>
            </a:r>
            <a:r>
              <a:rPr lang="ru-RU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итерации</a:t>
            </a:r>
          </a:p>
        </p:txBody>
      </p:sp>
    </p:spTree>
    <p:extLst>
      <p:ext uri="{BB962C8B-B14F-4D97-AF65-F5344CB8AC3E}">
        <p14:creationId xmlns:p14="http://schemas.microsoft.com/office/powerpoint/2010/main" val="2828655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95454" y="915453"/>
            <a:ext cx="4036564" cy="1098897"/>
          </a:xfrm>
          <a:prstGeom prst="rect">
            <a:avLst/>
          </a:prstGeom>
        </p:spPr>
        <p:txBody>
          <a:bodyPr lIns="50400" tIns="25200" rIns="50400" bIns="25200" anchor="t" anchorCtr="0"/>
          <a:lstStyle>
            <a:defPPr>
              <a:defRPr lang="ru-RU"/>
            </a:defPPr>
            <a:lvl1pPr algn="r" fontAlgn="auto">
              <a:spcAft>
                <a:spcPts val="0"/>
              </a:spcAft>
              <a:defRPr sz="1200">
                <a:ln w="17780">
                  <a:noFill/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>
              <a:defRPr/>
            </a:pPr>
            <a:r>
              <a:rPr lang="ru-RU" sz="1000" dirty="0"/>
              <a:t>Перспективы развития</a:t>
            </a:r>
            <a:r>
              <a:rPr lang="en-US" sz="1000" dirty="0"/>
              <a:t> </a:t>
            </a:r>
            <a:r>
              <a:rPr lang="ru-RU" sz="1000" dirty="0"/>
              <a:t>крупнейших сетей </a:t>
            </a:r>
            <a:r>
              <a:rPr lang="en-US" sz="1000" dirty="0"/>
              <a:t>DIY </a:t>
            </a:r>
            <a:r>
              <a:rPr lang="ru-RU" sz="1000" dirty="0"/>
              <a:t>России</a:t>
            </a:r>
          </a:p>
          <a:p>
            <a:pPr>
              <a:defRPr/>
            </a:pPr>
            <a:r>
              <a:rPr lang="ru-RU" sz="1000" dirty="0"/>
              <a:t>Основные форматы, регионы присутствия</a:t>
            </a:r>
            <a:r>
              <a:rPr lang="en-US" sz="1000" dirty="0"/>
              <a:t>, </a:t>
            </a:r>
            <a:r>
              <a:rPr lang="ru-RU" sz="1000" dirty="0"/>
              <a:t>топ-менеджмент</a:t>
            </a:r>
          </a:p>
          <a:p>
            <a:pPr>
              <a:defRPr/>
            </a:pPr>
            <a:r>
              <a:rPr lang="ru-RU" sz="1000" dirty="0"/>
              <a:t>Динамика финансовых и показателей эффективности</a:t>
            </a:r>
          </a:p>
          <a:p>
            <a:pPr>
              <a:defRPr/>
            </a:pPr>
            <a:r>
              <a:rPr lang="ru-RU" sz="1000" dirty="0"/>
              <a:t>Омниканальная стратегия компаний</a:t>
            </a:r>
          </a:p>
          <a:p>
            <a:pPr>
              <a:defRPr/>
            </a:pPr>
            <a:r>
              <a:rPr lang="ru-RU" sz="1000" dirty="0"/>
              <a:t>Новые концепции и форматы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90832" y="4457012"/>
            <a:ext cx="3252468" cy="33014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полной версии – 8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7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слайдов, 90 диаграмм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27595" y="14023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1F497D"/>
              </a:buClr>
              <a:defRPr/>
            </a:pPr>
            <a:endParaRPr lang="ru-RU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991" y="648298"/>
            <a:ext cx="5553795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lvl="0"/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ЧАСТЬ 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X. 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БИЗНЕС-СПРАВКИ ПО КРУПНЕЙШИМ СЕТЯМ DIY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123B02-2E71-4588-8C13-444806EB4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462" y="1476560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F47BF9-28E4-4A13-B6FA-38BBE19FD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388" y="1683463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E28817-6328-4B27-8057-304DA0F0D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494" y="1890366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ABBEE7-C379-4C4C-B4E9-BDC8FF048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640" y="2097269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4B574370-CA5F-4A0D-9C67-137DAB880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78930"/>
              </p:ext>
            </p:extLst>
          </p:nvPr>
        </p:nvGraphicFramePr>
        <p:xfrm>
          <a:off x="140892" y="1059116"/>
          <a:ext cx="2886712" cy="51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полной версии исследования </a:t>
                      </a:r>
                      <a:b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«РЫНОК DIY РОССИИ. ИТОГИ 2024 ГОДА И ТЕНДЕНЦИИ 2025 ГОДА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»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5AC0B8E-16AC-4984-8E05-096250BF1B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4447" y="1739945"/>
            <a:ext cx="1682617" cy="1305364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5EB732CF-AC3C-464F-90F9-87F277CBC81B}"/>
              </a:ext>
            </a:extLst>
          </p:cNvPr>
          <p:cNvSpPr txBox="1">
            <a:spLocks noChangeArrowheads="1"/>
          </p:cNvSpPr>
          <p:nvPr/>
        </p:nvSpPr>
        <p:spPr>
          <a:xfrm>
            <a:off x="6799595" y="4387838"/>
            <a:ext cx="2398181" cy="330142"/>
          </a:xfrm>
          <a:prstGeom prst="rect">
            <a:avLst/>
          </a:prstGeom>
          <a:ln>
            <a:noFill/>
          </a:ln>
        </p:spPr>
        <p:txBody>
          <a:bodyPr anchor="ctr"/>
          <a:lstStyle>
            <a:defPPr>
              <a:defRPr lang="ru-RU"/>
            </a:defPPr>
            <a:lvl1pPr marL="0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8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6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4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2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0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9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7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4" algn="l" defTabSz="4571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*обновление  в рамках </a:t>
            </a:r>
            <a:r>
              <a:rPr lang="en-US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II</a:t>
            </a:r>
            <a:r>
              <a:rPr lang="ru-RU" sz="1200" i="1" dirty="0">
                <a:ln w="17780">
                  <a:noFill/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итерации</a:t>
            </a:r>
          </a:p>
        </p:txBody>
      </p:sp>
    </p:spTree>
    <p:extLst>
      <p:ext uri="{BB962C8B-B14F-4D97-AF65-F5344CB8AC3E}">
        <p14:creationId xmlns:p14="http://schemas.microsoft.com/office/powerpoint/2010/main" val="2358896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8729" r="17399" b="45655"/>
          <a:stretch/>
        </p:blipFill>
        <p:spPr>
          <a:xfrm>
            <a:off x="669073" y="2884449"/>
            <a:ext cx="3414712" cy="1774864"/>
          </a:xfrm>
          <a:prstGeom prst="rect">
            <a:avLst/>
          </a:prstGeom>
        </p:spPr>
      </p:pic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-77209" y="2958809"/>
            <a:ext cx="3625419" cy="894731"/>
            <a:chOff x="196499" y="2612030"/>
            <a:chExt cx="3819663" cy="94266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263556" y="2612030"/>
              <a:ext cx="1752606" cy="269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800" b="1" dirty="0">
                  <a:solidFill>
                    <a:prstClr val="black"/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Торговые объекты сети:</a:t>
              </a:r>
            </a:p>
            <a:p>
              <a:r>
                <a:rPr lang="ru-RU" sz="800" dirty="0">
                  <a:solidFill>
                    <a:prstClr val="black"/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СЗФО, ЦФО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6499" y="3327712"/>
              <a:ext cx="1264636" cy="226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Кол-во объектов</a:t>
              </a:r>
            </a:p>
          </p:txBody>
        </p:sp>
      </p:grpSp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363060" y="666211"/>
            <a:ext cx="8385653" cy="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451" tIns="24725" rIns="49451" bIns="24725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10*.</a:t>
            </a:r>
            <a:r>
              <a:rPr lang="ru-RU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СТД "ПЕТРОВИЧ", ООО / ТОРГОВАЯ СЕТЬ "ПЕТРОВИЧ", "ПЕТРОВИЧ РЯДОМ"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851" y="2635050"/>
            <a:ext cx="3311524" cy="23339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914400">
              <a:lnSpc>
                <a:spcPts val="1100"/>
              </a:lnSpc>
              <a:spcBef>
                <a:spcPts val="600"/>
              </a:spcBef>
            </a:pP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Регионы присутствия сети СТД "Петрович"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86701" y="2638815"/>
            <a:ext cx="2259179" cy="23339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914400">
              <a:lnSpc>
                <a:spcPts val="1100"/>
              </a:lnSpc>
              <a:spcBef>
                <a:spcPts val="600"/>
              </a:spcBef>
            </a:pP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Топ-менеджмент компании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43451" y="2624171"/>
            <a:ext cx="2035174" cy="23339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914400">
              <a:lnSpc>
                <a:spcPts val="1100"/>
              </a:lnSpc>
              <a:spcBef>
                <a:spcPts val="600"/>
              </a:spcBef>
            </a:pP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Форматы </a:t>
            </a:r>
          </a:p>
        </p:txBody>
      </p:sp>
      <p:sp>
        <p:nvSpPr>
          <p:cNvPr id="4" name="AutoShape 2" descr="https://miratorg.ru/upload/resize_cache/iblock/503/305_305_1/brand_logo_ang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AutoShape 4" descr="https://miratorg.ru/upload/resize_cache/iblock/503/305_305_1/brand_logo_angu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568" y="1356410"/>
            <a:ext cx="1379537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7400293" y="3846521"/>
            <a:ext cx="997083" cy="550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Мовчан Евгений </a:t>
            </a:r>
          </a:p>
          <a:p>
            <a:pPr algn="ctr"/>
            <a:r>
              <a:rPr lang="ru-RU" sz="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Михайлович, генеральный директор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8441" y="4119563"/>
            <a:ext cx="828000" cy="5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2374" y="2929044"/>
            <a:ext cx="818128" cy="5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 descr="строительный хаб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82374" y="3531931"/>
            <a:ext cx="818128" cy="5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85109" y="2932113"/>
            <a:ext cx="837502" cy="54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Рисунок 2" descr="Описание: https://www.oknamedia.ru/UserFiles/Image/news_/x585-640-20161215_154619_petrovitch_1482301567.jpeg.pagespeed.ic.I22GfcxrMp.jpg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94611" y="3522784"/>
            <a:ext cx="828000" cy="5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371474" y="2023159"/>
          <a:ext cx="1666876" cy="448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125">
                <a:tc>
                  <a:txBody>
                    <a:bodyPr/>
                    <a:lstStyle/>
                    <a:p>
                      <a:pPr marL="0" marR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Сайт</a:t>
                      </a:r>
                    </a:p>
                  </a:txBody>
                  <a:tcPr marL="68563" marR="68563" marT="38090" marB="38090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0"/>
                        </a:rPr>
                        <a:t>www.petrovich.ru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8090" marB="38090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05">
                <a:tc>
                  <a:txBody>
                    <a:bodyPr/>
                    <a:lstStyle/>
                    <a:p>
                      <a:pPr algn="l"/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Соц. сети</a:t>
                      </a:r>
                    </a:p>
                  </a:txBody>
                  <a:tcPr marL="68563" marR="68563" marT="38090" marB="38090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8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8090" marB="38090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9" name="Picture 4" descr="ÐÐ°ÑÑÐ¸Ð½ÐºÐ¸ Ð¿Ð¾ Ð·Ð°Ð¿ÑÐ¾ÑÑ Ð²ÐºÐ¾Ð½ÑÐ°ÐºÑÐµ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9" y="2313673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FL53_user\Desktop\петрович приложение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74" y="4096572"/>
            <a:ext cx="1586618" cy="57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 descr="ÐÐ°ÑÑÐ¸Ð½ÐºÐ¸ Ð¿Ð¾ Ð·Ð°Ð¿ÑÐ¾ÑÑ ÑÑÑÐ± Ð·Ð½Ð°ÑÐ¾Ðº">
            <a:hlinkClick r:id="rId15"/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00" y="2314111"/>
            <a:ext cx="18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Изображение выглядит как внешний, дорога, человек, небо&#10;&#10;Автоматически созданное описание">
            <a:extLst>
              <a:ext uri="{FF2B5EF4-FFF2-40B4-BE49-F238E27FC236}">
                <a16:creationId xmlns:a16="http://schemas.microsoft.com/office/drawing/2014/main" id="{3ECF5AF4-9209-44BA-B9BF-97ABDEF1AB8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838" t="3852" r="24774" b="21032"/>
          <a:stretch/>
        </p:blipFill>
        <p:spPr>
          <a:xfrm>
            <a:off x="7512005" y="3075588"/>
            <a:ext cx="773658" cy="770933"/>
          </a:xfrm>
          <a:prstGeom prst="rect">
            <a:avLst/>
          </a:prstGeom>
        </p:spPr>
      </p:pic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10C5BBBB-3598-4381-9921-A2AB59AF9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086329"/>
              </p:ext>
            </p:extLst>
          </p:nvPr>
        </p:nvGraphicFramePr>
        <p:xfrm>
          <a:off x="1882105" y="843558"/>
          <a:ext cx="6942273" cy="1738122"/>
        </p:xfrm>
        <a:graphic>
          <a:graphicData uri="http://schemas.openxmlformats.org/drawingml/2006/table">
            <a:tbl>
              <a:tblPr/>
              <a:tblGrid>
                <a:gridCol w="163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6212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</a:txBody>
                  <a:tcPr marL="68563" marR="68563" marT="30861" marB="3086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1995 г. была основана компания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ООО "Петрокон",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которая занималась фасовкой цемента, и открыта первая стройбаза в Санкт-Петербурге. В 1998 г. компания переименована в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"Петрович“</a:t>
                      </a:r>
                      <a:r>
                        <a:rPr lang="en-US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2009 г. запущена программа лояльности "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Клуб Друзей Петровича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". В 2017 г. стартовала программа "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Высшая Лига Петровича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". В 2022 г. запущена программа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"Союз отважных"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2024 г. число участников программ лояльности достигло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900 тыс.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человек. Количество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online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-заказов на официальном сайте сети в 2024 г. превысило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млн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ru-RU" sz="1000" b="1" i="0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2015 г. открыт завод по производству сухих строительных смесей в Колпино (Санкт-Петербург). Компания развивает СТМ, среди них </a:t>
                      </a:r>
                      <a:r>
                        <a:rPr lang="ru-RU" sz="1000" b="0" i="0" u="none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КМ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Hard-Fix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Hesler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Wenzo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Termatik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Corsa Deco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1000" b="0" i="0" u="none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</a:t>
                      </a:r>
                      <a:r>
                        <a:rPr lang="ru-RU" sz="1000" b="0" i="0" u="none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avelly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"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Изостронг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", "</a:t>
                      </a:r>
                      <a:r>
                        <a:rPr lang="ru-RU" sz="1000" b="0" i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Петролит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 и другие.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СТМ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представлены в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товарных группах, </a:t>
                      </a:r>
                      <a:r>
                        <a:rPr lang="ru-RU" sz="1000" b="0" i="0" u="none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доля в выручке </a:t>
                      </a:r>
                      <a:r>
                        <a:rPr lang="en-US" sz="1000" b="1" i="0" u="none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u="none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%, </a:t>
                      </a:r>
                      <a:r>
                        <a:rPr lang="ru-RU" sz="1000" b="0" i="0" u="none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компания планирует увеличить значение до </a:t>
                      </a:r>
                      <a:r>
                        <a:rPr lang="ru-RU" sz="1000" b="1" i="0" u="none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15%</a:t>
                      </a:r>
                      <a:r>
                        <a:rPr lang="ru-RU" sz="1000" b="0" i="0" u="none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2024 г. компания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переехала в новый центральный офис в Санкт-Петербурге площадью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тыс. кв. м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 феврале 2025 г. был запущен РЦ в "PNK Парк Домодедово-2" площадью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тыс. кв. м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всего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"Петрович“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управляет 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РЦ. </a:t>
                      </a: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Стратегия компании включает развитие программ лояльности и экосистемы сервисов для </a:t>
                      </a:r>
                      <a:r>
                        <a:rPr lang="en-US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B2B 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 B2C-клиентов.</a:t>
                      </a:r>
                    </a:p>
                  </a:txBody>
                  <a:tcPr marL="68563" marR="68563" marT="30861" marB="308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1" name="Picture 4" descr="https://static.tildacdn.com/tild3134-6130-4630-a465-396432363262/telegram-logo.png">
            <a:hlinkClick r:id="rId30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36" y="2313673"/>
            <a:ext cx="212035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48AA658-A61F-4E1D-8596-2C1FA84A6298}"/>
              </a:ext>
            </a:extLst>
          </p:cNvPr>
          <p:cNvSpPr/>
          <p:nvPr/>
        </p:nvSpPr>
        <p:spPr>
          <a:xfrm>
            <a:off x="283283" y="2932113"/>
            <a:ext cx="975605" cy="622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Текст 5">
            <a:extLst>
              <a:ext uri="{FF2B5EF4-FFF2-40B4-BE49-F238E27FC236}">
                <a16:creationId xmlns:a16="http://schemas.microsoft.com/office/drawing/2014/main" id="{D7F1A550-FA8F-4B62-92C0-D975783AD831}"/>
              </a:ext>
            </a:extLst>
          </p:cNvPr>
          <p:cNvSpPr txBox="1">
            <a:spLocks/>
          </p:cNvSpPr>
          <p:nvPr/>
        </p:nvSpPr>
        <p:spPr>
          <a:xfrm>
            <a:off x="357188" y="4676040"/>
            <a:ext cx="2881312" cy="127126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342838" indent="-342838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6" indent="-28569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5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13" indent="-22855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31" indent="-228559" algn="l" defTabSz="45711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49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7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6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04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Регионы присутствия по состоянию на 01.01.2025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45" y="2947400"/>
            <a:ext cx="745369" cy="5324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4" t="15321" r="69111" b="74706"/>
          <a:stretch/>
        </p:blipFill>
        <p:spPr>
          <a:xfrm>
            <a:off x="118946" y="3798849"/>
            <a:ext cx="795454" cy="5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08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/>
          <p:cNvGraphicFramePr/>
          <p:nvPr/>
        </p:nvGraphicFramePr>
        <p:xfrm>
          <a:off x="363112" y="2580795"/>
          <a:ext cx="2759264" cy="208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6119811" y="2571313"/>
          <a:ext cx="2879725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ChangeAspect="1"/>
          </p:cNvGraphicFramePr>
          <p:nvPr/>
        </p:nvGraphicFramePr>
        <p:xfrm>
          <a:off x="3166892" y="2621714"/>
          <a:ext cx="2761200" cy="2002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8499" y="2639518"/>
            <a:ext cx="2881313" cy="23339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914400">
              <a:lnSpc>
                <a:spcPts val="1100"/>
              </a:lnSpc>
              <a:spcBef>
                <a:spcPts val="600"/>
              </a:spcBef>
            </a:pP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Динамика выручки СТД "Петрович"*</a:t>
            </a:r>
          </a:p>
        </p:txBody>
      </p:sp>
      <p:sp>
        <p:nvSpPr>
          <p:cNvPr id="9" name="Текст 5"/>
          <p:cNvSpPr txBox="1">
            <a:spLocks/>
          </p:cNvSpPr>
          <p:nvPr/>
        </p:nvSpPr>
        <p:spPr>
          <a:xfrm>
            <a:off x="359936" y="4624112"/>
            <a:ext cx="2886075" cy="1372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342838" indent="-342838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6" indent="-28569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5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13" indent="-22855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31" indent="-228559" algn="l" defTabSz="45711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49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7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6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04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ru-RU" sz="600" i="1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Источник: данные компании, оценки </a:t>
            </a:r>
            <a:r>
              <a:rPr lang="en-US" sz="600" i="1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INFOLine</a:t>
            </a:r>
            <a:endParaRPr lang="ru-RU" sz="600" i="1" dirty="0">
              <a:solidFill>
                <a:srgbClr val="7F7F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  <a:p>
            <a:pPr marL="0" indent="0" algn="r" defTabSz="685800">
              <a:spcBef>
                <a:spcPct val="0"/>
              </a:spcBef>
              <a:buNone/>
            </a:pPr>
            <a:r>
              <a:rPr lang="ru-RU" sz="600" i="1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*Данные за 2023-2024 г. с учётом магазинов компактного формата "Петрович Рядом"   </a:t>
            </a:r>
            <a:endParaRPr lang="ru-RU" sz="600" dirty="0">
              <a:solidFill>
                <a:srgbClr val="7F7F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1" name="Текст 5"/>
          <p:cNvSpPr txBox="1">
            <a:spLocks/>
          </p:cNvSpPr>
          <p:nvPr/>
        </p:nvSpPr>
        <p:spPr>
          <a:xfrm>
            <a:off x="6119813" y="4661738"/>
            <a:ext cx="2879725" cy="1325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342838" indent="-342838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6" indent="-28569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5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13" indent="-22855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31" indent="-228559" algn="l" defTabSz="45711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49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7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6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04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ru-RU" sz="600" i="1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Источник: расчеты </a:t>
            </a:r>
            <a:r>
              <a:rPr lang="en-US" sz="600" i="1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INFOLine</a:t>
            </a:r>
            <a:endParaRPr lang="ru-RU" sz="600" dirty="0">
              <a:solidFill>
                <a:srgbClr val="7F7F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87513" y="2581828"/>
            <a:ext cx="2879726" cy="37446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914400">
              <a:lnSpc>
                <a:spcPts val="1100"/>
              </a:lnSpc>
              <a:spcBef>
                <a:spcPts val="600"/>
              </a:spcBef>
            </a:pP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Динамика выручки с 1 кв. м торговой площади* </a:t>
            </a:r>
            <a:b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</a:b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СТД "Петрович"</a:t>
            </a:r>
          </a:p>
        </p:txBody>
      </p:sp>
      <p:sp>
        <p:nvSpPr>
          <p:cNvPr id="19" name="Текст 5"/>
          <p:cNvSpPr txBox="1">
            <a:spLocks/>
          </p:cNvSpPr>
          <p:nvPr/>
        </p:nvSpPr>
        <p:spPr>
          <a:xfrm>
            <a:off x="3166892" y="4633497"/>
            <a:ext cx="2958846" cy="127889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342838" indent="-342838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6" indent="-28569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5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13" indent="-22855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31" indent="-228559" algn="l" defTabSz="45711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49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7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6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04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600" i="1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Источник: данные компании</a:t>
            </a:r>
          </a:p>
          <a:p>
            <a:pPr marL="0" indent="0" algn="r" defTabSz="685800">
              <a:spcBef>
                <a:spcPct val="0"/>
              </a:spcBef>
              <a:buNone/>
            </a:pPr>
            <a:r>
              <a:rPr lang="ru-RU" sz="600" i="1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*В 2021-2024 г. На графике приведены два показателя: </a:t>
            </a:r>
            <a:r>
              <a:rPr lang="en-US" sz="600" i="1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GMV </a:t>
            </a:r>
            <a:r>
              <a:rPr lang="ru-RU" sz="600" i="1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без НДС и выручка без НДС </a:t>
            </a:r>
            <a:endParaRPr lang="ru-RU" sz="600" dirty="0">
              <a:solidFill>
                <a:srgbClr val="7F7F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2425" y="2560464"/>
            <a:ext cx="2886075" cy="37446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914400">
              <a:lnSpc>
                <a:spcPts val="1100"/>
              </a:lnSpc>
              <a:spcBef>
                <a:spcPts val="600"/>
              </a:spcBef>
            </a:pP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Динамика количества и площади* торговых объектов СТД "Петрович"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70F60372-0B07-4EFA-BBED-AD7773A81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727988"/>
              </p:ext>
            </p:extLst>
          </p:nvPr>
        </p:nvGraphicFramePr>
        <p:xfrm>
          <a:off x="1880643" y="853468"/>
          <a:ext cx="6942273" cy="1738800"/>
        </p:xfrm>
        <a:graphic>
          <a:graphicData uri="http://schemas.openxmlformats.org/drawingml/2006/table">
            <a:tbl>
              <a:tblPr/>
              <a:tblGrid>
                <a:gridCol w="163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880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</a:txBody>
                  <a:tcPr marL="68563" marR="68563" marT="30861" marB="3086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 начало 2025 г.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"Петрович"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управлял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строительно-торговым центром (находятся в собственности) в Санкт-Петербурге, Москве, СЗФО и ЦФО. В конце 2024 г. был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а завершена реконструкция одного СТЦ. Общая площадь инфраструктуры СТЦ составляет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кв. м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площадь РЦ -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кв. м. 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 февраль 2025 г.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"Петрович"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открыл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магазина в компактном формате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"Петрович Рядом"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 арендованных площадях (площадью до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100 кв. м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 функциями торгового зала и ПВЗ) в Москве, Калуге, Ярославле, Владимире, Рязани, Туле и Великом Новгороде.</a:t>
                      </a: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2024 г. 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GMV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"Петрович"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вырос на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млрд руб.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с НДС (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выручка – на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млрд руб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с НДС)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Доля B2B, по оценкам 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INFOLine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составляет около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 продажах сети. </a:t>
                      </a:r>
                      <a:r>
                        <a:rPr lang="ru-RU" sz="1000" b="0" i="0" u="none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2024 г.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"Петрович"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сократил процесс заказа для 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B2B</a:t>
                      </a:r>
                      <a:r>
                        <a:rPr lang="en-US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клиентов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раз, запустив электронный обмен с покупателями (EDI).</a:t>
                      </a:r>
                      <a:endParaRPr lang="ru-RU" sz="1000" b="0" i="0" kern="1200" baseline="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"Петрович"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развивает собственную экосистему сервисов "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Петрович.Дом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для строительства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и ремонта. В 2024 г. выручка экосистемы "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Петрович.Дом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 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выросла на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"Петрович"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управляет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медиа 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Петрович Знает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 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про строительство и ремонт, благодаря нему компания увеличивает поисковой трафик примерно на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месяц.</a:t>
                      </a:r>
                    </a:p>
                  </a:txBody>
                  <a:tcPr marL="68563" marR="68563" marT="30861" marB="3086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2">
            <a:extLst>
              <a:ext uri="{FF2B5EF4-FFF2-40B4-BE49-F238E27FC236}">
                <a16:creationId xmlns:a16="http://schemas.microsoft.com/office/drawing/2014/main" id="{6633E55B-6722-4B02-B8F5-07BA62180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04" y="664495"/>
            <a:ext cx="8391600" cy="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451" tIns="24725" rIns="49451" bIns="24725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10*.</a:t>
            </a:r>
            <a:r>
              <a:rPr lang="ru-RU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СТД "ПЕТРОВИЧ", ООО / ТОРГОВАЯ СЕТЬ "ПЕТРОВИЧ", "ПЕТРОВИЧ РЯДОМ"</a:t>
            </a: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605479A2-0D03-493D-B3E2-2C551FE22DB2}"/>
              </a:ext>
            </a:extLst>
          </p:cNvPr>
          <p:cNvSpPr txBox="1">
            <a:spLocks/>
          </p:cNvSpPr>
          <p:nvPr/>
        </p:nvSpPr>
        <p:spPr>
          <a:xfrm>
            <a:off x="354806" y="4584166"/>
            <a:ext cx="2881312" cy="125879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342838" indent="-342838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6" indent="-28569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5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13" indent="-22855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31" indent="-228559" algn="l" defTabSz="45711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49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7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6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04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ru-RU" sz="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*- приведенная торговая площадь</a:t>
            </a:r>
            <a:endParaRPr lang="ru-RU" sz="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568" y="1356410"/>
            <a:ext cx="1379537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6781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379754" y="1962117"/>
          <a:ext cx="1663701" cy="759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Интернет-магазин</a:t>
                      </a: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/>
                        </a:rPr>
                        <a:t>www.petrovich.ru</a:t>
                      </a: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Приложения</a:t>
                      </a: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896">
                <a:tc>
                  <a:txBody>
                    <a:bodyPr/>
                    <a:lstStyle/>
                    <a:p>
                      <a:pPr marL="0" marR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405713" y="2932808"/>
          <a:ext cx="2188371" cy="372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447">
                <a:tc>
                  <a:txBody>
                    <a:bodyPr/>
                    <a:lstStyle/>
                    <a:p>
                      <a:pPr marL="0" marR="0" lvl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приложении</a:t>
                      </a:r>
                    </a:p>
                    <a:p>
                      <a:pPr algn="ctr" fontAlgn="ctr"/>
                      <a:endParaRPr lang="en-US" sz="8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 сайте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Курьеру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271748" y="3339510"/>
            <a:ext cx="2586311" cy="23339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Рейтинг мобильного приложения*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99163" y="2654185"/>
            <a:ext cx="1978426" cy="23339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Способы оплаты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01180" y="2648745"/>
            <a:ext cx="2385385" cy="23339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Характеристики</a:t>
            </a:r>
            <a:r>
              <a:rPr lang="en-US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интернет-магазина</a:t>
            </a:r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879443"/>
              </p:ext>
            </p:extLst>
          </p:nvPr>
        </p:nvGraphicFramePr>
        <p:xfrm>
          <a:off x="360000" y="2911179"/>
          <a:ext cx="2930712" cy="2104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084">
                <a:tc>
                  <a:txBody>
                    <a:bodyPr/>
                    <a:lstStyle/>
                    <a:p>
                      <a:pPr algn="l"/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Ассортимент</a:t>
                      </a: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более </a:t>
                      </a:r>
                      <a:r>
                        <a:rPr lang="en-US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en-US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тыс.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SKU</a:t>
                      </a:r>
                      <a:endParaRPr lang="ru-RU" sz="8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marL="0" marR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Минимальная сумма заказа</a:t>
                      </a: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842">
                <a:tc>
                  <a:txBody>
                    <a:bodyPr/>
                    <a:lstStyle/>
                    <a:p>
                      <a:pPr algn="l"/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Сотрудничество с маркетплейсами</a:t>
                      </a: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marL="0" marR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Среднее количество посещений*</a:t>
                      </a: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млн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 месяц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marL="0" marR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Количество поисковых запросов</a:t>
                      </a: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млн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 месяц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9473815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marL="0" marR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Количество подписчиков </a:t>
                      </a:r>
                      <a:r>
                        <a:rPr lang="en-US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VK</a:t>
                      </a:r>
                      <a:endParaRPr lang="ru-RU" sz="8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</a:t>
                      </a:r>
                      <a:r>
                        <a:rPr lang="ru-RU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тыс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821631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marL="0" marR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Специальный раздел:</a:t>
                      </a: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для юридических лиц</a:t>
                      </a:r>
                      <a:r>
                        <a:rPr lang="en-US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– </a:t>
                      </a:r>
                      <a:r>
                        <a:rPr lang="ru-RU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4"/>
                        </a:rPr>
                        <a:t>здесь</a:t>
                      </a:r>
                      <a:endParaRPr lang="ru-RU" sz="800" b="1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ctr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для клиентов </a:t>
                      </a:r>
                    </a:p>
                    <a:p>
                      <a:pPr marL="0" marR="0" lvl="0" indent="0" algn="ctr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B2B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-подразделения – </a:t>
                      </a:r>
                      <a:r>
                        <a:rPr lang="ru-RU" sz="8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5"/>
                        </a:rPr>
                        <a:t>здесь</a:t>
                      </a:r>
                      <a:endParaRPr lang="ru-RU" sz="800" b="1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604977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marL="0" marR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234377"/>
                  </a:ext>
                </a:extLst>
              </a:tr>
            </a:tbl>
          </a:graphicData>
        </a:graphic>
      </p:graphicFrame>
      <p:pic>
        <p:nvPicPr>
          <p:cNvPr id="36" name="Picture 2" descr="https://molbulak.ru/upload/medialibrary/cf6/doplata-za-patent-prodlenie-patenta.png">
            <a:extLst>
              <a:ext uri="{FF2B5EF4-FFF2-40B4-BE49-F238E27FC236}">
                <a16:creationId xmlns:a16="http://schemas.microsoft.com/office/drawing/2014/main" id="{AC6FE8DC-CE83-4585-B125-187BDD0A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92" y="3080849"/>
            <a:ext cx="252519" cy="21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12" y="3075552"/>
            <a:ext cx="278204" cy="20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11" y="3054671"/>
            <a:ext cx="278204" cy="20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74" y="3061410"/>
            <a:ext cx="278204" cy="20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A285FDC-F798-42F7-9FBC-FB48D4518012}"/>
              </a:ext>
            </a:extLst>
          </p:cNvPr>
          <p:cNvSpPr/>
          <p:nvPr/>
        </p:nvSpPr>
        <p:spPr>
          <a:xfrm>
            <a:off x="6115802" y="2648745"/>
            <a:ext cx="2385385" cy="23339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ru-RU" sz="1000" dirty="0">
                <a:solidFill>
                  <a:srgbClr val="7F7F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Условия доставки</a:t>
            </a:r>
          </a:p>
        </p:txBody>
      </p:sp>
      <p:graphicFrame>
        <p:nvGraphicFramePr>
          <p:cNvPr id="47" name="Таблица 46">
            <a:extLst>
              <a:ext uri="{FF2B5EF4-FFF2-40B4-BE49-F238E27FC236}">
                <a16:creationId xmlns:a16="http://schemas.microsoft.com/office/drawing/2014/main" id="{239DA00A-D083-44AB-858A-B4E5FBA9B954}"/>
              </a:ext>
            </a:extLst>
          </p:cNvPr>
          <p:cNvGraphicFramePr>
            <a:graphicFrameLocks noGrp="1"/>
          </p:cNvGraphicFramePr>
          <p:nvPr/>
        </p:nvGraphicFramePr>
        <p:xfrm>
          <a:off x="5874622" y="2911179"/>
          <a:ext cx="2930712" cy="1529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359">
                <a:tc>
                  <a:txBody>
                    <a:bodyPr/>
                    <a:lstStyle/>
                    <a:p>
                      <a:pPr algn="l"/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Условия доставки</a:t>
                      </a: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Зависит от грузоподъемности ТС, адреса и вида доставки, количества точек разгрузки.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739">
                <a:tc>
                  <a:txBody>
                    <a:bodyPr/>
                    <a:lstStyle/>
                    <a:p>
                      <a:pPr marL="0" marR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Дополнительные условия заказа</a:t>
                      </a: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Возможно бесплатно перенести время доставки, позвонив в call-центр до начала интервала доставки.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473"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Регионы собственной доставки</a:t>
                      </a:r>
                    </a:p>
                  </a:txBody>
                  <a:tcPr marL="68563" marR="68563" marT="38090" marB="3809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1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СЗФО, ЦФО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98FE136-4271-466D-A042-471990C21AE7}"/>
              </a:ext>
            </a:extLst>
          </p:cNvPr>
          <p:cNvSpPr/>
          <p:nvPr/>
        </p:nvSpPr>
        <p:spPr>
          <a:xfrm>
            <a:off x="5974890" y="4495147"/>
            <a:ext cx="2929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7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*по данным за 2024 г.</a:t>
            </a:r>
          </a:p>
          <a:p>
            <a:pPr algn="r">
              <a:defRPr/>
            </a:pPr>
            <a:r>
              <a:rPr lang="ru-RU" sz="7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Источник: INFOLine, данные компании, </a:t>
            </a:r>
            <a:r>
              <a:rPr lang="en-US" sz="7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Pro.Metrica</a:t>
            </a:r>
            <a:r>
              <a:rPr lang="ru-RU" sz="7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 др.</a:t>
            </a: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F7FD9161-3356-42A7-8F5A-B89C1B0B3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384292"/>
              </p:ext>
            </p:extLst>
          </p:nvPr>
        </p:nvGraphicFramePr>
        <p:xfrm>
          <a:off x="1884434" y="855696"/>
          <a:ext cx="6942598" cy="1738122"/>
        </p:xfrm>
        <a:graphic>
          <a:graphicData uri="http://schemas.openxmlformats.org/drawingml/2006/table">
            <a:tbl>
              <a:tblPr/>
              <a:tblGrid>
                <a:gridCol w="164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8122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Roboto Condensed" pitchFamily="2" charset="0"/>
                      </a:endParaRPr>
                    </a:p>
                  </a:txBody>
                  <a:tcPr marL="68563" marR="68563" marT="30861" marB="3086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2011 г. был запущен интернет-магазин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"Петрович"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до этого с 1998 г. клиентам компании предоставлялась услуга "Доставка по звонку", которая послужила базисом для развития 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online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-торговли.</a:t>
                      </a: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2017 г. компания запустила мобильное приложение. В 2024 г. трафик интернет-магазина превысил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человек.</a:t>
                      </a: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"Петрович"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сфокусирован на развитии омниканальности,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экспансии в новые регионы, увеличении доли СТМ и развитии экосистемы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В </a:t>
                      </a:r>
                      <a:r>
                        <a:rPr lang="ru-RU" sz="1000" b="0" i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омниканальной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бизнес-модели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"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каналов продаж. </a:t>
                      </a: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 итогам 2024 г. online-продажи увеличились на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млрд. руб.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 НДС, доля интернет-магазина превысила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розничного оборота сети. Компания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активно ведет социальные сети, в том числе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Дзен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с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тыс. 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подписчиков.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 ноября 2024 г.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при заказе на сайте клиентам стала доступна оплата сервисом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Долями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с рассрочкой до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мес.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4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г.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"Петрович"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выполнил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млн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доставок,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из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них более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млн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включали опцию "Подъём".</a:t>
                      </a:r>
                    </a:p>
                    <a:p>
                      <a:pPr marL="268288" marR="0" lvl="0" indent="-2682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2022 г. </a:t>
                      </a: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СТД "Петрович"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начал сотрудничать с региональными торговыми сетями DIY по принципу </a:t>
                      </a:r>
                      <a:r>
                        <a:rPr lang="ru-RU" sz="1000" b="0" i="0" kern="12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e-</a:t>
                      </a:r>
                      <a:r>
                        <a:rPr lang="ru-RU" sz="1000" b="0" i="0" kern="12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-франшизы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К концу 2024 г., количество городов</a:t>
                      </a:r>
                      <a:r>
                        <a:rPr lang="en-US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e-</a:t>
                      </a:r>
                      <a:r>
                        <a:rPr lang="ru-RU" sz="1000" b="0" i="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com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-франшизой выросло до </a:t>
                      </a:r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</a:t>
                      </a:r>
                      <a:r>
                        <a:rPr lang="ru-RU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ассортимент был расширен до </a:t>
                      </a:r>
                      <a:r>
                        <a:rPr lang="en-US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1000" b="1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SKU.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" name="TextBox 12">
            <a:extLst>
              <a:ext uri="{FF2B5EF4-FFF2-40B4-BE49-F238E27FC236}">
                <a16:creationId xmlns:a16="http://schemas.microsoft.com/office/drawing/2014/main" id="{4ACB74E9-4B7D-4747-BA2F-68E20246D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04" y="664495"/>
            <a:ext cx="8391600" cy="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451" tIns="24725" rIns="49451" bIns="24725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10*.</a:t>
            </a:r>
            <a:r>
              <a:rPr lang="ru-RU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СТД "ПЕТРОВИЧ", ООО / ТОРГОВАЯ СЕТЬ "ПЕТРОВИЧ", "ПЕТРОВИЧ РЯДОМ"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B1421-2AD1-4EE6-8B38-9CA22700D00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" r="-6108" b="6236"/>
          <a:stretch/>
        </p:blipFill>
        <p:spPr>
          <a:xfrm>
            <a:off x="3948170" y="3956781"/>
            <a:ext cx="417495" cy="2475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4" t="58066" r="6584" b="35616"/>
          <a:stretch/>
        </p:blipFill>
        <p:spPr>
          <a:xfrm>
            <a:off x="4365665" y="3936663"/>
            <a:ext cx="1162723" cy="261060"/>
          </a:xfrm>
          <a:prstGeom prst="rect">
            <a:avLst/>
          </a:prstGeom>
        </p:spPr>
      </p:pic>
      <p:pic>
        <p:nvPicPr>
          <p:cNvPr id="31" name="Picture 12" descr="http://joxi.ru/Vm6YlzMiveKkzr.jpg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19" y="2321129"/>
            <a:ext cx="162104" cy="16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hlinkClick r:id="rId16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92" y="2313295"/>
            <a:ext cx="182126" cy="182126"/>
          </a:xfrm>
          <a:prstGeom prst="rect">
            <a:avLst/>
          </a:prstGeom>
        </p:spPr>
      </p:pic>
      <p:pic>
        <p:nvPicPr>
          <p:cNvPr id="48" name="Рисунок 47">
            <a:hlinkClick r:id="rId18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2564" y="2324351"/>
            <a:ext cx="160161" cy="1601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CA98C1-827C-41D5-A174-72EA1EB277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25119" y="3925543"/>
            <a:ext cx="277082" cy="27708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3C40310-4D38-4777-B7FD-6E68076986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25119" y="3608687"/>
            <a:ext cx="277082" cy="27325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8ED0E2C-A58C-44FC-998F-B0753D7069B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25119" y="4271927"/>
            <a:ext cx="277082" cy="277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62981" y="4267200"/>
            <a:ext cx="415731" cy="260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30906" y="4277906"/>
            <a:ext cx="1077719" cy="288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52476" y="3589029"/>
            <a:ext cx="396500" cy="298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73795" y="3612995"/>
            <a:ext cx="1134830" cy="23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60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387" y="659695"/>
            <a:ext cx="8401051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defTabSz="457106"/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СОГЛАШЕНИЕ ОБ ИСПОЛЬЗОВАНИИ ИНФОРМАЦИИ</a:t>
            </a:r>
          </a:p>
        </p:txBody>
      </p:sp>
      <p:pic>
        <p:nvPicPr>
          <p:cNvPr id="10" name="Рисунок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665" y="73861"/>
            <a:ext cx="1044198" cy="307358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870076" y="811920"/>
          <a:ext cx="6964362" cy="3993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1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3642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Подписчик (клиент, покупатель) имеет право хранить и обрабатывать предоставляемую информацию.</a:t>
                      </a: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Дальнейшее распространение, перепродажа, копирование и публикация информации запрещены.</a:t>
                      </a: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Ни одна из информационных частей </a:t>
                      </a:r>
                      <a:r>
                        <a:rPr lang="ru-RU" sz="1000" b="0" kern="1200" baseline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или весь продукт целиком не могут 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распространяться в локальной сети, транслироваться и передаваться в любом виде и любыми средствами, включая учебные, электронные, механические, фотокопировальные, записывающие или другие, без предварительного письменного </a:t>
                      </a:r>
                      <a:r>
                        <a:rPr lang="ru-RU" sz="1000" b="0" kern="1200" baseline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согласования с INFOLine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Запрещается передача информации любым другим организациям: дочерним, предприятиям с долевым участием, любым другим юридическим лицам</a:t>
                      </a:r>
                      <a:r>
                        <a:rPr lang="ru-RU" sz="1000" b="0" kern="1200" baseline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под запрет также попадает передача 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информации структурным подразделениям без образования юридического лица, расположенным по другому физическому адресу, в том числе филиалам, отделениям и любым иным структурным подразделениям в коммерческих или некоммерческих целях.</a:t>
                      </a: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Срок исполнения обязанностей подписчика, клиента, покупателя по настоящему соглашению: 10 лет с момента предоставления информации.</a:t>
                      </a: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Подписчик не может передавать или иным образом уступать, полностью или частично, свои права и обязанности по данному Соглашению без предварительного письменного согласования с INFOLine.</a:t>
                      </a: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Подписчик несет полную имущественную ответственность за невыполнение своих обязательств по Соглашению в соответствии с законодательством Российской Федерации.</a:t>
                      </a:r>
                    </a:p>
                    <a:p>
                      <a:pPr marL="342900" marR="0" lvl="0" indent="-342900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i="1" kern="1200" baseline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r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i="1" kern="1200" baseline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Предоставляемая </a:t>
                      </a:r>
                      <a:r>
                        <a:rPr lang="ru-RU" sz="1000" b="0" i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информация является сообщениями и материалами информационного агентства </a:t>
                      </a:r>
                      <a:r>
                        <a:rPr lang="en-US" sz="1000" b="0" i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INFOLine </a:t>
                      </a:r>
                      <a:r>
                        <a:rPr lang="ru-RU" sz="800" b="0" i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(зарегистрировано Федеральной службой по надзору в сфере связи, информационных технологий и массовых коммуникаций (Роскомнадзор) за номером </a:t>
                      </a:r>
                      <a:r>
                        <a:rPr lang="uk-UA" sz="800" b="0" i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ИА № ФС 77 – 37500</a:t>
                      </a:r>
                      <a:r>
                        <a:rPr lang="ru-RU" sz="800" b="0" i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). </a:t>
                      </a:r>
                      <a:endParaRPr lang="ru-RU" sz="1000" b="0" i="1" kern="120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 807">
            <a:extLst>
              <a:ext uri="{FF2B5EF4-FFF2-40B4-BE49-F238E27FC236}">
                <a16:creationId xmlns:a16="http://schemas.microsoft.com/office/drawing/2014/main" id="{28678FAD-4BE1-4E22-88F8-A0DE49AB67FE}"/>
              </a:ext>
            </a:extLst>
          </p:cNvPr>
          <p:cNvGrpSpPr/>
          <p:nvPr/>
        </p:nvGrpSpPr>
        <p:grpSpPr>
          <a:xfrm>
            <a:off x="778349" y="1148182"/>
            <a:ext cx="802214" cy="802214"/>
            <a:chOff x="5359400" y="5777349"/>
            <a:chExt cx="555625" cy="555625"/>
          </a:xfrm>
          <a:solidFill>
            <a:srgbClr val="C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8" name="Freeform 682">
              <a:extLst>
                <a:ext uri="{FF2B5EF4-FFF2-40B4-BE49-F238E27FC236}">
                  <a16:creationId xmlns:a16="http://schemas.microsoft.com/office/drawing/2014/main" id="{83E84E00-9A8E-4076-87B8-A41634B6C0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2950" y="5777349"/>
              <a:ext cx="92075" cy="555625"/>
            </a:xfrm>
            <a:custGeom>
              <a:avLst/>
              <a:gdLst>
                <a:gd name="T0" fmla="*/ 291 w 583"/>
                <a:gd name="T1" fmla="*/ 3207 h 3500"/>
                <a:gd name="T2" fmla="*/ 159 w 583"/>
                <a:gd name="T3" fmla="*/ 2975 h 3500"/>
                <a:gd name="T4" fmla="*/ 116 w 583"/>
                <a:gd name="T5" fmla="*/ 2858 h 3500"/>
                <a:gd name="T6" fmla="*/ 466 w 583"/>
                <a:gd name="T7" fmla="*/ 758 h 3500"/>
                <a:gd name="T8" fmla="*/ 116 w 583"/>
                <a:gd name="T9" fmla="*/ 525 h 3500"/>
                <a:gd name="T10" fmla="*/ 466 w 583"/>
                <a:gd name="T11" fmla="*/ 642 h 3500"/>
                <a:gd name="T12" fmla="*/ 116 w 583"/>
                <a:gd name="T13" fmla="*/ 525 h 3500"/>
                <a:gd name="T14" fmla="*/ 156 w 583"/>
                <a:gd name="T15" fmla="*/ 120 h 3500"/>
                <a:gd name="T16" fmla="*/ 128 w 583"/>
                <a:gd name="T17" fmla="*/ 140 h 3500"/>
                <a:gd name="T18" fmla="*/ 116 w 583"/>
                <a:gd name="T19" fmla="*/ 174 h 3500"/>
                <a:gd name="T20" fmla="*/ 466 w 583"/>
                <a:gd name="T21" fmla="*/ 408 h 3500"/>
                <a:gd name="T22" fmla="*/ 463 w 583"/>
                <a:gd name="T23" fmla="*/ 156 h 3500"/>
                <a:gd name="T24" fmla="*/ 443 w 583"/>
                <a:gd name="T25" fmla="*/ 128 h 3500"/>
                <a:gd name="T26" fmla="*/ 409 w 583"/>
                <a:gd name="T27" fmla="*/ 117 h 3500"/>
                <a:gd name="T28" fmla="*/ 174 w 583"/>
                <a:gd name="T29" fmla="*/ 0 h 3500"/>
                <a:gd name="T30" fmla="*/ 440 w 583"/>
                <a:gd name="T31" fmla="*/ 3 h 3500"/>
                <a:gd name="T32" fmla="*/ 497 w 583"/>
                <a:gd name="T33" fmla="*/ 23 h 3500"/>
                <a:gd name="T34" fmla="*/ 542 w 583"/>
                <a:gd name="T35" fmla="*/ 62 h 3500"/>
                <a:gd name="T36" fmla="*/ 572 w 583"/>
                <a:gd name="T37" fmla="*/ 113 h 3500"/>
                <a:gd name="T38" fmla="*/ 583 w 583"/>
                <a:gd name="T39" fmla="*/ 174 h 3500"/>
                <a:gd name="T40" fmla="*/ 350 w 583"/>
                <a:gd name="T41" fmla="*/ 3341 h 3500"/>
                <a:gd name="T42" fmla="*/ 346 w 583"/>
                <a:gd name="T43" fmla="*/ 3460 h 3500"/>
                <a:gd name="T44" fmla="*/ 325 w 583"/>
                <a:gd name="T45" fmla="*/ 3488 h 3500"/>
                <a:gd name="T46" fmla="*/ 291 w 583"/>
                <a:gd name="T47" fmla="*/ 3500 h 3500"/>
                <a:gd name="T48" fmla="*/ 257 w 583"/>
                <a:gd name="T49" fmla="*/ 3488 h 3500"/>
                <a:gd name="T50" fmla="*/ 236 w 583"/>
                <a:gd name="T51" fmla="*/ 3460 h 3500"/>
                <a:gd name="T52" fmla="*/ 233 w 583"/>
                <a:gd name="T53" fmla="*/ 3341 h 3500"/>
                <a:gd name="T54" fmla="*/ 0 w 583"/>
                <a:gd name="T55" fmla="*/ 174 h 3500"/>
                <a:gd name="T56" fmla="*/ 10 w 583"/>
                <a:gd name="T57" fmla="*/ 113 h 3500"/>
                <a:gd name="T58" fmla="*/ 41 w 583"/>
                <a:gd name="T59" fmla="*/ 62 h 3500"/>
                <a:gd name="T60" fmla="*/ 86 w 583"/>
                <a:gd name="T61" fmla="*/ 23 h 3500"/>
                <a:gd name="T62" fmla="*/ 143 w 583"/>
                <a:gd name="T63" fmla="*/ 3 h 3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3" h="3500">
                  <a:moveTo>
                    <a:pt x="159" y="2975"/>
                  </a:moveTo>
                  <a:lnTo>
                    <a:pt x="291" y="3207"/>
                  </a:lnTo>
                  <a:lnTo>
                    <a:pt x="424" y="2975"/>
                  </a:lnTo>
                  <a:lnTo>
                    <a:pt x="159" y="2975"/>
                  </a:lnTo>
                  <a:close/>
                  <a:moveTo>
                    <a:pt x="116" y="758"/>
                  </a:moveTo>
                  <a:lnTo>
                    <a:pt x="116" y="2858"/>
                  </a:lnTo>
                  <a:lnTo>
                    <a:pt x="466" y="2858"/>
                  </a:lnTo>
                  <a:lnTo>
                    <a:pt x="466" y="758"/>
                  </a:lnTo>
                  <a:lnTo>
                    <a:pt x="116" y="758"/>
                  </a:lnTo>
                  <a:close/>
                  <a:moveTo>
                    <a:pt x="116" y="525"/>
                  </a:moveTo>
                  <a:lnTo>
                    <a:pt x="116" y="642"/>
                  </a:lnTo>
                  <a:lnTo>
                    <a:pt x="466" y="642"/>
                  </a:lnTo>
                  <a:lnTo>
                    <a:pt x="466" y="525"/>
                  </a:lnTo>
                  <a:lnTo>
                    <a:pt x="116" y="525"/>
                  </a:lnTo>
                  <a:close/>
                  <a:moveTo>
                    <a:pt x="174" y="117"/>
                  </a:moveTo>
                  <a:lnTo>
                    <a:pt x="156" y="120"/>
                  </a:lnTo>
                  <a:lnTo>
                    <a:pt x="140" y="128"/>
                  </a:lnTo>
                  <a:lnTo>
                    <a:pt x="128" y="140"/>
                  </a:lnTo>
                  <a:lnTo>
                    <a:pt x="120" y="156"/>
                  </a:lnTo>
                  <a:lnTo>
                    <a:pt x="116" y="174"/>
                  </a:lnTo>
                  <a:lnTo>
                    <a:pt x="116" y="408"/>
                  </a:lnTo>
                  <a:lnTo>
                    <a:pt x="466" y="408"/>
                  </a:lnTo>
                  <a:lnTo>
                    <a:pt x="466" y="174"/>
                  </a:lnTo>
                  <a:lnTo>
                    <a:pt x="463" y="156"/>
                  </a:lnTo>
                  <a:lnTo>
                    <a:pt x="455" y="140"/>
                  </a:lnTo>
                  <a:lnTo>
                    <a:pt x="443" y="128"/>
                  </a:lnTo>
                  <a:lnTo>
                    <a:pt x="427" y="120"/>
                  </a:lnTo>
                  <a:lnTo>
                    <a:pt x="409" y="117"/>
                  </a:lnTo>
                  <a:lnTo>
                    <a:pt x="174" y="117"/>
                  </a:lnTo>
                  <a:close/>
                  <a:moveTo>
                    <a:pt x="174" y="0"/>
                  </a:moveTo>
                  <a:lnTo>
                    <a:pt x="409" y="0"/>
                  </a:lnTo>
                  <a:lnTo>
                    <a:pt x="440" y="3"/>
                  </a:lnTo>
                  <a:lnTo>
                    <a:pt x="470" y="11"/>
                  </a:lnTo>
                  <a:lnTo>
                    <a:pt x="497" y="23"/>
                  </a:lnTo>
                  <a:lnTo>
                    <a:pt x="521" y="41"/>
                  </a:lnTo>
                  <a:lnTo>
                    <a:pt x="542" y="62"/>
                  </a:lnTo>
                  <a:lnTo>
                    <a:pt x="560" y="86"/>
                  </a:lnTo>
                  <a:lnTo>
                    <a:pt x="572" y="113"/>
                  </a:lnTo>
                  <a:lnTo>
                    <a:pt x="580" y="143"/>
                  </a:lnTo>
                  <a:lnTo>
                    <a:pt x="583" y="174"/>
                  </a:lnTo>
                  <a:lnTo>
                    <a:pt x="583" y="2933"/>
                  </a:lnTo>
                  <a:lnTo>
                    <a:pt x="350" y="3341"/>
                  </a:lnTo>
                  <a:lnTo>
                    <a:pt x="350" y="3442"/>
                  </a:lnTo>
                  <a:lnTo>
                    <a:pt x="346" y="3460"/>
                  </a:lnTo>
                  <a:lnTo>
                    <a:pt x="338" y="3476"/>
                  </a:lnTo>
                  <a:lnTo>
                    <a:pt x="325" y="3488"/>
                  </a:lnTo>
                  <a:lnTo>
                    <a:pt x="309" y="3497"/>
                  </a:lnTo>
                  <a:lnTo>
                    <a:pt x="291" y="3500"/>
                  </a:lnTo>
                  <a:lnTo>
                    <a:pt x="273" y="3497"/>
                  </a:lnTo>
                  <a:lnTo>
                    <a:pt x="257" y="3488"/>
                  </a:lnTo>
                  <a:lnTo>
                    <a:pt x="245" y="3476"/>
                  </a:lnTo>
                  <a:lnTo>
                    <a:pt x="236" y="3460"/>
                  </a:lnTo>
                  <a:lnTo>
                    <a:pt x="233" y="3442"/>
                  </a:lnTo>
                  <a:lnTo>
                    <a:pt x="233" y="3341"/>
                  </a:lnTo>
                  <a:lnTo>
                    <a:pt x="0" y="2933"/>
                  </a:lnTo>
                  <a:lnTo>
                    <a:pt x="0" y="174"/>
                  </a:lnTo>
                  <a:lnTo>
                    <a:pt x="3" y="143"/>
                  </a:lnTo>
                  <a:lnTo>
                    <a:pt x="10" y="113"/>
                  </a:lnTo>
                  <a:lnTo>
                    <a:pt x="23" y="86"/>
                  </a:lnTo>
                  <a:lnTo>
                    <a:pt x="41" y="62"/>
                  </a:lnTo>
                  <a:lnTo>
                    <a:pt x="61" y="41"/>
                  </a:lnTo>
                  <a:lnTo>
                    <a:pt x="86" y="23"/>
                  </a:lnTo>
                  <a:lnTo>
                    <a:pt x="113" y="11"/>
                  </a:lnTo>
                  <a:lnTo>
                    <a:pt x="143" y="3"/>
                  </a:lnTo>
                  <a:lnTo>
                    <a:pt x="1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Freeform 683">
              <a:extLst>
                <a:ext uri="{FF2B5EF4-FFF2-40B4-BE49-F238E27FC236}">
                  <a16:creationId xmlns:a16="http://schemas.microsoft.com/office/drawing/2014/main" id="{6968FB32-7AA0-4661-B167-E1A7754F39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9400" y="5777349"/>
              <a:ext cx="425450" cy="555625"/>
            </a:xfrm>
            <a:custGeom>
              <a:avLst/>
              <a:gdLst>
                <a:gd name="T0" fmla="*/ 583 w 2683"/>
                <a:gd name="T1" fmla="*/ 117 h 3500"/>
                <a:gd name="T2" fmla="*/ 583 w 2683"/>
                <a:gd name="T3" fmla="*/ 3383 h 3500"/>
                <a:gd name="T4" fmla="*/ 2567 w 2683"/>
                <a:gd name="T5" fmla="*/ 3383 h 3500"/>
                <a:gd name="T6" fmla="*/ 2567 w 2683"/>
                <a:gd name="T7" fmla="*/ 117 h 3500"/>
                <a:gd name="T8" fmla="*/ 583 w 2683"/>
                <a:gd name="T9" fmla="*/ 117 h 3500"/>
                <a:gd name="T10" fmla="*/ 117 w 2683"/>
                <a:gd name="T11" fmla="*/ 117 h 3500"/>
                <a:gd name="T12" fmla="*/ 117 w 2683"/>
                <a:gd name="T13" fmla="*/ 3383 h 3500"/>
                <a:gd name="T14" fmla="*/ 467 w 2683"/>
                <a:gd name="T15" fmla="*/ 3383 h 3500"/>
                <a:gd name="T16" fmla="*/ 467 w 2683"/>
                <a:gd name="T17" fmla="*/ 117 h 3500"/>
                <a:gd name="T18" fmla="*/ 117 w 2683"/>
                <a:gd name="T19" fmla="*/ 117 h 3500"/>
                <a:gd name="T20" fmla="*/ 0 w 2683"/>
                <a:gd name="T21" fmla="*/ 0 h 3500"/>
                <a:gd name="T22" fmla="*/ 2683 w 2683"/>
                <a:gd name="T23" fmla="*/ 0 h 3500"/>
                <a:gd name="T24" fmla="*/ 2683 w 2683"/>
                <a:gd name="T25" fmla="*/ 3500 h 3500"/>
                <a:gd name="T26" fmla="*/ 0 w 2683"/>
                <a:gd name="T27" fmla="*/ 3500 h 3500"/>
                <a:gd name="T28" fmla="*/ 0 w 2683"/>
                <a:gd name="T29" fmla="*/ 0 h 3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83" h="3500">
                  <a:moveTo>
                    <a:pt x="583" y="117"/>
                  </a:moveTo>
                  <a:lnTo>
                    <a:pt x="583" y="3383"/>
                  </a:lnTo>
                  <a:lnTo>
                    <a:pt x="2567" y="3383"/>
                  </a:lnTo>
                  <a:lnTo>
                    <a:pt x="2567" y="117"/>
                  </a:lnTo>
                  <a:lnTo>
                    <a:pt x="583" y="117"/>
                  </a:lnTo>
                  <a:close/>
                  <a:moveTo>
                    <a:pt x="117" y="117"/>
                  </a:moveTo>
                  <a:lnTo>
                    <a:pt x="117" y="3383"/>
                  </a:lnTo>
                  <a:lnTo>
                    <a:pt x="467" y="3383"/>
                  </a:lnTo>
                  <a:lnTo>
                    <a:pt x="467" y="117"/>
                  </a:lnTo>
                  <a:lnTo>
                    <a:pt x="117" y="117"/>
                  </a:lnTo>
                  <a:close/>
                  <a:moveTo>
                    <a:pt x="0" y="0"/>
                  </a:moveTo>
                  <a:lnTo>
                    <a:pt x="2683" y="0"/>
                  </a:lnTo>
                  <a:lnTo>
                    <a:pt x="2683" y="3500"/>
                  </a:lnTo>
                  <a:lnTo>
                    <a:pt x="0" y="35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684">
              <a:extLst>
                <a:ext uri="{FF2B5EF4-FFF2-40B4-BE49-F238E27FC236}">
                  <a16:creationId xmlns:a16="http://schemas.microsoft.com/office/drawing/2014/main" id="{703E3461-749A-44FF-A721-D573864C1A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9100" y="5869424"/>
              <a:ext cx="222250" cy="130175"/>
            </a:xfrm>
            <a:custGeom>
              <a:avLst/>
              <a:gdLst>
                <a:gd name="T0" fmla="*/ 117 w 1400"/>
                <a:gd name="T1" fmla="*/ 117 h 817"/>
                <a:gd name="T2" fmla="*/ 117 w 1400"/>
                <a:gd name="T3" fmla="*/ 700 h 817"/>
                <a:gd name="T4" fmla="*/ 1283 w 1400"/>
                <a:gd name="T5" fmla="*/ 700 h 817"/>
                <a:gd name="T6" fmla="*/ 1283 w 1400"/>
                <a:gd name="T7" fmla="*/ 117 h 817"/>
                <a:gd name="T8" fmla="*/ 117 w 1400"/>
                <a:gd name="T9" fmla="*/ 117 h 817"/>
                <a:gd name="T10" fmla="*/ 0 w 1400"/>
                <a:gd name="T11" fmla="*/ 0 h 817"/>
                <a:gd name="T12" fmla="*/ 1400 w 1400"/>
                <a:gd name="T13" fmla="*/ 0 h 817"/>
                <a:gd name="T14" fmla="*/ 1400 w 1400"/>
                <a:gd name="T15" fmla="*/ 817 h 817"/>
                <a:gd name="T16" fmla="*/ 0 w 1400"/>
                <a:gd name="T17" fmla="*/ 817 h 817"/>
                <a:gd name="T18" fmla="*/ 0 w 1400"/>
                <a:gd name="T19" fmla="*/ 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0" h="817">
                  <a:moveTo>
                    <a:pt x="117" y="117"/>
                  </a:moveTo>
                  <a:lnTo>
                    <a:pt x="117" y="700"/>
                  </a:lnTo>
                  <a:lnTo>
                    <a:pt x="1283" y="700"/>
                  </a:lnTo>
                  <a:lnTo>
                    <a:pt x="1283" y="117"/>
                  </a:lnTo>
                  <a:lnTo>
                    <a:pt x="117" y="117"/>
                  </a:lnTo>
                  <a:close/>
                  <a:moveTo>
                    <a:pt x="0" y="0"/>
                  </a:moveTo>
                  <a:lnTo>
                    <a:pt x="1400" y="0"/>
                  </a:lnTo>
                  <a:lnTo>
                    <a:pt x="1400" y="817"/>
                  </a:lnTo>
                  <a:lnTo>
                    <a:pt x="0" y="8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Rectangle 685">
              <a:extLst>
                <a:ext uri="{FF2B5EF4-FFF2-40B4-BE49-F238E27FC236}">
                  <a16:creationId xmlns:a16="http://schemas.microsoft.com/office/drawing/2014/main" id="{AFFF4B44-B23E-49E0-A70E-BC093AAB8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5907524"/>
              <a:ext cx="128588" cy="174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Rectangle 686">
              <a:extLst>
                <a:ext uri="{FF2B5EF4-FFF2-40B4-BE49-F238E27FC236}">
                  <a16:creationId xmlns:a16="http://schemas.microsoft.com/office/drawing/2014/main" id="{5CA4FC7F-7F4A-4EB5-97E5-86EE862A0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5944037"/>
              <a:ext cx="128588" cy="1905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715278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A2032CB-B399-4C4B-94D7-C5D3C82B7CE2}"/>
              </a:ext>
            </a:extLst>
          </p:cNvPr>
          <p:cNvSpPr txBox="1"/>
          <p:nvPr/>
        </p:nvSpPr>
        <p:spPr>
          <a:xfrm>
            <a:off x="351992" y="648299"/>
            <a:ext cx="9086112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defTabSz="457106"/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ОБЗОРЫ ЭКОНОМИКИ И КЛЮЧЕВЫХ ОТРАСЛЕЙ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37EC85BD-953B-4F48-A482-4AA466375524}"/>
              </a:ext>
            </a:extLst>
          </p:cNvPr>
          <p:cNvGraphicFramePr>
            <a:graphicFrameLocks noGrp="1"/>
          </p:cNvGraphicFramePr>
          <p:nvPr/>
        </p:nvGraphicFramePr>
        <p:xfrm>
          <a:off x="0" y="3047144"/>
          <a:ext cx="4773006" cy="182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7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9740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Clr>
                          <a:schemeClr val="tx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10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ИССЛЕДОВАНИЯ </a:t>
                      </a:r>
                      <a:r>
                        <a:rPr lang="ru-RU" sz="1000" b="0" kern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ОТРАСЛЕЙ:</a:t>
                      </a:r>
                      <a:r>
                        <a:rPr lang="ru-RU" sz="10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/>
                        </a:rPr>
                        <a:t>"Строительная отрасль России"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4"/>
                        </a:rPr>
                        <a:t>"Производство продуктов питания в России"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5"/>
                        </a:rPr>
                        <a:t>"Агропромышленный комплекс России"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6"/>
                        </a:rPr>
                        <a:t> 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7"/>
                        </a:rPr>
                        <a:t>"Транспортная отрасль России"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8"/>
                        </a:rPr>
                        <a:t>"Нефтяная, газовая и угольная промышленность России"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9"/>
                        </a:rPr>
                        <a:t>"Электроэнергетическая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9"/>
                        </a:rPr>
                        <a:t> отрасль России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9"/>
                        </a:rPr>
                        <a:t>"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0"/>
                        </a:rPr>
                        <a:t> 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1"/>
                        </a:rPr>
                        <a:t>"Рынок общественного питания России"</a:t>
                      </a:r>
                      <a:endParaRPr lang="ru-RU" sz="1000" b="0" kern="120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2"/>
                        </a:rPr>
                        <a:t>"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2"/>
                        </a:rPr>
                        <a:t>Розничная торговля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2"/>
                        </a:rPr>
                        <a:t>FOOD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2"/>
                        </a:rPr>
                        <a:t> 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2"/>
                        </a:rPr>
                        <a:t>и рынок потребительских товаров России"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3"/>
                        </a:rPr>
                        <a:t>"Розничная торговля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3"/>
                        </a:rPr>
                        <a:t>NON-FOOD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3"/>
                        </a:rPr>
                        <a:t> 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3"/>
                        </a:rPr>
                        <a:t>и рынок потребительских товаров России"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A836C851-2C7A-431F-A1D6-B1BE811C99CA}"/>
              </a:ext>
            </a:extLst>
          </p:cNvPr>
          <p:cNvGraphicFramePr>
            <a:graphicFrameLocks noGrp="1"/>
          </p:cNvGraphicFramePr>
          <p:nvPr/>
        </p:nvGraphicFramePr>
        <p:xfrm>
          <a:off x="4269740" y="757424"/>
          <a:ext cx="4606574" cy="3871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3491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</a:t>
                      </a:r>
                      <a:r>
                        <a:rPr lang="ru-RU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20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</a:t>
                      </a:r>
                      <a:r>
                        <a:rPr lang="ru-RU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году эксперты INFOLine представляют</a:t>
                      </a:r>
                      <a:r>
                        <a:rPr lang="ru-RU" sz="1000" b="0" baseline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серию отраслевых исследований</a:t>
                      </a:r>
                      <a:r>
                        <a:rPr lang="ru-RU" sz="1000" b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ru-RU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которые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помимо подробного анализа </a:t>
                      </a:r>
                      <a:r>
                        <a:rPr lang="ru-RU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развития отраслей включают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рейтинги компаний, анализ ВЭД, описание крупнейших сделок M&amp;A, анализ изменений в государственном регулировании, динамику развития отраслей за последние 5 лет и прогноз </a:t>
                      </a:r>
                      <a:r>
                        <a:rPr lang="ru-RU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развития на 20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</a:t>
                      </a:r>
                      <a:r>
                        <a:rPr lang="ru-RU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5-20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</a:t>
                      </a:r>
                      <a:r>
                        <a:rPr lang="ru-RU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6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гг. и еще ряд элементов, необходимых для понимания текущей ситуации и перспектив.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Исследования выпущены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формате удобной электронной презентации: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оптимальное сочетание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ключевых выводов и тезисов,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графических материалов (всего более 1000 рисунков, диаграмм, таблиц), а также гиперссылки на важнейшие нормативные документы и сайты компаний. Материалы доступны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на русском и английском языках.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Единый (по методике и структуре)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набор </a:t>
                      </a:r>
                      <a:r>
                        <a:rPr lang="ru-RU" sz="1000" b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из 9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(!) исследований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охватывает все ключевые отрасли и рынки экономики. </a:t>
                      </a: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 2022 года INFOLine реализует аналогичную линейку продуктов по экономике стран Центральной Азии.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609475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Специальное предложение: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вы можете БЕСПЛАТНО получить краткую версию исследования одной из интересующих отраслей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для этого отправьте запрос на электронную почту mail@infoline.spb.ru или </a:t>
                      </a:r>
                      <a:r>
                        <a:rPr lang="ru-RU" sz="1000" b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свяжитесь с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нами по телефонам: (812) 322-68-48, (495) 772-7640.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7" name="Group 1488">
            <a:extLst>
              <a:ext uri="{FF2B5EF4-FFF2-40B4-BE49-F238E27FC236}">
                <a16:creationId xmlns:a16="http://schemas.microsoft.com/office/drawing/2014/main" id="{5A7867DD-F07D-40F0-BB7F-799DEBDBA726}"/>
              </a:ext>
            </a:extLst>
          </p:cNvPr>
          <p:cNvGrpSpPr/>
          <p:nvPr/>
        </p:nvGrpSpPr>
        <p:grpSpPr>
          <a:xfrm>
            <a:off x="4492618" y="3883498"/>
            <a:ext cx="402431" cy="402431"/>
            <a:chOff x="677863" y="5786438"/>
            <a:chExt cx="536575" cy="536575"/>
          </a:xfrm>
          <a:solidFill>
            <a:srgbClr val="C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8" name="Freeform 905">
              <a:extLst>
                <a:ext uri="{FF2B5EF4-FFF2-40B4-BE49-F238E27FC236}">
                  <a16:creationId xmlns:a16="http://schemas.microsoft.com/office/drawing/2014/main" id="{1F1EF638-05D9-4EB5-878E-14A1C301C8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863" y="5786438"/>
              <a:ext cx="536575" cy="536575"/>
            </a:xfrm>
            <a:custGeom>
              <a:avLst/>
              <a:gdLst>
                <a:gd name="T0" fmla="*/ 1664 w 3380"/>
                <a:gd name="T1" fmla="*/ 3045 h 3380"/>
                <a:gd name="T2" fmla="*/ 1619 w 3380"/>
                <a:gd name="T3" fmla="*/ 3067 h 3380"/>
                <a:gd name="T4" fmla="*/ 1589 w 3380"/>
                <a:gd name="T5" fmla="*/ 3106 h 3380"/>
                <a:gd name="T6" fmla="*/ 1577 w 3380"/>
                <a:gd name="T7" fmla="*/ 3155 h 3380"/>
                <a:gd name="T8" fmla="*/ 1589 w 3380"/>
                <a:gd name="T9" fmla="*/ 3204 h 3380"/>
                <a:gd name="T10" fmla="*/ 1619 w 3380"/>
                <a:gd name="T11" fmla="*/ 3243 h 3380"/>
                <a:gd name="T12" fmla="*/ 1664 w 3380"/>
                <a:gd name="T13" fmla="*/ 3264 h 3380"/>
                <a:gd name="T14" fmla="*/ 1716 w 3380"/>
                <a:gd name="T15" fmla="*/ 3264 h 3380"/>
                <a:gd name="T16" fmla="*/ 1761 w 3380"/>
                <a:gd name="T17" fmla="*/ 3243 h 3380"/>
                <a:gd name="T18" fmla="*/ 1791 w 3380"/>
                <a:gd name="T19" fmla="*/ 3204 h 3380"/>
                <a:gd name="T20" fmla="*/ 1803 w 3380"/>
                <a:gd name="T21" fmla="*/ 3155 h 3380"/>
                <a:gd name="T22" fmla="*/ 1791 w 3380"/>
                <a:gd name="T23" fmla="*/ 3106 h 3380"/>
                <a:gd name="T24" fmla="*/ 1761 w 3380"/>
                <a:gd name="T25" fmla="*/ 3067 h 3380"/>
                <a:gd name="T26" fmla="*/ 1716 w 3380"/>
                <a:gd name="T27" fmla="*/ 3045 h 3380"/>
                <a:gd name="T28" fmla="*/ 225 w 3380"/>
                <a:gd name="T29" fmla="*/ 451 h 3380"/>
                <a:gd name="T30" fmla="*/ 3155 w 3380"/>
                <a:gd name="T31" fmla="*/ 2704 h 3380"/>
                <a:gd name="T32" fmla="*/ 225 w 3380"/>
                <a:gd name="T33" fmla="*/ 451 h 3380"/>
                <a:gd name="T34" fmla="*/ 113 w 3380"/>
                <a:gd name="T35" fmla="*/ 338 h 3380"/>
                <a:gd name="T36" fmla="*/ 3267 w 3380"/>
                <a:gd name="T37" fmla="*/ 113 h 3380"/>
                <a:gd name="T38" fmla="*/ 0 w 3380"/>
                <a:gd name="T39" fmla="*/ 0 h 3380"/>
                <a:gd name="T40" fmla="*/ 3380 w 3380"/>
                <a:gd name="T41" fmla="*/ 451 h 3380"/>
                <a:gd name="T42" fmla="*/ 3267 w 3380"/>
                <a:gd name="T43" fmla="*/ 2704 h 3380"/>
                <a:gd name="T44" fmla="*/ 3341 w 3380"/>
                <a:gd name="T45" fmla="*/ 2707 h 3380"/>
                <a:gd name="T46" fmla="*/ 3369 w 3380"/>
                <a:gd name="T47" fmla="*/ 2727 h 3380"/>
                <a:gd name="T48" fmla="*/ 3380 w 3380"/>
                <a:gd name="T49" fmla="*/ 2760 h 3380"/>
                <a:gd name="T50" fmla="*/ 3369 w 3380"/>
                <a:gd name="T51" fmla="*/ 2793 h 3380"/>
                <a:gd name="T52" fmla="*/ 3341 w 3380"/>
                <a:gd name="T53" fmla="*/ 2814 h 3380"/>
                <a:gd name="T54" fmla="*/ 1746 w 3380"/>
                <a:gd name="T55" fmla="*/ 2817 h 3380"/>
                <a:gd name="T56" fmla="*/ 1746 w 3380"/>
                <a:gd name="T57" fmla="*/ 2932 h 3380"/>
                <a:gd name="T58" fmla="*/ 1744 w 3380"/>
                <a:gd name="T59" fmla="*/ 2937 h 3380"/>
                <a:gd name="T60" fmla="*/ 1806 w 3380"/>
                <a:gd name="T61" fmla="*/ 2962 h 3380"/>
                <a:gd name="T62" fmla="*/ 1856 w 3380"/>
                <a:gd name="T63" fmla="*/ 3003 h 3380"/>
                <a:gd name="T64" fmla="*/ 1893 w 3380"/>
                <a:gd name="T65" fmla="*/ 3057 h 3380"/>
                <a:gd name="T66" fmla="*/ 1912 w 3380"/>
                <a:gd name="T67" fmla="*/ 3120 h 3380"/>
                <a:gd name="T68" fmla="*/ 1912 w 3380"/>
                <a:gd name="T69" fmla="*/ 3192 h 3380"/>
                <a:gd name="T70" fmla="*/ 1890 w 3380"/>
                <a:gd name="T71" fmla="*/ 3258 h 3380"/>
                <a:gd name="T72" fmla="*/ 1849 w 3380"/>
                <a:gd name="T73" fmla="*/ 3314 h 3380"/>
                <a:gd name="T74" fmla="*/ 1793 w 3380"/>
                <a:gd name="T75" fmla="*/ 3354 h 3380"/>
                <a:gd name="T76" fmla="*/ 1727 w 3380"/>
                <a:gd name="T77" fmla="*/ 3377 h 3380"/>
                <a:gd name="T78" fmla="*/ 1653 w 3380"/>
                <a:gd name="T79" fmla="*/ 3377 h 3380"/>
                <a:gd name="T80" fmla="*/ 1587 w 3380"/>
                <a:gd name="T81" fmla="*/ 3354 h 3380"/>
                <a:gd name="T82" fmla="*/ 1531 w 3380"/>
                <a:gd name="T83" fmla="*/ 3314 h 3380"/>
                <a:gd name="T84" fmla="*/ 1490 w 3380"/>
                <a:gd name="T85" fmla="*/ 3258 h 3380"/>
                <a:gd name="T86" fmla="*/ 1468 w 3380"/>
                <a:gd name="T87" fmla="*/ 3192 h 3380"/>
                <a:gd name="T88" fmla="*/ 1468 w 3380"/>
                <a:gd name="T89" fmla="*/ 3120 h 3380"/>
                <a:gd name="T90" fmla="*/ 1487 w 3380"/>
                <a:gd name="T91" fmla="*/ 3057 h 3380"/>
                <a:gd name="T92" fmla="*/ 1524 w 3380"/>
                <a:gd name="T93" fmla="*/ 3003 h 3380"/>
                <a:gd name="T94" fmla="*/ 1574 w 3380"/>
                <a:gd name="T95" fmla="*/ 2962 h 3380"/>
                <a:gd name="T96" fmla="*/ 1636 w 3380"/>
                <a:gd name="T97" fmla="*/ 2937 h 3380"/>
                <a:gd name="T98" fmla="*/ 1634 w 3380"/>
                <a:gd name="T99" fmla="*/ 2932 h 3380"/>
                <a:gd name="T100" fmla="*/ 1634 w 3380"/>
                <a:gd name="T101" fmla="*/ 2817 h 3380"/>
                <a:gd name="T102" fmla="*/ 39 w 3380"/>
                <a:gd name="T103" fmla="*/ 2814 h 3380"/>
                <a:gd name="T104" fmla="*/ 11 w 3380"/>
                <a:gd name="T105" fmla="*/ 2793 h 3380"/>
                <a:gd name="T106" fmla="*/ 0 w 3380"/>
                <a:gd name="T107" fmla="*/ 2760 h 3380"/>
                <a:gd name="T108" fmla="*/ 11 w 3380"/>
                <a:gd name="T109" fmla="*/ 2727 h 3380"/>
                <a:gd name="T110" fmla="*/ 39 w 3380"/>
                <a:gd name="T111" fmla="*/ 2707 h 3380"/>
                <a:gd name="T112" fmla="*/ 113 w 3380"/>
                <a:gd name="T113" fmla="*/ 2704 h 3380"/>
                <a:gd name="T114" fmla="*/ 0 w 3380"/>
                <a:gd name="T115" fmla="*/ 451 h 3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80" h="3380">
                  <a:moveTo>
                    <a:pt x="1690" y="3042"/>
                  </a:moveTo>
                  <a:lnTo>
                    <a:pt x="1664" y="3045"/>
                  </a:lnTo>
                  <a:lnTo>
                    <a:pt x="1641" y="3053"/>
                  </a:lnTo>
                  <a:lnTo>
                    <a:pt x="1619" y="3067"/>
                  </a:lnTo>
                  <a:lnTo>
                    <a:pt x="1602" y="3084"/>
                  </a:lnTo>
                  <a:lnTo>
                    <a:pt x="1589" y="3106"/>
                  </a:lnTo>
                  <a:lnTo>
                    <a:pt x="1580" y="3129"/>
                  </a:lnTo>
                  <a:lnTo>
                    <a:pt x="1577" y="3155"/>
                  </a:lnTo>
                  <a:lnTo>
                    <a:pt x="1580" y="3180"/>
                  </a:lnTo>
                  <a:lnTo>
                    <a:pt x="1589" y="3204"/>
                  </a:lnTo>
                  <a:lnTo>
                    <a:pt x="1602" y="3225"/>
                  </a:lnTo>
                  <a:lnTo>
                    <a:pt x="1619" y="3243"/>
                  </a:lnTo>
                  <a:lnTo>
                    <a:pt x="1641" y="3256"/>
                  </a:lnTo>
                  <a:lnTo>
                    <a:pt x="1664" y="3264"/>
                  </a:lnTo>
                  <a:lnTo>
                    <a:pt x="1690" y="3267"/>
                  </a:lnTo>
                  <a:lnTo>
                    <a:pt x="1716" y="3264"/>
                  </a:lnTo>
                  <a:lnTo>
                    <a:pt x="1739" y="3256"/>
                  </a:lnTo>
                  <a:lnTo>
                    <a:pt x="1761" y="3243"/>
                  </a:lnTo>
                  <a:lnTo>
                    <a:pt x="1778" y="3225"/>
                  </a:lnTo>
                  <a:lnTo>
                    <a:pt x="1791" y="3204"/>
                  </a:lnTo>
                  <a:lnTo>
                    <a:pt x="1800" y="3180"/>
                  </a:lnTo>
                  <a:lnTo>
                    <a:pt x="1803" y="3155"/>
                  </a:lnTo>
                  <a:lnTo>
                    <a:pt x="1800" y="3129"/>
                  </a:lnTo>
                  <a:lnTo>
                    <a:pt x="1791" y="3106"/>
                  </a:lnTo>
                  <a:lnTo>
                    <a:pt x="1778" y="3084"/>
                  </a:lnTo>
                  <a:lnTo>
                    <a:pt x="1761" y="3067"/>
                  </a:lnTo>
                  <a:lnTo>
                    <a:pt x="1739" y="3053"/>
                  </a:lnTo>
                  <a:lnTo>
                    <a:pt x="1716" y="3045"/>
                  </a:lnTo>
                  <a:lnTo>
                    <a:pt x="1690" y="3042"/>
                  </a:lnTo>
                  <a:close/>
                  <a:moveTo>
                    <a:pt x="225" y="451"/>
                  </a:moveTo>
                  <a:lnTo>
                    <a:pt x="225" y="2704"/>
                  </a:lnTo>
                  <a:lnTo>
                    <a:pt x="3155" y="2704"/>
                  </a:lnTo>
                  <a:lnTo>
                    <a:pt x="3155" y="451"/>
                  </a:lnTo>
                  <a:lnTo>
                    <a:pt x="225" y="451"/>
                  </a:lnTo>
                  <a:close/>
                  <a:moveTo>
                    <a:pt x="113" y="113"/>
                  </a:moveTo>
                  <a:lnTo>
                    <a:pt x="113" y="338"/>
                  </a:lnTo>
                  <a:lnTo>
                    <a:pt x="3267" y="338"/>
                  </a:lnTo>
                  <a:lnTo>
                    <a:pt x="3267" y="113"/>
                  </a:lnTo>
                  <a:lnTo>
                    <a:pt x="113" y="113"/>
                  </a:lnTo>
                  <a:close/>
                  <a:moveTo>
                    <a:pt x="0" y="0"/>
                  </a:moveTo>
                  <a:lnTo>
                    <a:pt x="3380" y="0"/>
                  </a:lnTo>
                  <a:lnTo>
                    <a:pt x="3380" y="451"/>
                  </a:lnTo>
                  <a:lnTo>
                    <a:pt x="3267" y="451"/>
                  </a:lnTo>
                  <a:lnTo>
                    <a:pt x="3267" y="2704"/>
                  </a:lnTo>
                  <a:lnTo>
                    <a:pt x="3324" y="2704"/>
                  </a:lnTo>
                  <a:lnTo>
                    <a:pt x="3341" y="2707"/>
                  </a:lnTo>
                  <a:lnTo>
                    <a:pt x="3356" y="2715"/>
                  </a:lnTo>
                  <a:lnTo>
                    <a:pt x="3369" y="2727"/>
                  </a:lnTo>
                  <a:lnTo>
                    <a:pt x="3377" y="2743"/>
                  </a:lnTo>
                  <a:lnTo>
                    <a:pt x="3380" y="2760"/>
                  </a:lnTo>
                  <a:lnTo>
                    <a:pt x="3377" y="2778"/>
                  </a:lnTo>
                  <a:lnTo>
                    <a:pt x="3369" y="2793"/>
                  </a:lnTo>
                  <a:lnTo>
                    <a:pt x="3356" y="2805"/>
                  </a:lnTo>
                  <a:lnTo>
                    <a:pt x="3341" y="2814"/>
                  </a:lnTo>
                  <a:lnTo>
                    <a:pt x="3324" y="2817"/>
                  </a:lnTo>
                  <a:lnTo>
                    <a:pt x="1746" y="2817"/>
                  </a:lnTo>
                  <a:lnTo>
                    <a:pt x="1746" y="2929"/>
                  </a:lnTo>
                  <a:lnTo>
                    <a:pt x="1746" y="2932"/>
                  </a:lnTo>
                  <a:lnTo>
                    <a:pt x="1745" y="2934"/>
                  </a:lnTo>
                  <a:lnTo>
                    <a:pt x="1744" y="2937"/>
                  </a:lnTo>
                  <a:lnTo>
                    <a:pt x="1776" y="2948"/>
                  </a:lnTo>
                  <a:lnTo>
                    <a:pt x="1806" y="2962"/>
                  </a:lnTo>
                  <a:lnTo>
                    <a:pt x="1832" y="2981"/>
                  </a:lnTo>
                  <a:lnTo>
                    <a:pt x="1856" y="3003"/>
                  </a:lnTo>
                  <a:lnTo>
                    <a:pt x="1876" y="3029"/>
                  </a:lnTo>
                  <a:lnTo>
                    <a:pt x="1893" y="3057"/>
                  </a:lnTo>
                  <a:lnTo>
                    <a:pt x="1905" y="3088"/>
                  </a:lnTo>
                  <a:lnTo>
                    <a:pt x="1912" y="3120"/>
                  </a:lnTo>
                  <a:lnTo>
                    <a:pt x="1915" y="3155"/>
                  </a:lnTo>
                  <a:lnTo>
                    <a:pt x="1912" y="3192"/>
                  </a:lnTo>
                  <a:lnTo>
                    <a:pt x="1904" y="3226"/>
                  </a:lnTo>
                  <a:lnTo>
                    <a:pt x="1890" y="3258"/>
                  </a:lnTo>
                  <a:lnTo>
                    <a:pt x="1871" y="3288"/>
                  </a:lnTo>
                  <a:lnTo>
                    <a:pt x="1849" y="3314"/>
                  </a:lnTo>
                  <a:lnTo>
                    <a:pt x="1823" y="3337"/>
                  </a:lnTo>
                  <a:lnTo>
                    <a:pt x="1793" y="3354"/>
                  </a:lnTo>
                  <a:lnTo>
                    <a:pt x="1761" y="3369"/>
                  </a:lnTo>
                  <a:lnTo>
                    <a:pt x="1727" y="3377"/>
                  </a:lnTo>
                  <a:lnTo>
                    <a:pt x="1690" y="3380"/>
                  </a:lnTo>
                  <a:lnTo>
                    <a:pt x="1653" y="3377"/>
                  </a:lnTo>
                  <a:lnTo>
                    <a:pt x="1619" y="3369"/>
                  </a:lnTo>
                  <a:lnTo>
                    <a:pt x="1587" y="3354"/>
                  </a:lnTo>
                  <a:lnTo>
                    <a:pt x="1557" y="3337"/>
                  </a:lnTo>
                  <a:lnTo>
                    <a:pt x="1531" y="3314"/>
                  </a:lnTo>
                  <a:lnTo>
                    <a:pt x="1509" y="3288"/>
                  </a:lnTo>
                  <a:lnTo>
                    <a:pt x="1490" y="3258"/>
                  </a:lnTo>
                  <a:lnTo>
                    <a:pt x="1476" y="3226"/>
                  </a:lnTo>
                  <a:lnTo>
                    <a:pt x="1468" y="3192"/>
                  </a:lnTo>
                  <a:lnTo>
                    <a:pt x="1465" y="3155"/>
                  </a:lnTo>
                  <a:lnTo>
                    <a:pt x="1468" y="3120"/>
                  </a:lnTo>
                  <a:lnTo>
                    <a:pt x="1475" y="3088"/>
                  </a:lnTo>
                  <a:lnTo>
                    <a:pt x="1487" y="3057"/>
                  </a:lnTo>
                  <a:lnTo>
                    <a:pt x="1504" y="3029"/>
                  </a:lnTo>
                  <a:lnTo>
                    <a:pt x="1524" y="3003"/>
                  </a:lnTo>
                  <a:lnTo>
                    <a:pt x="1548" y="2981"/>
                  </a:lnTo>
                  <a:lnTo>
                    <a:pt x="1574" y="2962"/>
                  </a:lnTo>
                  <a:lnTo>
                    <a:pt x="1604" y="2948"/>
                  </a:lnTo>
                  <a:lnTo>
                    <a:pt x="1636" y="2937"/>
                  </a:lnTo>
                  <a:lnTo>
                    <a:pt x="1635" y="2934"/>
                  </a:lnTo>
                  <a:lnTo>
                    <a:pt x="1634" y="2932"/>
                  </a:lnTo>
                  <a:lnTo>
                    <a:pt x="1634" y="2929"/>
                  </a:lnTo>
                  <a:lnTo>
                    <a:pt x="1634" y="2817"/>
                  </a:lnTo>
                  <a:lnTo>
                    <a:pt x="56" y="2817"/>
                  </a:lnTo>
                  <a:lnTo>
                    <a:pt x="39" y="2814"/>
                  </a:lnTo>
                  <a:lnTo>
                    <a:pt x="24" y="2805"/>
                  </a:lnTo>
                  <a:lnTo>
                    <a:pt x="11" y="2793"/>
                  </a:lnTo>
                  <a:lnTo>
                    <a:pt x="3" y="2778"/>
                  </a:lnTo>
                  <a:lnTo>
                    <a:pt x="0" y="2760"/>
                  </a:lnTo>
                  <a:lnTo>
                    <a:pt x="3" y="2743"/>
                  </a:lnTo>
                  <a:lnTo>
                    <a:pt x="11" y="2727"/>
                  </a:lnTo>
                  <a:lnTo>
                    <a:pt x="24" y="2715"/>
                  </a:lnTo>
                  <a:lnTo>
                    <a:pt x="39" y="2707"/>
                  </a:lnTo>
                  <a:lnTo>
                    <a:pt x="56" y="2704"/>
                  </a:lnTo>
                  <a:lnTo>
                    <a:pt x="113" y="2704"/>
                  </a:lnTo>
                  <a:lnTo>
                    <a:pt x="113" y="451"/>
                  </a:lnTo>
                  <a:lnTo>
                    <a:pt x="0" y="45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906">
              <a:extLst>
                <a:ext uri="{FF2B5EF4-FFF2-40B4-BE49-F238E27FC236}">
                  <a16:creationId xmlns:a16="http://schemas.microsoft.com/office/drawing/2014/main" id="{0DAD23C1-4E9F-4F3E-ABF3-85E6ED139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01" y="6143626"/>
              <a:ext cx="17463" cy="46038"/>
            </a:xfrm>
            <a:custGeom>
              <a:avLst/>
              <a:gdLst>
                <a:gd name="T0" fmla="*/ 56 w 112"/>
                <a:gd name="T1" fmla="*/ 0 h 282"/>
                <a:gd name="T2" fmla="*/ 73 w 112"/>
                <a:gd name="T3" fmla="*/ 3 h 282"/>
                <a:gd name="T4" fmla="*/ 90 w 112"/>
                <a:gd name="T5" fmla="*/ 12 h 282"/>
                <a:gd name="T6" fmla="*/ 101 w 112"/>
                <a:gd name="T7" fmla="*/ 24 h 282"/>
                <a:gd name="T8" fmla="*/ 109 w 112"/>
                <a:gd name="T9" fmla="*/ 39 h 282"/>
                <a:gd name="T10" fmla="*/ 112 w 112"/>
                <a:gd name="T11" fmla="*/ 57 h 282"/>
                <a:gd name="T12" fmla="*/ 112 w 112"/>
                <a:gd name="T13" fmla="*/ 226 h 282"/>
                <a:gd name="T14" fmla="*/ 109 w 112"/>
                <a:gd name="T15" fmla="*/ 243 h 282"/>
                <a:gd name="T16" fmla="*/ 101 w 112"/>
                <a:gd name="T17" fmla="*/ 258 h 282"/>
                <a:gd name="T18" fmla="*/ 90 w 112"/>
                <a:gd name="T19" fmla="*/ 271 h 282"/>
                <a:gd name="T20" fmla="*/ 73 w 112"/>
                <a:gd name="T21" fmla="*/ 279 h 282"/>
                <a:gd name="T22" fmla="*/ 56 w 112"/>
                <a:gd name="T23" fmla="*/ 282 h 282"/>
                <a:gd name="T24" fmla="*/ 39 w 112"/>
                <a:gd name="T25" fmla="*/ 279 h 282"/>
                <a:gd name="T26" fmla="*/ 23 w 112"/>
                <a:gd name="T27" fmla="*/ 271 h 282"/>
                <a:gd name="T28" fmla="*/ 11 w 112"/>
                <a:gd name="T29" fmla="*/ 258 h 282"/>
                <a:gd name="T30" fmla="*/ 3 w 112"/>
                <a:gd name="T31" fmla="*/ 243 h 282"/>
                <a:gd name="T32" fmla="*/ 0 w 112"/>
                <a:gd name="T33" fmla="*/ 226 h 282"/>
                <a:gd name="T34" fmla="*/ 0 w 112"/>
                <a:gd name="T35" fmla="*/ 57 h 282"/>
                <a:gd name="T36" fmla="*/ 3 w 112"/>
                <a:gd name="T37" fmla="*/ 39 h 282"/>
                <a:gd name="T38" fmla="*/ 11 w 112"/>
                <a:gd name="T39" fmla="*/ 24 h 282"/>
                <a:gd name="T40" fmla="*/ 23 w 112"/>
                <a:gd name="T41" fmla="*/ 12 h 282"/>
                <a:gd name="T42" fmla="*/ 39 w 112"/>
                <a:gd name="T43" fmla="*/ 3 h 282"/>
                <a:gd name="T44" fmla="*/ 56 w 112"/>
                <a:gd name="T45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282">
                  <a:moveTo>
                    <a:pt x="56" y="0"/>
                  </a:moveTo>
                  <a:lnTo>
                    <a:pt x="73" y="3"/>
                  </a:lnTo>
                  <a:lnTo>
                    <a:pt x="90" y="12"/>
                  </a:lnTo>
                  <a:lnTo>
                    <a:pt x="101" y="24"/>
                  </a:lnTo>
                  <a:lnTo>
                    <a:pt x="109" y="39"/>
                  </a:lnTo>
                  <a:lnTo>
                    <a:pt x="112" y="57"/>
                  </a:lnTo>
                  <a:lnTo>
                    <a:pt x="112" y="226"/>
                  </a:lnTo>
                  <a:lnTo>
                    <a:pt x="109" y="243"/>
                  </a:lnTo>
                  <a:lnTo>
                    <a:pt x="101" y="258"/>
                  </a:lnTo>
                  <a:lnTo>
                    <a:pt x="90" y="271"/>
                  </a:lnTo>
                  <a:lnTo>
                    <a:pt x="73" y="279"/>
                  </a:lnTo>
                  <a:lnTo>
                    <a:pt x="56" y="282"/>
                  </a:lnTo>
                  <a:lnTo>
                    <a:pt x="39" y="279"/>
                  </a:lnTo>
                  <a:lnTo>
                    <a:pt x="23" y="271"/>
                  </a:lnTo>
                  <a:lnTo>
                    <a:pt x="11" y="258"/>
                  </a:lnTo>
                  <a:lnTo>
                    <a:pt x="3" y="243"/>
                  </a:lnTo>
                  <a:lnTo>
                    <a:pt x="0" y="22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907">
              <a:extLst>
                <a:ext uri="{FF2B5EF4-FFF2-40B4-BE49-F238E27FC236}">
                  <a16:creationId xmlns:a16="http://schemas.microsoft.com/office/drawing/2014/main" id="{2242BF50-56B2-4D1E-86CF-84EB57D55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113" y="6108701"/>
              <a:ext cx="17463" cy="80963"/>
            </a:xfrm>
            <a:custGeom>
              <a:avLst/>
              <a:gdLst>
                <a:gd name="T0" fmla="*/ 56 w 113"/>
                <a:gd name="T1" fmla="*/ 0 h 507"/>
                <a:gd name="T2" fmla="*/ 74 w 113"/>
                <a:gd name="T3" fmla="*/ 3 h 507"/>
                <a:gd name="T4" fmla="*/ 89 w 113"/>
                <a:gd name="T5" fmla="*/ 11 h 507"/>
                <a:gd name="T6" fmla="*/ 101 w 113"/>
                <a:gd name="T7" fmla="*/ 24 h 507"/>
                <a:gd name="T8" fmla="*/ 110 w 113"/>
                <a:gd name="T9" fmla="*/ 39 h 507"/>
                <a:gd name="T10" fmla="*/ 113 w 113"/>
                <a:gd name="T11" fmla="*/ 56 h 507"/>
                <a:gd name="T12" fmla="*/ 113 w 113"/>
                <a:gd name="T13" fmla="*/ 451 h 507"/>
                <a:gd name="T14" fmla="*/ 110 w 113"/>
                <a:gd name="T15" fmla="*/ 468 h 507"/>
                <a:gd name="T16" fmla="*/ 101 w 113"/>
                <a:gd name="T17" fmla="*/ 483 h 507"/>
                <a:gd name="T18" fmla="*/ 89 w 113"/>
                <a:gd name="T19" fmla="*/ 496 h 507"/>
                <a:gd name="T20" fmla="*/ 74 w 113"/>
                <a:gd name="T21" fmla="*/ 504 h 507"/>
                <a:gd name="T22" fmla="*/ 56 w 113"/>
                <a:gd name="T23" fmla="*/ 507 h 507"/>
                <a:gd name="T24" fmla="*/ 39 w 113"/>
                <a:gd name="T25" fmla="*/ 504 h 507"/>
                <a:gd name="T26" fmla="*/ 24 w 113"/>
                <a:gd name="T27" fmla="*/ 496 h 507"/>
                <a:gd name="T28" fmla="*/ 11 w 113"/>
                <a:gd name="T29" fmla="*/ 483 h 507"/>
                <a:gd name="T30" fmla="*/ 3 w 113"/>
                <a:gd name="T31" fmla="*/ 468 h 507"/>
                <a:gd name="T32" fmla="*/ 0 w 113"/>
                <a:gd name="T33" fmla="*/ 451 h 507"/>
                <a:gd name="T34" fmla="*/ 0 w 113"/>
                <a:gd name="T35" fmla="*/ 56 h 507"/>
                <a:gd name="T36" fmla="*/ 3 w 113"/>
                <a:gd name="T37" fmla="*/ 39 h 507"/>
                <a:gd name="T38" fmla="*/ 11 w 113"/>
                <a:gd name="T39" fmla="*/ 24 h 507"/>
                <a:gd name="T40" fmla="*/ 24 w 113"/>
                <a:gd name="T41" fmla="*/ 11 h 507"/>
                <a:gd name="T42" fmla="*/ 39 w 113"/>
                <a:gd name="T43" fmla="*/ 3 h 507"/>
                <a:gd name="T44" fmla="*/ 56 w 113"/>
                <a:gd name="T45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3" h="507">
                  <a:moveTo>
                    <a:pt x="56" y="0"/>
                  </a:moveTo>
                  <a:lnTo>
                    <a:pt x="74" y="3"/>
                  </a:lnTo>
                  <a:lnTo>
                    <a:pt x="89" y="11"/>
                  </a:lnTo>
                  <a:lnTo>
                    <a:pt x="101" y="24"/>
                  </a:lnTo>
                  <a:lnTo>
                    <a:pt x="110" y="39"/>
                  </a:lnTo>
                  <a:lnTo>
                    <a:pt x="113" y="56"/>
                  </a:lnTo>
                  <a:lnTo>
                    <a:pt x="113" y="451"/>
                  </a:lnTo>
                  <a:lnTo>
                    <a:pt x="110" y="468"/>
                  </a:lnTo>
                  <a:lnTo>
                    <a:pt x="101" y="483"/>
                  </a:lnTo>
                  <a:lnTo>
                    <a:pt x="89" y="496"/>
                  </a:lnTo>
                  <a:lnTo>
                    <a:pt x="74" y="504"/>
                  </a:lnTo>
                  <a:lnTo>
                    <a:pt x="56" y="507"/>
                  </a:lnTo>
                  <a:lnTo>
                    <a:pt x="39" y="504"/>
                  </a:lnTo>
                  <a:lnTo>
                    <a:pt x="24" y="496"/>
                  </a:lnTo>
                  <a:lnTo>
                    <a:pt x="11" y="483"/>
                  </a:lnTo>
                  <a:lnTo>
                    <a:pt x="3" y="468"/>
                  </a:lnTo>
                  <a:lnTo>
                    <a:pt x="0" y="451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39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908">
              <a:extLst>
                <a:ext uri="{FF2B5EF4-FFF2-40B4-BE49-F238E27FC236}">
                  <a16:creationId xmlns:a16="http://schemas.microsoft.com/office/drawing/2014/main" id="{03193D7A-722E-447D-B839-305849D48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038" y="6126163"/>
              <a:ext cx="19050" cy="63500"/>
            </a:xfrm>
            <a:custGeom>
              <a:avLst/>
              <a:gdLst>
                <a:gd name="T0" fmla="*/ 57 w 113"/>
                <a:gd name="T1" fmla="*/ 0 h 394"/>
                <a:gd name="T2" fmla="*/ 74 w 113"/>
                <a:gd name="T3" fmla="*/ 3 h 394"/>
                <a:gd name="T4" fmla="*/ 89 w 113"/>
                <a:gd name="T5" fmla="*/ 11 h 394"/>
                <a:gd name="T6" fmla="*/ 102 w 113"/>
                <a:gd name="T7" fmla="*/ 22 h 394"/>
                <a:gd name="T8" fmla="*/ 110 w 113"/>
                <a:gd name="T9" fmla="*/ 39 h 394"/>
                <a:gd name="T10" fmla="*/ 113 w 113"/>
                <a:gd name="T11" fmla="*/ 56 h 394"/>
                <a:gd name="T12" fmla="*/ 113 w 113"/>
                <a:gd name="T13" fmla="*/ 338 h 394"/>
                <a:gd name="T14" fmla="*/ 110 w 113"/>
                <a:gd name="T15" fmla="*/ 355 h 394"/>
                <a:gd name="T16" fmla="*/ 102 w 113"/>
                <a:gd name="T17" fmla="*/ 370 h 394"/>
                <a:gd name="T18" fmla="*/ 89 w 113"/>
                <a:gd name="T19" fmla="*/ 383 h 394"/>
                <a:gd name="T20" fmla="*/ 74 w 113"/>
                <a:gd name="T21" fmla="*/ 391 h 394"/>
                <a:gd name="T22" fmla="*/ 57 w 113"/>
                <a:gd name="T23" fmla="*/ 394 h 394"/>
                <a:gd name="T24" fmla="*/ 39 w 113"/>
                <a:gd name="T25" fmla="*/ 391 h 394"/>
                <a:gd name="T26" fmla="*/ 23 w 113"/>
                <a:gd name="T27" fmla="*/ 383 h 394"/>
                <a:gd name="T28" fmla="*/ 12 w 113"/>
                <a:gd name="T29" fmla="*/ 370 h 394"/>
                <a:gd name="T30" fmla="*/ 3 w 113"/>
                <a:gd name="T31" fmla="*/ 355 h 394"/>
                <a:gd name="T32" fmla="*/ 0 w 113"/>
                <a:gd name="T33" fmla="*/ 338 h 394"/>
                <a:gd name="T34" fmla="*/ 0 w 113"/>
                <a:gd name="T35" fmla="*/ 56 h 394"/>
                <a:gd name="T36" fmla="*/ 3 w 113"/>
                <a:gd name="T37" fmla="*/ 39 h 394"/>
                <a:gd name="T38" fmla="*/ 12 w 113"/>
                <a:gd name="T39" fmla="*/ 22 h 394"/>
                <a:gd name="T40" fmla="*/ 23 w 113"/>
                <a:gd name="T41" fmla="*/ 11 h 394"/>
                <a:gd name="T42" fmla="*/ 39 w 113"/>
                <a:gd name="T43" fmla="*/ 3 h 394"/>
                <a:gd name="T44" fmla="*/ 57 w 113"/>
                <a:gd name="T4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3" h="394">
                  <a:moveTo>
                    <a:pt x="57" y="0"/>
                  </a:moveTo>
                  <a:lnTo>
                    <a:pt x="74" y="3"/>
                  </a:lnTo>
                  <a:lnTo>
                    <a:pt x="89" y="11"/>
                  </a:lnTo>
                  <a:lnTo>
                    <a:pt x="102" y="22"/>
                  </a:lnTo>
                  <a:lnTo>
                    <a:pt x="110" y="39"/>
                  </a:lnTo>
                  <a:lnTo>
                    <a:pt x="113" y="56"/>
                  </a:lnTo>
                  <a:lnTo>
                    <a:pt x="113" y="338"/>
                  </a:lnTo>
                  <a:lnTo>
                    <a:pt x="110" y="355"/>
                  </a:lnTo>
                  <a:lnTo>
                    <a:pt x="102" y="370"/>
                  </a:lnTo>
                  <a:lnTo>
                    <a:pt x="89" y="383"/>
                  </a:lnTo>
                  <a:lnTo>
                    <a:pt x="74" y="391"/>
                  </a:lnTo>
                  <a:lnTo>
                    <a:pt x="57" y="394"/>
                  </a:lnTo>
                  <a:lnTo>
                    <a:pt x="39" y="391"/>
                  </a:lnTo>
                  <a:lnTo>
                    <a:pt x="23" y="383"/>
                  </a:lnTo>
                  <a:lnTo>
                    <a:pt x="12" y="370"/>
                  </a:lnTo>
                  <a:lnTo>
                    <a:pt x="3" y="355"/>
                  </a:lnTo>
                  <a:lnTo>
                    <a:pt x="0" y="338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2" y="22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909">
              <a:extLst>
                <a:ext uri="{FF2B5EF4-FFF2-40B4-BE49-F238E27FC236}">
                  <a16:creationId xmlns:a16="http://schemas.microsoft.com/office/drawing/2014/main" id="{4C24E47A-D3A7-41E6-B345-8B929C997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1" y="6064251"/>
              <a:ext cx="17463" cy="125413"/>
            </a:xfrm>
            <a:custGeom>
              <a:avLst/>
              <a:gdLst>
                <a:gd name="T0" fmla="*/ 56 w 112"/>
                <a:gd name="T1" fmla="*/ 0 h 789"/>
                <a:gd name="T2" fmla="*/ 73 w 112"/>
                <a:gd name="T3" fmla="*/ 3 h 789"/>
                <a:gd name="T4" fmla="*/ 89 w 112"/>
                <a:gd name="T5" fmla="*/ 12 h 789"/>
                <a:gd name="T6" fmla="*/ 101 w 112"/>
                <a:gd name="T7" fmla="*/ 24 h 789"/>
                <a:gd name="T8" fmla="*/ 109 w 112"/>
                <a:gd name="T9" fmla="*/ 39 h 789"/>
                <a:gd name="T10" fmla="*/ 112 w 112"/>
                <a:gd name="T11" fmla="*/ 57 h 789"/>
                <a:gd name="T12" fmla="*/ 112 w 112"/>
                <a:gd name="T13" fmla="*/ 733 h 789"/>
                <a:gd name="T14" fmla="*/ 109 w 112"/>
                <a:gd name="T15" fmla="*/ 750 h 789"/>
                <a:gd name="T16" fmla="*/ 101 w 112"/>
                <a:gd name="T17" fmla="*/ 765 h 789"/>
                <a:gd name="T18" fmla="*/ 89 w 112"/>
                <a:gd name="T19" fmla="*/ 778 h 789"/>
                <a:gd name="T20" fmla="*/ 73 w 112"/>
                <a:gd name="T21" fmla="*/ 786 h 789"/>
                <a:gd name="T22" fmla="*/ 56 w 112"/>
                <a:gd name="T23" fmla="*/ 789 h 789"/>
                <a:gd name="T24" fmla="*/ 39 w 112"/>
                <a:gd name="T25" fmla="*/ 786 h 789"/>
                <a:gd name="T26" fmla="*/ 23 w 112"/>
                <a:gd name="T27" fmla="*/ 778 h 789"/>
                <a:gd name="T28" fmla="*/ 11 w 112"/>
                <a:gd name="T29" fmla="*/ 765 h 789"/>
                <a:gd name="T30" fmla="*/ 3 w 112"/>
                <a:gd name="T31" fmla="*/ 750 h 789"/>
                <a:gd name="T32" fmla="*/ 0 w 112"/>
                <a:gd name="T33" fmla="*/ 733 h 789"/>
                <a:gd name="T34" fmla="*/ 0 w 112"/>
                <a:gd name="T35" fmla="*/ 57 h 789"/>
                <a:gd name="T36" fmla="*/ 3 w 112"/>
                <a:gd name="T37" fmla="*/ 39 h 789"/>
                <a:gd name="T38" fmla="*/ 11 w 112"/>
                <a:gd name="T39" fmla="*/ 24 h 789"/>
                <a:gd name="T40" fmla="*/ 23 w 112"/>
                <a:gd name="T41" fmla="*/ 12 h 789"/>
                <a:gd name="T42" fmla="*/ 39 w 112"/>
                <a:gd name="T43" fmla="*/ 3 h 789"/>
                <a:gd name="T44" fmla="*/ 56 w 112"/>
                <a:gd name="T45" fmla="*/ 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789">
                  <a:moveTo>
                    <a:pt x="56" y="0"/>
                  </a:moveTo>
                  <a:lnTo>
                    <a:pt x="73" y="3"/>
                  </a:lnTo>
                  <a:lnTo>
                    <a:pt x="89" y="12"/>
                  </a:lnTo>
                  <a:lnTo>
                    <a:pt x="101" y="24"/>
                  </a:lnTo>
                  <a:lnTo>
                    <a:pt x="109" y="39"/>
                  </a:lnTo>
                  <a:lnTo>
                    <a:pt x="112" y="57"/>
                  </a:lnTo>
                  <a:lnTo>
                    <a:pt x="112" y="733"/>
                  </a:lnTo>
                  <a:lnTo>
                    <a:pt x="109" y="750"/>
                  </a:lnTo>
                  <a:lnTo>
                    <a:pt x="101" y="765"/>
                  </a:lnTo>
                  <a:lnTo>
                    <a:pt x="89" y="778"/>
                  </a:lnTo>
                  <a:lnTo>
                    <a:pt x="73" y="786"/>
                  </a:lnTo>
                  <a:lnTo>
                    <a:pt x="56" y="789"/>
                  </a:lnTo>
                  <a:lnTo>
                    <a:pt x="39" y="786"/>
                  </a:lnTo>
                  <a:lnTo>
                    <a:pt x="23" y="778"/>
                  </a:lnTo>
                  <a:lnTo>
                    <a:pt x="11" y="765"/>
                  </a:lnTo>
                  <a:lnTo>
                    <a:pt x="3" y="750"/>
                  </a:lnTo>
                  <a:lnTo>
                    <a:pt x="0" y="733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910">
              <a:extLst>
                <a:ext uri="{FF2B5EF4-FFF2-40B4-BE49-F238E27FC236}">
                  <a16:creationId xmlns:a16="http://schemas.microsoft.com/office/drawing/2014/main" id="{22CA298C-093E-4459-BE43-2B6B48D2F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76" y="6099176"/>
              <a:ext cx="19050" cy="90488"/>
            </a:xfrm>
            <a:custGeom>
              <a:avLst/>
              <a:gdLst>
                <a:gd name="T0" fmla="*/ 56 w 113"/>
                <a:gd name="T1" fmla="*/ 0 h 563"/>
                <a:gd name="T2" fmla="*/ 74 w 113"/>
                <a:gd name="T3" fmla="*/ 3 h 563"/>
                <a:gd name="T4" fmla="*/ 89 w 113"/>
                <a:gd name="T5" fmla="*/ 11 h 563"/>
                <a:gd name="T6" fmla="*/ 101 w 113"/>
                <a:gd name="T7" fmla="*/ 23 h 563"/>
                <a:gd name="T8" fmla="*/ 110 w 113"/>
                <a:gd name="T9" fmla="*/ 39 h 563"/>
                <a:gd name="T10" fmla="*/ 113 w 113"/>
                <a:gd name="T11" fmla="*/ 56 h 563"/>
                <a:gd name="T12" fmla="*/ 113 w 113"/>
                <a:gd name="T13" fmla="*/ 507 h 563"/>
                <a:gd name="T14" fmla="*/ 110 w 113"/>
                <a:gd name="T15" fmla="*/ 524 h 563"/>
                <a:gd name="T16" fmla="*/ 101 w 113"/>
                <a:gd name="T17" fmla="*/ 539 h 563"/>
                <a:gd name="T18" fmla="*/ 89 w 113"/>
                <a:gd name="T19" fmla="*/ 552 h 563"/>
                <a:gd name="T20" fmla="*/ 74 w 113"/>
                <a:gd name="T21" fmla="*/ 560 h 563"/>
                <a:gd name="T22" fmla="*/ 56 w 113"/>
                <a:gd name="T23" fmla="*/ 563 h 563"/>
                <a:gd name="T24" fmla="*/ 39 w 113"/>
                <a:gd name="T25" fmla="*/ 560 h 563"/>
                <a:gd name="T26" fmla="*/ 24 w 113"/>
                <a:gd name="T27" fmla="*/ 552 h 563"/>
                <a:gd name="T28" fmla="*/ 11 w 113"/>
                <a:gd name="T29" fmla="*/ 539 h 563"/>
                <a:gd name="T30" fmla="*/ 3 w 113"/>
                <a:gd name="T31" fmla="*/ 524 h 563"/>
                <a:gd name="T32" fmla="*/ 0 w 113"/>
                <a:gd name="T33" fmla="*/ 507 h 563"/>
                <a:gd name="T34" fmla="*/ 0 w 113"/>
                <a:gd name="T35" fmla="*/ 56 h 563"/>
                <a:gd name="T36" fmla="*/ 3 w 113"/>
                <a:gd name="T37" fmla="*/ 39 h 563"/>
                <a:gd name="T38" fmla="*/ 11 w 113"/>
                <a:gd name="T39" fmla="*/ 23 h 563"/>
                <a:gd name="T40" fmla="*/ 24 w 113"/>
                <a:gd name="T41" fmla="*/ 11 h 563"/>
                <a:gd name="T42" fmla="*/ 39 w 113"/>
                <a:gd name="T43" fmla="*/ 3 h 563"/>
                <a:gd name="T44" fmla="*/ 56 w 113"/>
                <a:gd name="T45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3" h="563">
                  <a:moveTo>
                    <a:pt x="56" y="0"/>
                  </a:moveTo>
                  <a:lnTo>
                    <a:pt x="74" y="3"/>
                  </a:lnTo>
                  <a:lnTo>
                    <a:pt x="89" y="11"/>
                  </a:lnTo>
                  <a:lnTo>
                    <a:pt x="101" y="23"/>
                  </a:lnTo>
                  <a:lnTo>
                    <a:pt x="110" y="39"/>
                  </a:lnTo>
                  <a:lnTo>
                    <a:pt x="113" y="56"/>
                  </a:lnTo>
                  <a:lnTo>
                    <a:pt x="113" y="507"/>
                  </a:lnTo>
                  <a:lnTo>
                    <a:pt x="110" y="524"/>
                  </a:lnTo>
                  <a:lnTo>
                    <a:pt x="101" y="539"/>
                  </a:lnTo>
                  <a:lnTo>
                    <a:pt x="89" y="552"/>
                  </a:lnTo>
                  <a:lnTo>
                    <a:pt x="74" y="560"/>
                  </a:lnTo>
                  <a:lnTo>
                    <a:pt x="56" y="563"/>
                  </a:lnTo>
                  <a:lnTo>
                    <a:pt x="39" y="560"/>
                  </a:lnTo>
                  <a:lnTo>
                    <a:pt x="24" y="552"/>
                  </a:lnTo>
                  <a:lnTo>
                    <a:pt x="11" y="539"/>
                  </a:lnTo>
                  <a:lnTo>
                    <a:pt x="3" y="524"/>
                  </a:lnTo>
                  <a:lnTo>
                    <a:pt x="0" y="507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1" y="23"/>
                  </a:lnTo>
                  <a:lnTo>
                    <a:pt x="24" y="11"/>
                  </a:lnTo>
                  <a:lnTo>
                    <a:pt x="39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911">
              <a:extLst>
                <a:ext uri="{FF2B5EF4-FFF2-40B4-BE49-F238E27FC236}">
                  <a16:creationId xmlns:a16="http://schemas.microsoft.com/office/drawing/2014/main" id="{20A58B0E-5406-4185-A52A-8725DE390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826" y="6126163"/>
              <a:ext cx="106363" cy="17463"/>
            </a:xfrm>
            <a:custGeom>
              <a:avLst/>
              <a:gdLst>
                <a:gd name="T0" fmla="*/ 56 w 676"/>
                <a:gd name="T1" fmla="*/ 0 h 112"/>
                <a:gd name="T2" fmla="*/ 620 w 676"/>
                <a:gd name="T3" fmla="*/ 0 h 112"/>
                <a:gd name="T4" fmla="*/ 637 w 676"/>
                <a:gd name="T5" fmla="*/ 3 h 112"/>
                <a:gd name="T6" fmla="*/ 652 w 676"/>
                <a:gd name="T7" fmla="*/ 11 h 112"/>
                <a:gd name="T8" fmla="*/ 665 w 676"/>
                <a:gd name="T9" fmla="*/ 22 h 112"/>
                <a:gd name="T10" fmla="*/ 673 w 676"/>
                <a:gd name="T11" fmla="*/ 39 h 112"/>
                <a:gd name="T12" fmla="*/ 676 w 676"/>
                <a:gd name="T13" fmla="*/ 56 h 112"/>
                <a:gd name="T14" fmla="*/ 673 w 676"/>
                <a:gd name="T15" fmla="*/ 73 h 112"/>
                <a:gd name="T16" fmla="*/ 665 w 676"/>
                <a:gd name="T17" fmla="*/ 89 h 112"/>
                <a:gd name="T18" fmla="*/ 652 w 676"/>
                <a:gd name="T19" fmla="*/ 101 h 112"/>
                <a:gd name="T20" fmla="*/ 637 w 676"/>
                <a:gd name="T21" fmla="*/ 109 h 112"/>
                <a:gd name="T22" fmla="*/ 620 w 676"/>
                <a:gd name="T23" fmla="*/ 112 h 112"/>
                <a:gd name="T24" fmla="*/ 56 w 676"/>
                <a:gd name="T25" fmla="*/ 112 h 112"/>
                <a:gd name="T26" fmla="*/ 39 w 676"/>
                <a:gd name="T27" fmla="*/ 109 h 112"/>
                <a:gd name="T28" fmla="*/ 24 w 676"/>
                <a:gd name="T29" fmla="*/ 101 h 112"/>
                <a:gd name="T30" fmla="*/ 11 w 676"/>
                <a:gd name="T31" fmla="*/ 89 h 112"/>
                <a:gd name="T32" fmla="*/ 3 w 676"/>
                <a:gd name="T33" fmla="*/ 73 h 112"/>
                <a:gd name="T34" fmla="*/ 0 w 676"/>
                <a:gd name="T35" fmla="*/ 56 h 112"/>
                <a:gd name="T36" fmla="*/ 3 w 676"/>
                <a:gd name="T37" fmla="*/ 39 h 112"/>
                <a:gd name="T38" fmla="*/ 11 w 676"/>
                <a:gd name="T39" fmla="*/ 22 h 112"/>
                <a:gd name="T40" fmla="*/ 24 w 676"/>
                <a:gd name="T41" fmla="*/ 11 h 112"/>
                <a:gd name="T42" fmla="*/ 39 w 676"/>
                <a:gd name="T43" fmla="*/ 3 h 112"/>
                <a:gd name="T44" fmla="*/ 56 w 676"/>
                <a:gd name="T4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6" h="112">
                  <a:moveTo>
                    <a:pt x="56" y="0"/>
                  </a:moveTo>
                  <a:lnTo>
                    <a:pt x="620" y="0"/>
                  </a:lnTo>
                  <a:lnTo>
                    <a:pt x="637" y="3"/>
                  </a:lnTo>
                  <a:lnTo>
                    <a:pt x="652" y="11"/>
                  </a:lnTo>
                  <a:lnTo>
                    <a:pt x="665" y="22"/>
                  </a:lnTo>
                  <a:lnTo>
                    <a:pt x="673" y="39"/>
                  </a:lnTo>
                  <a:lnTo>
                    <a:pt x="676" y="56"/>
                  </a:lnTo>
                  <a:lnTo>
                    <a:pt x="673" y="73"/>
                  </a:lnTo>
                  <a:lnTo>
                    <a:pt x="665" y="89"/>
                  </a:lnTo>
                  <a:lnTo>
                    <a:pt x="652" y="101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56" y="112"/>
                  </a:lnTo>
                  <a:lnTo>
                    <a:pt x="39" y="109"/>
                  </a:lnTo>
                  <a:lnTo>
                    <a:pt x="24" y="101"/>
                  </a:lnTo>
                  <a:lnTo>
                    <a:pt x="11" y="89"/>
                  </a:lnTo>
                  <a:lnTo>
                    <a:pt x="3" y="73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1" y="22"/>
                  </a:lnTo>
                  <a:lnTo>
                    <a:pt x="24" y="11"/>
                  </a:lnTo>
                  <a:lnTo>
                    <a:pt x="39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912">
              <a:extLst>
                <a:ext uri="{FF2B5EF4-FFF2-40B4-BE49-F238E27FC236}">
                  <a16:creationId xmlns:a16="http://schemas.microsoft.com/office/drawing/2014/main" id="{AF3C3C57-16E2-4263-AC18-14A2B971B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826" y="6162676"/>
              <a:ext cx="150813" cy="17463"/>
            </a:xfrm>
            <a:custGeom>
              <a:avLst/>
              <a:gdLst>
                <a:gd name="T0" fmla="*/ 56 w 958"/>
                <a:gd name="T1" fmla="*/ 0 h 113"/>
                <a:gd name="T2" fmla="*/ 901 w 958"/>
                <a:gd name="T3" fmla="*/ 0 h 113"/>
                <a:gd name="T4" fmla="*/ 919 w 958"/>
                <a:gd name="T5" fmla="*/ 3 h 113"/>
                <a:gd name="T6" fmla="*/ 934 w 958"/>
                <a:gd name="T7" fmla="*/ 11 h 113"/>
                <a:gd name="T8" fmla="*/ 946 w 958"/>
                <a:gd name="T9" fmla="*/ 24 h 113"/>
                <a:gd name="T10" fmla="*/ 955 w 958"/>
                <a:gd name="T11" fmla="*/ 39 h 113"/>
                <a:gd name="T12" fmla="*/ 958 w 958"/>
                <a:gd name="T13" fmla="*/ 56 h 113"/>
                <a:gd name="T14" fmla="*/ 955 w 958"/>
                <a:gd name="T15" fmla="*/ 74 h 113"/>
                <a:gd name="T16" fmla="*/ 946 w 958"/>
                <a:gd name="T17" fmla="*/ 89 h 113"/>
                <a:gd name="T18" fmla="*/ 934 w 958"/>
                <a:gd name="T19" fmla="*/ 101 h 113"/>
                <a:gd name="T20" fmla="*/ 919 w 958"/>
                <a:gd name="T21" fmla="*/ 110 h 113"/>
                <a:gd name="T22" fmla="*/ 901 w 958"/>
                <a:gd name="T23" fmla="*/ 113 h 113"/>
                <a:gd name="T24" fmla="*/ 56 w 958"/>
                <a:gd name="T25" fmla="*/ 113 h 113"/>
                <a:gd name="T26" fmla="*/ 39 w 958"/>
                <a:gd name="T27" fmla="*/ 110 h 113"/>
                <a:gd name="T28" fmla="*/ 24 w 958"/>
                <a:gd name="T29" fmla="*/ 101 h 113"/>
                <a:gd name="T30" fmla="*/ 11 w 958"/>
                <a:gd name="T31" fmla="*/ 89 h 113"/>
                <a:gd name="T32" fmla="*/ 3 w 958"/>
                <a:gd name="T33" fmla="*/ 74 h 113"/>
                <a:gd name="T34" fmla="*/ 0 w 958"/>
                <a:gd name="T35" fmla="*/ 56 h 113"/>
                <a:gd name="T36" fmla="*/ 3 w 958"/>
                <a:gd name="T37" fmla="*/ 39 h 113"/>
                <a:gd name="T38" fmla="*/ 11 w 958"/>
                <a:gd name="T39" fmla="*/ 24 h 113"/>
                <a:gd name="T40" fmla="*/ 24 w 958"/>
                <a:gd name="T41" fmla="*/ 11 h 113"/>
                <a:gd name="T42" fmla="*/ 39 w 958"/>
                <a:gd name="T43" fmla="*/ 3 h 113"/>
                <a:gd name="T44" fmla="*/ 56 w 958"/>
                <a:gd name="T4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58" h="113">
                  <a:moveTo>
                    <a:pt x="56" y="0"/>
                  </a:moveTo>
                  <a:lnTo>
                    <a:pt x="901" y="0"/>
                  </a:lnTo>
                  <a:lnTo>
                    <a:pt x="919" y="3"/>
                  </a:lnTo>
                  <a:lnTo>
                    <a:pt x="934" y="11"/>
                  </a:lnTo>
                  <a:lnTo>
                    <a:pt x="946" y="24"/>
                  </a:lnTo>
                  <a:lnTo>
                    <a:pt x="955" y="39"/>
                  </a:lnTo>
                  <a:lnTo>
                    <a:pt x="958" y="56"/>
                  </a:lnTo>
                  <a:lnTo>
                    <a:pt x="955" y="74"/>
                  </a:lnTo>
                  <a:lnTo>
                    <a:pt x="946" y="89"/>
                  </a:lnTo>
                  <a:lnTo>
                    <a:pt x="934" y="101"/>
                  </a:lnTo>
                  <a:lnTo>
                    <a:pt x="919" y="110"/>
                  </a:lnTo>
                  <a:lnTo>
                    <a:pt x="901" y="113"/>
                  </a:lnTo>
                  <a:lnTo>
                    <a:pt x="56" y="113"/>
                  </a:lnTo>
                  <a:lnTo>
                    <a:pt x="39" y="110"/>
                  </a:lnTo>
                  <a:lnTo>
                    <a:pt x="24" y="101"/>
                  </a:lnTo>
                  <a:lnTo>
                    <a:pt x="11" y="89"/>
                  </a:lnTo>
                  <a:lnTo>
                    <a:pt x="3" y="74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39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913">
              <a:extLst>
                <a:ext uri="{FF2B5EF4-FFF2-40B4-BE49-F238E27FC236}">
                  <a16:creationId xmlns:a16="http://schemas.microsoft.com/office/drawing/2014/main" id="{8759AA28-96D0-4754-80AB-01F78B68C9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1" y="5884863"/>
              <a:ext cx="206375" cy="206375"/>
            </a:xfrm>
            <a:custGeom>
              <a:avLst/>
              <a:gdLst>
                <a:gd name="T0" fmla="*/ 1071 w 1295"/>
                <a:gd name="T1" fmla="*/ 974 h 1295"/>
                <a:gd name="T2" fmla="*/ 1148 w 1295"/>
                <a:gd name="T3" fmla="*/ 836 h 1295"/>
                <a:gd name="T4" fmla="*/ 756 w 1295"/>
                <a:gd name="T5" fmla="*/ 732 h 1295"/>
                <a:gd name="T6" fmla="*/ 458 w 1295"/>
                <a:gd name="T7" fmla="*/ 148 h 1295"/>
                <a:gd name="T8" fmla="*/ 318 w 1295"/>
                <a:gd name="T9" fmla="*/ 226 h 1295"/>
                <a:gd name="T10" fmla="*/ 210 w 1295"/>
                <a:gd name="T11" fmla="*/ 341 h 1295"/>
                <a:gd name="T12" fmla="*/ 138 w 1295"/>
                <a:gd name="T13" fmla="*/ 484 h 1295"/>
                <a:gd name="T14" fmla="*/ 112 w 1295"/>
                <a:gd name="T15" fmla="*/ 648 h 1295"/>
                <a:gd name="T16" fmla="*/ 140 w 1295"/>
                <a:gd name="T17" fmla="*/ 816 h 1295"/>
                <a:gd name="T18" fmla="*/ 216 w 1295"/>
                <a:gd name="T19" fmla="*/ 963 h 1295"/>
                <a:gd name="T20" fmla="*/ 332 w 1295"/>
                <a:gd name="T21" fmla="*/ 1079 h 1295"/>
                <a:gd name="T22" fmla="*/ 479 w 1295"/>
                <a:gd name="T23" fmla="*/ 1155 h 1295"/>
                <a:gd name="T24" fmla="*/ 648 w 1295"/>
                <a:gd name="T25" fmla="*/ 1183 h 1295"/>
                <a:gd name="T26" fmla="*/ 810 w 1295"/>
                <a:gd name="T27" fmla="*/ 1157 h 1295"/>
                <a:gd name="T28" fmla="*/ 951 w 1295"/>
                <a:gd name="T29" fmla="*/ 1087 h 1295"/>
                <a:gd name="T30" fmla="*/ 563 w 1295"/>
                <a:gd name="T31" fmla="*/ 676 h 1295"/>
                <a:gd name="T32" fmla="*/ 563 w 1295"/>
                <a:gd name="T33" fmla="*/ 120 h 1295"/>
                <a:gd name="T34" fmla="*/ 1182 w 1295"/>
                <a:gd name="T35" fmla="*/ 619 h 1295"/>
                <a:gd name="T36" fmla="*/ 1173 w 1295"/>
                <a:gd name="T37" fmla="*/ 547 h 1295"/>
                <a:gd name="T38" fmla="*/ 1159 w 1295"/>
                <a:gd name="T39" fmla="*/ 490 h 1295"/>
                <a:gd name="T40" fmla="*/ 1118 w 1295"/>
                <a:gd name="T41" fmla="*/ 392 h 1295"/>
                <a:gd name="T42" fmla="*/ 1026 w 1295"/>
                <a:gd name="T43" fmla="*/ 269 h 1295"/>
                <a:gd name="T44" fmla="*/ 903 w 1295"/>
                <a:gd name="T45" fmla="*/ 177 h 1295"/>
                <a:gd name="T46" fmla="*/ 806 w 1295"/>
                <a:gd name="T47" fmla="*/ 136 h 1295"/>
                <a:gd name="T48" fmla="*/ 760 w 1295"/>
                <a:gd name="T49" fmla="*/ 125 h 1295"/>
                <a:gd name="T50" fmla="*/ 710 w 1295"/>
                <a:gd name="T51" fmla="*/ 116 h 1295"/>
                <a:gd name="T52" fmla="*/ 648 w 1295"/>
                <a:gd name="T53" fmla="*/ 0 h 1295"/>
                <a:gd name="T54" fmla="*/ 740 w 1295"/>
                <a:gd name="T55" fmla="*/ 7 h 1295"/>
                <a:gd name="T56" fmla="*/ 816 w 1295"/>
                <a:gd name="T57" fmla="*/ 22 h 1295"/>
                <a:gd name="T58" fmla="*/ 879 w 1295"/>
                <a:gd name="T59" fmla="*/ 44 h 1295"/>
                <a:gd name="T60" fmla="*/ 931 w 1295"/>
                <a:gd name="T61" fmla="*/ 65 h 1295"/>
                <a:gd name="T62" fmla="*/ 966 w 1295"/>
                <a:gd name="T63" fmla="*/ 84 h 1295"/>
                <a:gd name="T64" fmla="*/ 1029 w 1295"/>
                <a:gd name="T65" fmla="*/ 126 h 1295"/>
                <a:gd name="T66" fmla="*/ 1061 w 1295"/>
                <a:gd name="T67" fmla="*/ 149 h 1295"/>
                <a:gd name="T68" fmla="*/ 1106 w 1295"/>
                <a:gd name="T69" fmla="*/ 189 h 1295"/>
                <a:gd name="T70" fmla="*/ 1159 w 1295"/>
                <a:gd name="T71" fmla="*/ 252 h 1295"/>
                <a:gd name="T72" fmla="*/ 1202 w 1295"/>
                <a:gd name="T73" fmla="*/ 315 h 1295"/>
                <a:gd name="T74" fmla="*/ 1240 w 1295"/>
                <a:gd name="T75" fmla="*/ 388 h 1295"/>
                <a:gd name="T76" fmla="*/ 1270 w 1295"/>
                <a:gd name="T77" fmla="*/ 470 h 1295"/>
                <a:gd name="T78" fmla="*/ 1288 w 1295"/>
                <a:gd name="T79" fmla="*/ 557 h 1295"/>
                <a:gd name="T80" fmla="*/ 1295 w 1295"/>
                <a:gd name="T81" fmla="*/ 648 h 1295"/>
                <a:gd name="T82" fmla="*/ 1294 w 1295"/>
                <a:gd name="T83" fmla="*/ 671 h 1295"/>
                <a:gd name="T84" fmla="*/ 1292 w 1295"/>
                <a:gd name="T85" fmla="*/ 703 h 1295"/>
                <a:gd name="T86" fmla="*/ 1250 w 1295"/>
                <a:gd name="T87" fmla="*/ 885 h 1295"/>
                <a:gd name="T88" fmla="*/ 1160 w 1295"/>
                <a:gd name="T89" fmla="*/ 1041 h 1295"/>
                <a:gd name="T90" fmla="*/ 1077 w 1295"/>
                <a:gd name="T91" fmla="*/ 1131 h 1295"/>
                <a:gd name="T92" fmla="*/ 1073 w 1295"/>
                <a:gd name="T93" fmla="*/ 1136 h 1295"/>
                <a:gd name="T94" fmla="*/ 980 w 1295"/>
                <a:gd name="T95" fmla="*/ 1203 h 1295"/>
                <a:gd name="T96" fmla="*/ 823 w 1295"/>
                <a:gd name="T97" fmla="*/ 1271 h 1295"/>
                <a:gd name="T98" fmla="*/ 648 w 1295"/>
                <a:gd name="T99" fmla="*/ 1295 h 1295"/>
                <a:gd name="T100" fmla="*/ 466 w 1295"/>
                <a:gd name="T101" fmla="*/ 1270 h 1295"/>
                <a:gd name="T102" fmla="*/ 304 w 1295"/>
                <a:gd name="T103" fmla="*/ 1197 h 1295"/>
                <a:gd name="T104" fmla="*/ 170 w 1295"/>
                <a:gd name="T105" fmla="*/ 1084 h 1295"/>
                <a:gd name="T106" fmla="*/ 69 w 1295"/>
                <a:gd name="T107" fmla="*/ 940 h 1295"/>
                <a:gd name="T108" fmla="*/ 11 w 1295"/>
                <a:gd name="T109" fmla="*/ 771 h 1295"/>
                <a:gd name="T110" fmla="*/ 3 w 1295"/>
                <a:gd name="T111" fmla="*/ 585 h 1295"/>
                <a:gd name="T112" fmla="*/ 46 w 1295"/>
                <a:gd name="T113" fmla="*/ 407 h 1295"/>
                <a:gd name="T114" fmla="*/ 134 w 1295"/>
                <a:gd name="T115" fmla="*/ 253 h 1295"/>
                <a:gd name="T116" fmla="*/ 260 w 1295"/>
                <a:gd name="T117" fmla="*/ 129 h 1295"/>
                <a:gd name="T118" fmla="*/ 417 w 1295"/>
                <a:gd name="T119" fmla="*/ 43 h 1295"/>
                <a:gd name="T120" fmla="*/ 595 w 1295"/>
                <a:gd name="T121" fmla="*/ 2 h 1295"/>
                <a:gd name="T122" fmla="*/ 624 w 1295"/>
                <a:gd name="T123" fmla="*/ 1 h 1295"/>
                <a:gd name="T124" fmla="*/ 648 w 1295"/>
                <a:gd name="T125" fmla="*/ 0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5" h="1295">
                  <a:moveTo>
                    <a:pt x="756" y="732"/>
                  </a:moveTo>
                  <a:lnTo>
                    <a:pt x="1037" y="1014"/>
                  </a:lnTo>
                  <a:lnTo>
                    <a:pt x="1071" y="974"/>
                  </a:lnTo>
                  <a:lnTo>
                    <a:pt x="1101" y="931"/>
                  </a:lnTo>
                  <a:lnTo>
                    <a:pt x="1126" y="885"/>
                  </a:lnTo>
                  <a:lnTo>
                    <a:pt x="1148" y="836"/>
                  </a:lnTo>
                  <a:lnTo>
                    <a:pt x="1164" y="785"/>
                  </a:lnTo>
                  <a:lnTo>
                    <a:pt x="1175" y="732"/>
                  </a:lnTo>
                  <a:lnTo>
                    <a:pt x="756" y="732"/>
                  </a:lnTo>
                  <a:close/>
                  <a:moveTo>
                    <a:pt x="563" y="120"/>
                  </a:moveTo>
                  <a:lnTo>
                    <a:pt x="509" y="131"/>
                  </a:lnTo>
                  <a:lnTo>
                    <a:pt x="458" y="148"/>
                  </a:lnTo>
                  <a:lnTo>
                    <a:pt x="408" y="170"/>
                  </a:lnTo>
                  <a:lnTo>
                    <a:pt x="362" y="195"/>
                  </a:lnTo>
                  <a:lnTo>
                    <a:pt x="318" y="226"/>
                  </a:lnTo>
                  <a:lnTo>
                    <a:pt x="278" y="261"/>
                  </a:lnTo>
                  <a:lnTo>
                    <a:pt x="242" y="299"/>
                  </a:lnTo>
                  <a:lnTo>
                    <a:pt x="210" y="341"/>
                  </a:lnTo>
                  <a:lnTo>
                    <a:pt x="181" y="386"/>
                  </a:lnTo>
                  <a:lnTo>
                    <a:pt x="157" y="434"/>
                  </a:lnTo>
                  <a:lnTo>
                    <a:pt x="138" y="484"/>
                  </a:lnTo>
                  <a:lnTo>
                    <a:pt x="124" y="536"/>
                  </a:lnTo>
                  <a:lnTo>
                    <a:pt x="115" y="592"/>
                  </a:lnTo>
                  <a:lnTo>
                    <a:pt x="112" y="648"/>
                  </a:lnTo>
                  <a:lnTo>
                    <a:pt x="115" y="705"/>
                  </a:lnTo>
                  <a:lnTo>
                    <a:pt x="125" y="762"/>
                  </a:lnTo>
                  <a:lnTo>
                    <a:pt x="140" y="816"/>
                  </a:lnTo>
                  <a:lnTo>
                    <a:pt x="160" y="868"/>
                  </a:lnTo>
                  <a:lnTo>
                    <a:pt x="185" y="917"/>
                  </a:lnTo>
                  <a:lnTo>
                    <a:pt x="216" y="963"/>
                  </a:lnTo>
                  <a:lnTo>
                    <a:pt x="251" y="1005"/>
                  </a:lnTo>
                  <a:lnTo>
                    <a:pt x="290" y="1044"/>
                  </a:lnTo>
                  <a:lnTo>
                    <a:pt x="332" y="1079"/>
                  </a:lnTo>
                  <a:lnTo>
                    <a:pt x="378" y="1110"/>
                  </a:lnTo>
                  <a:lnTo>
                    <a:pt x="427" y="1136"/>
                  </a:lnTo>
                  <a:lnTo>
                    <a:pt x="479" y="1155"/>
                  </a:lnTo>
                  <a:lnTo>
                    <a:pt x="533" y="1170"/>
                  </a:lnTo>
                  <a:lnTo>
                    <a:pt x="590" y="1180"/>
                  </a:lnTo>
                  <a:lnTo>
                    <a:pt x="648" y="1183"/>
                  </a:lnTo>
                  <a:lnTo>
                    <a:pt x="703" y="1180"/>
                  </a:lnTo>
                  <a:lnTo>
                    <a:pt x="758" y="1171"/>
                  </a:lnTo>
                  <a:lnTo>
                    <a:pt x="810" y="1157"/>
                  </a:lnTo>
                  <a:lnTo>
                    <a:pt x="859" y="1139"/>
                  </a:lnTo>
                  <a:lnTo>
                    <a:pt x="907" y="1115"/>
                  </a:lnTo>
                  <a:lnTo>
                    <a:pt x="951" y="1087"/>
                  </a:lnTo>
                  <a:lnTo>
                    <a:pt x="596" y="732"/>
                  </a:lnTo>
                  <a:lnTo>
                    <a:pt x="565" y="732"/>
                  </a:lnTo>
                  <a:lnTo>
                    <a:pt x="563" y="676"/>
                  </a:lnTo>
                  <a:lnTo>
                    <a:pt x="563" y="676"/>
                  </a:lnTo>
                  <a:lnTo>
                    <a:pt x="563" y="674"/>
                  </a:lnTo>
                  <a:lnTo>
                    <a:pt x="563" y="120"/>
                  </a:lnTo>
                  <a:close/>
                  <a:moveTo>
                    <a:pt x="676" y="114"/>
                  </a:moveTo>
                  <a:lnTo>
                    <a:pt x="676" y="619"/>
                  </a:lnTo>
                  <a:lnTo>
                    <a:pt x="1182" y="619"/>
                  </a:lnTo>
                  <a:lnTo>
                    <a:pt x="1181" y="603"/>
                  </a:lnTo>
                  <a:lnTo>
                    <a:pt x="1179" y="586"/>
                  </a:lnTo>
                  <a:lnTo>
                    <a:pt x="1173" y="547"/>
                  </a:lnTo>
                  <a:lnTo>
                    <a:pt x="1171" y="541"/>
                  </a:lnTo>
                  <a:lnTo>
                    <a:pt x="1170" y="535"/>
                  </a:lnTo>
                  <a:lnTo>
                    <a:pt x="1159" y="490"/>
                  </a:lnTo>
                  <a:lnTo>
                    <a:pt x="1158" y="487"/>
                  </a:lnTo>
                  <a:lnTo>
                    <a:pt x="1141" y="439"/>
                  </a:lnTo>
                  <a:lnTo>
                    <a:pt x="1118" y="392"/>
                  </a:lnTo>
                  <a:lnTo>
                    <a:pt x="1092" y="348"/>
                  </a:lnTo>
                  <a:lnTo>
                    <a:pt x="1060" y="307"/>
                  </a:lnTo>
                  <a:lnTo>
                    <a:pt x="1026" y="269"/>
                  </a:lnTo>
                  <a:lnTo>
                    <a:pt x="988" y="235"/>
                  </a:lnTo>
                  <a:lnTo>
                    <a:pt x="947" y="205"/>
                  </a:lnTo>
                  <a:lnTo>
                    <a:pt x="903" y="177"/>
                  </a:lnTo>
                  <a:lnTo>
                    <a:pt x="856" y="154"/>
                  </a:lnTo>
                  <a:lnTo>
                    <a:pt x="807" y="137"/>
                  </a:lnTo>
                  <a:lnTo>
                    <a:pt x="806" y="136"/>
                  </a:lnTo>
                  <a:lnTo>
                    <a:pt x="805" y="136"/>
                  </a:lnTo>
                  <a:lnTo>
                    <a:pt x="782" y="130"/>
                  </a:lnTo>
                  <a:lnTo>
                    <a:pt x="760" y="125"/>
                  </a:lnTo>
                  <a:lnTo>
                    <a:pt x="754" y="124"/>
                  </a:lnTo>
                  <a:lnTo>
                    <a:pt x="748" y="123"/>
                  </a:lnTo>
                  <a:lnTo>
                    <a:pt x="710" y="116"/>
                  </a:lnTo>
                  <a:lnTo>
                    <a:pt x="692" y="114"/>
                  </a:lnTo>
                  <a:lnTo>
                    <a:pt x="676" y="114"/>
                  </a:lnTo>
                  <a:close/>
                  <a:moveTo>
                    <a:pt x="648" y="0"/>
                  </a:moveTo>
                  <a:lnTo>
                    <a:pt x="670" y="1"/>
                  </a:lnTo>
                  <a:lnTo>
                    <a:pt x="696" y="2"/>
                  </a:lnTo>
                  <a:lnTo>
                    <a:pt x="740" y="7"/>
                  </a:lnTo>
                  <a:lnTo>
                    <a:pt x="760" y="10"/>
                  </a:lnTo>
                  <a:lnTo>
                    <a:pt x="809" y="21"/>
                  </a:lnTo>
                  <a:lnTo>
                    <a:pt x="816" y="22"/>
                  </a:lnTo>
                  <a:lnTo>
                    <a:pt x="822" y="24"/>
                  </a:lnTo>
                  <a:lnTo>
                    <a:pt x="872" y="41"/>
                  </a:lnTo>
                  <a:lnTo>
                    <a:pt x="879" y="44"/>
                  </a:lnTo>
                  <a:lnTo>
                    <a:pt x="886" y="46"/>
                  </a:lnTo>
                  <a:lnTo>
                    <a:pt x="908" y="55"/>
                  </a:lnTo>
                  <a:lnTo>
                    <a:pt x="931" y="65"/>
                  </a:lnTo>
                  <a:lnTo>
                    <a:pt x="939" y="69"/>
                  </a:lnTo>
                  <a:lnTo>
                    <a:pt x="947" y="73"/>
                  </a:lnTo>
                  <a:lnTo>
                    <a:pt x="966" y="84"/>
                  </a:lnTo>
                  <a:lnTo>
                    <a:pt x="983" y="94"/>
                  </a:lnTo>
                  <a:lnTo>
                    <a:pt x="1005" y="108"/>
                  </a:lnTo>
                  <a:lnTo>
                    <a:pt x="1029" y="126"/>
                  </a:lnTo>
                  <a:lnTo>
                    <a:pt x="1044" y="136"/>
                  </a:lnTo>
                  <a:lnTo>
                    <a:pt x="1059" y="148"/>
                  </a:lnTo>
                  <a:lnTo>
                    <a:pt x="1061" y="149"/>
                  </a:lnTo>
                  <a:lnTo>
                    <a:pt x="1062" y="150"/>
                  </a:lnTo>
                  <a:lnTo>
                    <a:pt x="1084" y="170"/>
                  </a:lnTo>
                  <a:lnTo>
                    <a:pt x="1106" y="189"/>
                  </a:lnTo>
                  <a:lnTo>
                    <a:pt x="1127" y="212"/>
                  </a:lnTo>
                  <a:lnTo>
                    <a:pt x="1147" y="235"/>
                  </a:lnTo>
                  <a:lnTo>
                    <a:pt x="1159" y="252"/>
                  </a:lnTo>
                  <a:lnTo>
                    <a:pt x="1170" y="267"/>
                  </a:lnTo>
                  <a:lnTo>
                    <a:pt x="1187" y="290"/>
                  </a:lnTo>
                  <a:lnTo>
                    <a:pt x="1202" y="315"/>
                  </a:lnTo>
                  <a:lnTo>
                    <a:pt x="1221" y="347"/>
                  </a:lnTo>
                  <a:lnTo>
                    <a:pt x="1231" y="367"/>
                  </a:lnTo>
                  <a:lnTo>
                    <a:pt x="1240" y="388"/>
                  </a:lnTo>
                  <a:lnTo>
                    <a:pt x="1248" y="407"/>
                  </a:lnTo>
                  <a:lnTo>
                    <a:pt x="1255" y="426"/>
                  </a:lnTo>
                  <a:lnTo>
                    <a:pt x="1270" y="470"/>
                  </a:lnTo>
                  <a:lnTo>
                    <a:pt x="1275" y="489"/>
                  </a:lnTo>
                  <a:lnTo>
                    <a:pt x="1285" y="533"/>
                  </a:lnTo>
                  <a:lnTo>
                    <a:pt x="1288" y="557"/>
                  </a:lnTo>
                  <a:lnTo>
                    <a:pt x="1293" y="597"/>
                  </a:lnTo>
                  <a:lnTo>
                    <a:pt x="1294" y="628"/>
                  </a:lnTo>
                  <a:lnTo>
                    <a:pt x="1295" y="648"/>
                  </a:lnTo>
                  <a:lnTo>
                    <a:pt x="1295" y="655"/>
                  </a:lnTo>
                  <a:lnTo>
                    <a:pt x="1294" y="662"/>
                  </a:lnTo>
                  <a:lnTo>
                    <a:pt x="1294" y="671"/>
                  </a:lnTo>
                  <a:lnTo>
                    <a:pt x="1295" y="678"/>
                  </a:lnTo>
                  <a:lnTo>
                    <a:pt x="1293" y="702"/>
                  </a:lnTo>
                  <a:lnTo>
                    <a:pt x="1292" y="703"/>
                  </a:lnTo>
                  <a:lnTo>
                    <a:pt x="1284" y="766"/>
                  </a:lnTo>
                  <a:lnTo>
                    <a:pt x="1270" y="826"/>
                  </a:lnTo>
                  <a:lnTo>
                    <a:pt x="1250" y="885"/>
                  </a:lnTo>
                  <a:lnTo>
                    <a:pt x="1225" y="940"/>
                  </a:lnTo>
                  <a:lnTo>
                    <a:pt x="1195" y="992"/>
                  </a:lnTo>
                  <a:lnTo>
                    <a:pt x="1160" y="1041"/>
                  </a:lnTo>
                  <a:lnTo>
                    <a:pt x="1121" y="1087"/>
                  </a:lnTo>
                  <a:lnTo>
                    <a:pt x="1078" y="1129"/>
                  </a:lnTo>
                  <a:lnTo>
                    <a:pt x="1077" y="1131"/>
                  </a:lnTo>
                  <a:lnTo>
                    <a:pt x="1076" y="1132"/>
                  </a:lnTo>
                  <a:lnTo>
                    <a:pt x="1075" y="1135"/>
                  </a:lnTo>
                  <a:lnTo>
                    <a:pt x="1073" y="1136"/>
                  </a:lnTo>
                  <a:lnTo>
                    <a:pt x="1071" y="1136"/>
                  </a:lnTo>
                  <a:lnTo>
                    <a:pt x="1027" y="1171"/>
                  </a:lnTo>
                  <a:lnTo>
                    <a:pt x="980" y="1203"/>
                  </a:lnTo>
                  <a:lnTo>
                    <a:pt x="930" y="1230"/>
                  </a:lnTo>
                  <a:lnTo>
                    <a:pt x="877" y="1252"/>
                  </a:lnTo>
                  <a:lnTo>
                    <a:pt x="823" y="1271"/>
                  </a:lnTo>
                  <a:lnTo>
                    <a:pt x="766" y="1284"/>
                  </a:lnTo>
                  <a:lnTo>
                    <a:pt x="707" y="1292"/>
                  </a:lnTo>
                  <a:lnTo>
                    <a:pt x="648" y="1295"/>
                  </a:lnTo>
                  <a:lnTo>
                    <a:pt x="586" y="1292"/>
                  </a:lnTo>
                  <a:lnTo>
                    <a:pt x="525" y="1284"/>
                  </a:lnTo>
                  <a:lnTo>
                    <a:pt x="466" y="1270"/>
                  </a:lnTo>
                  <a:lnTo>
                    <a:pt x="409" y="1250"/>
                  </a:lnTo>
                  <a:lnTo>
                    <a:pt x="355" y="1226"/>
                  </a:lnTo>
                  <a:lnTo>
                    <a:pt x="304" y="1197"/>
                  </a:lnTo>
                  <a:lnTo>
                    <a:pt x="256" y="1163"/>
                  </a:lnTo>
                  <a:lnTo>
                    <a:pt x="211" y="1125"/>
                  </a:lnTo>
                  <a:lnTo>
                    <a:pt x="170" y="1084"/>
                  </a:lnTo>
                  <a:lnTo>
                    <a:pt x="132" y="1039"/>
                  </a:lnTo>
                  <a:lnTo>
                    <a:pt x="98" y="991"/>
                  </a:lnTo>
                  <a:lnTo>
                    <a:pt x="69" y="940"/>
                  </a:lnTo>
                  <a:lnTo>
                    <a:pt x="45" y="886"/>
                  </a:lnTo>
                  <a:lnTo>
                    <a:pt x="25" y="829"/>
                  </a:lnTo>
                  <a:lnTo>
                    <a:pt x="11" y="771"/>
                  </a:lnTo>
                  <a:lnTo>
                    <a:pt x="3" y="709"/>
                  </a:lnTo>
                  <a:lnTo>
                    <a:pt x="0" y="648"/>
                  </a:lnTo>
                  <a:lnTo>
                    <a:pt x="3" y="585"/>
                  </a:lnTo>
                  <a:lnTo>
                    <a:pt x="12" y="523"/>
                  </a:lnTo>
                  <a:lnTo>
                    <a:pt x="26" y="465"/>
                  </a:lnTo>
                  <a:lnTo>
                    <a:pt x="46" y="407"/>
                  </a:lnTo>
                  <a:lnTo>
                    <a:pt x="70" y="353"/>
                  </a:lnTo>
                  <a:lnTo>
                    <a:pt x="100" y="302"/>
                  </a:lnTo>
                  <a:lnTo>
                    <a:pt x="134" y="253"/>
                  </a:lnTo>
                  <a:lnTo>
                    <a:pt x="173" y="208"/>
                  </a:lnTo>
                  <a:lnTo>
                    <a:pt x="215" y="167"/>
                  </a:lnTo>
                  <a:lnTo>
                    <a:pt x="260" y="129"/>
                  </a:lnTo>
                  <a:lnTo>
                    <a:pt x="309" y="96"/>
                  </a:lnTo>
                  <a:lnTo>
                    <a:pt x="361" y="67"/>
                  </a:lnTo>
                  <a:lnTo>
                    <a:pt x="417" y="43"/>
                  </a:lnTo>
                  <a:lnTo>
                    <a:pt x="474" y="24"/>
                  </a:lnTo>
                  <a:lnTo>
                    <a:pt x="533" y="10"/>
                  </a:lnTo>
                  <a:lnTo>
                    <a:pt x="595" y="2"/>
                  </a:lnTo>
                  <a:lnTo>
                    <a:pt x="596" y="2"/>
                  </a:lnTo>
                  <a:lnTo>
                    <a:pt x="617" y="1"/>
                  </a:lnTo>
                  <a:lnTo>
                    <a:pt x="624" y="1"/>
                  </a:lnTo>
                  <a:lnTo>
                    <a:pt x="632" y="1"/>
                  </a:lnTo>
                  <a:lnTo>
                    <a:pt x="640" y="0"/>
                  </a:lnTo>
                  <a:lnTo>
                    <a:pt x="6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914">
              <a:extLst>
                <a:ext uri="{FF2B5EF4-FFF2-40B4-BE49-F238E27FC236}">
                  <a16:creationId xmlns:a16="http://schemas.microsoft.com/office/drawing/2014/main" id="{24531258-BDDC-4AD8-8376-C46FDB39D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588" y="5938838"/>
              <a:ext cx="88900" cy="17463"/>
            </a:xfrm>
            <a:custGeom>
              <a:avLst/>
              <a:gdLst>
                <a:gd name="T0" fmla="*/ 56 w 563"/>
                <a:gd name="T1" fmla="*/ 0 h 112"/>
                <a:gd name="T2" fmla="*/ 507 w 563"/>
                <a:gd name="T3" fmla="*/ 0 h 112"/>
                <a:gd name="T4" fmla="*/ 524 w 563"/>
                <a:gd name="T5" fmla="*/ 3 h 112"/>
                <a:gd name="T6" fmla="*/ 539 w 563"/>
                <a:gd name="T7" fmla="*/ 11 h 112"/>
                <a:gd name="T8" fmla="*/ 552 w 563"/>
                <a:gd name="T9" fmla="*/ 23 h 112"/>
                <a:gd name="T10" fmla="*/ 560 w 563"/>
                <a:gd name="T11" fmla="*/ 39 h 112"/>
                <a:gd name="T12" fmla="*/ 563 w 563"/>
                <a:gd name="T13" fmla="*/ 56 h 112"/>
                <a:gd name="T14" fmla="*/ 560 w 563"/>
                <a:gd name="T15" fmla="*/ 73 h 112"/>
                <a:gd name="T16" fmla="*/ 552 w 563"/>
                <a:gd name="T17" fmla="*/ 89 h 112"/>
                <a:gd name="T18" fmla="*/ 539 w 563"/>
                <a:gd name="T19" fmla="*/ 101 h 112"/>
                <a:gd name="T20" fmla="*/ 524 w 563"/>
                <a:gd name="T21" fmla="*/ 109 h 112"/>
                <a:gd name="T22" fmla="*/ 507 w 563"/>
                <a:gd name="T23" fmla="*/ 112 h 112"/>
                <a:gd name="T24" fmla="*/ 56 w 563"/>
                <a:gd name="T25" fmla="*/ 112 h 112"/>
                <a:gd name="T26" fmla="*/ 39 w 563"/>
                <a:gd name="T27" fmla="*/ 109 h 112"/>
                <a:gd name="T28" fmla="*/ 22 w 563"/>
                <a:gd name="T29" fmla="*/ 101 h 112"/>
                <a:gd name="T30" fmla="*/ 11 w 563"/>
                <a:gd name="T31" fmla="*/ 89 h 112"/>
                <a:gd name="T32" fmla="*/ 3 w 563"/>
                <a:gd name="T33" fmla="*/ 73 h 112"/>
                <a:gd name="T34" fmla="*/ 0 w 563"/>
                <a:gd name="T35" fmla="*/ 56 h 112"/>
                <a:gd name="T36" fmla="*/ 3 w 563"/>
                <a:gd name="T37" fmla="*/ 39 h 112"/>
                <a:gd name="T38" fmla="*/ 11 w 563"/>
                <a:gd name="T39" fmla="*/ 23 h 112"/>
                <a:gd name="T40" fmla="*/ 22 w 563"/>
                <a:gd name="T41" fmla="*/ 11 h 112"/>
                <a:gd name="T42" fmla="*/ 39 w 563"/>
                <a:gd name="T43" fmla="*/ 3 h 112"/>
                <a:gd name="T44" fmla="*/ 56 w 563"/>
                <a:gd name="T4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3" h="112">
                  <a:moveTo>
                    <a:pt x="56" y="0"/>
                  </a:moveTo>
                  <a:lnTo>
                    <a:pt x="507" y="0"/>
                  </a:lnTo>
                  <a:lnTo>
                    <a:pt x="524" y="3"/>
                  </a:lnTo>
                  <a:lnTo>
                    <a:pt x="539" y="11"/>
                  </a:lnTo>
                  <a:lnTo>
                    <a:pt x="552" y="23"/>
                  </a:lnTo>
                  <a:lnTo>
                    <a:pt x="560" y="39"/>
                  </a:lnTo>
                  <a:lnTo>
                    <a:pt x="563" y="56"/>
                  </a:lnTo>
                  <a:lnTo>
                    <a:pt x="560" y="73"/>
                  </a:lnTo>
                  <a:lnTo>
                    <a:pt x="552" y="89"/>
                  </a:lnTo>
                  <a:lnTo>
                    <a:pt x="539" y="101"/>
                  </a:lnTo>
                  <a:lnTo>
                    <a:pt x="524" y="109"/>
                  </a:lnTo>
                  <a:lnTo>
                    <a:pt x="507" y="112"/>
                  </a:lnTo>
                  <a:lnTo>
                    <a:pt x="56" y="112"/>
                  </a:lnTo>
                  <a:lnTo>
                    <a:pt x="39" y="109"/>
                  </a:lnTo>
                  <a:lnTo>
                    <a:pt x="22" y="101"/>
                  </a:lnTo>
                  <a:lnTo>
                    <a:pt x="11" y="89"/>
                  </a:lnTo>
                  <a:lnTo>
                    <a:pt x="3" y="73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1" y="23"/>
                  </a:lnTo>
                  <a:lnTo>
                    <a:pt x="22" y="11"/>
                  </a:lnTo>
                  <a:lnTo>
                    <a:pt x="39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915">
              <a:extLst>
                <a:ext uri="{FF2B5EF4-FFF2-40B4-BE49-F238E27FC236}">
                  <a16:creationId xmlns:a16="http://schemas.microsoft.com/office/drawing/2014/main" id="{7A159D6D-0700-46A4-8313-6552C2A48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76" y="5938838"/>
              <a:ext cx="19050" cy="17463"/>
            </a:xfrm>
            <a:custGeom>
              <a:avLst/>
              <a:gdLst>
                <a:gd name="T0" fmla="*/ 56 w 113"/>
                <a:gd name="T1" fmla="*/ 0 h 111"/>
                <a:gd name="T2" fmla="*/ 71 w 113"/>
                <a:gd name="T3" fmla="*/ 1 h 111"/>
                <a:gd name="T4" fmla="*/ 85 w 113"/>
                <a:gd name="T5" fmla="*/ 6 h 111"/>
                <a:gd name="T6" fmla="*/ 96 w 113"/>
                <a:gd name="T7" fmla="*/ 15 h 111"/>
                <a:gd name="T8" fmla="*/ 105 w 113"/>
                <a:gd name="T9" fmla="*/ 27 h 111"/>
                <a:gd name="T10" fmla="*/ 111 w 113"/>
                <a:gd name="T11" fmla="*/ 41 h 111"/>
                <a:gd name="T12" fmla="*/ 113 w 113"/>
                <a:gd name="T13" fmla="*/ 55 h 111"/>
                <a:gd name="T14" fmla="*/ 111 w 113"/>
                <a:gd name="T15" fmla="*/ 69 h 111"/>
                <a:gd name="T16" fmla="*/ 105 w 113"/>
                <a:gd name="T17" fmla="*/ 83 h 111"/>
                <a:gd name="T18" fmla="*/ 96 w 113"/>
                <a:gd name="T19" fmla="*/ 95 h 111"/>
                <a:gd name="T20" fmla="*/ 84 w 113"/>
                <a:gd name="T21" fmla="*/ 104 h 111"/>
                <a:gd name="T22" fmla="*/ 71 w 113"/>
                <a:gd name="T23" fmla="*/ 109 h 111"/>
                <a:gd name="T24" fmla="*/ 56 w 113"/>
                <a:gd name="T25" fmla="*/ 111 h 111"/>
                <a:gd name="T26" fmla="*/ 42 w 113"/>
                <a:gd name="T27" fmla="*/ 109 h 111"/>
                <a:gd name="T28" fmla="*/ 29 w 113"/>
                <a:gd name="T29" fmla="*/ 104 h 111"/>
                <a:gd name="T30" fmla="*/ 16 w 113"/>
                <a:gd name="T31" fmla="*/ 95 h 111"/>
                <a:gd name="T32" fmla="*/ 7 w 113"/>
                <a:gd name="T33" fmla="*/ 83 h 111"/>
                <a:gd name="T34" fmla="*/ 2 w 113"/>
                <a:gd name="T35" fmla="*/ 69 h 111"/>
                <a:gd name="T36" fmla="*/ 0 w 113"/>
                <a:gd name="T37" fmla="*/ 55 h 111"/>
                <a:gd name="T38" fmla="*/ 2 w 113"/>
                <a:gd name="T39" fmla="*/ 41 h 111"/>
                <a:gd name="T40" fmla="*/ 7 w 113"/>
                <a:gd name="T41" fmla="*/ 27 h 111"/>
                <a:gd name="T42" fmla="*/ 16 w 113"/>
                <a:gd name="T43" fmla="*/ 15 h 111"/>
                <a:gd name="T44" fmla="*/ 28 w 113"/>
                <a:gd name="T45" fmla="*/ 6 h 111"/>
                <a:gd name="T46" fmla="*/ 42 w 113"/>
                <a:gd name="T47" fmla="*/ 1 h 111"/>
                <a:gd name="T48" fmla="*/ 56 w 113"/>
                <a:gd name="T4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11">
                  <a:moveTo>
                    <a:pt x="56" y="0"/>
                  </a:moveTo>
                  <a:lnTo>
                    <a:pt x="71" y="1"/>
                  </a:lnTo>
                  <a:lnTo>
                    <a:pt x="85" y="6"/>
                  </a:lnTo>
                  <a:lnTo>
                    <a:pt x="96" y="15"/>
                  </a:lnTo>
                  <a:lnTo>
                    <a:pt x="105" y="27"/>
                  </a:lnTo>
                  <a:lnTo>
                    <a:pt x="111" y="41"/>
                  </a:lnTo>
                  <a:lnTo>
                    <a:pt x="113" y="55"/>
                  </a:lnTo>
                  <a:lnTo>
                    <a:pt x="111" y="69"/>
                  </a:lnTo>
                  <a:lnTo>
                    <a:pt x="105" y="83"/>
                  </a:lnTo>
                  <a:lnTo>
                    <a:pt x="96" y="95"/>
                  </a:lnTo>
                  <a:lnTo>
                    <a:pt x="84" y="104"/>
                  </a:lnTo>
                  <a:lnTo>
                    <a:pt x="71" y="109"/>
                  </a:lnTo>
                  <a:lnTo>
                    <a:pt x="56" y="111"/>
                  </a:lnTo>
                  <a:lnTo>
                    <a:pt x="42" y="109"/>
                  </a:lnTo>
                  <a:lnTo>
                    <a:pt x="29" y="104"/>
                  </a:lnTo>
                  <a:lnTo>
                    <a:pt x="16" y="95"/>
                  </a:lnTo>
                  <a:lnTo>
                    <a:pt x="7" y="83"/>
                  </a:lnTo>
                  <a:lnTo>
                    <a:pt x="2" y="69"/>
                  </a:lnTo>
                  <a:lnTo>
                    <a:pt x="0" y="55"/>
                  </a:lnTo>
                  <a:lnTo>
                    <a:pt x="2" y="41"/>
                  </a:lnTo>
                  <a:lnTo>
                    <a:pt x="7" y="27"/>
                  </a:lnTo>
                  <a:lnTo>
                    <a:pt x="16" y="15"/>
                  </a:lnTo>
                  <a:lnTo>
                    <a:pt x="28" y="6"/>
                  </a:lnTo>
                  <a:lnTo>
                    <a:pt x="42" y="1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916">
              <a:extLst>
                <a:ext uri="{FF2B5EF4-FFF2-40B4-BE49-F238E27FC236}">
                  <a16:creationId xmlns:a16="http://schemas.microsoft.com/office/drawing/2014/main" id="{9095A2F2-4A61-481A-937F-37F862CEA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488" y="5894388"/>
              <a:ext cx="46038" cy="17463"/>
            </a:xfrm>
            <a:custGeom>
              <a:avLst/>
              <a:gdLst>
                <a:gd name="T0" fmla="*/ 56 w 282"/>
                <a:gd name="T1" fmla="*/ 0 h 113"/>
                <a:gd name="T2" fmla="*/ 225 w 282"/>
                <a:gd name="T3" fmla="*/ 0 h 113"/>
                <a:gd name="T4" fmla="*/ 243 w 282"/>
                <a:gd name="T5" fmla="*/ 3 h 113"/>
                <a:gd name="T6" fmla="*/ 258 w 282"/>
                <a:gd name="T7" fmla="*/ 11 h 113"/>
                <a:gd name="T8" fmla="*/ 270 w 282"/>
                <a:gd name="T9" fmla="*/ 24 h 113"/>
                <a:gd name="T10" fmla="*/ 279 w 282"/>
                <a:gd name="T11" fmla="*/ 39 h 113"/>
                <a:gd name="T12" fmla="*/ 282 w 282"/>
                <a:gd name="T13" fmla="*/ 56 h 113"/>
                <a:gd name="T14" fmla="*/ 279 w 282"/>
                <a:gd name="T15" fmla="*/ 74 h 113"/>
                <a:gd name="T16" fmla="*/ 270 w 282"/>
                <a:gd name="T17" fmla="*/ 89 h 113"/>
                <a:gd name="T18" fmla="*/ 258 w 282"/>
                <a:gd name="T19" fmla="*/ 101 h 113"/>
                <a:gd name="T20" fmla="*/ 243 w 282"/>
                <a:gd name="T21" fmla="*/ 110 h 113"/>
                <a:gd name="T22" fmla="*/ 225 w 282"/>
                <a:gd name="T23" fmla="*/ 113 h 113"/>
                <a:gd name="T24" fmla="*/ 56 w 282"/>
                <a:gd name="T25" fmla="*/ 113 h 113"/>
                <a:gd name="T26" fmla="*/ 39 w 282"/>
                <a:gd name="T27" fmla="*/ 110 h 113"/>
                <a:gd name="T28" fmla="*/ 23 w 282"/>
                <a:gd name="T29" fmla="*/ 101 h 113"/>
                <a:gd name="T30" fmla="*/ 11 w 282"/>
                <a:gd name="T31" fmla="*/ 89 h 113"/>
                <a:gd name="T32" fmla="*/ 3 w 282"/>
                <a:gd name="T33" fmla="*/ 74 h 113"/>
                <a:gd name="T34" fmla="*/ 0 w 282"/>
                <a:gd name="T35" fmla="*/ 56 h 113"/>
                <a:gd name="T36" fmla="*/ 3 w 282"/>
                <a:gd name="T37" fmla="*/ 39 h 113"/>
                <a:gd name="T38" fmla="*/ 11 w 282"/>
                <a:gd name="T39" fmla="*/ 24 h 113"/>
                <a:gd name="T40" fmla="*/ 23 w 282"/>
                <a:gd name="T41" fmla="*/ 11 h 113"/>
                <a:gd name="T42" fmla="*/ 39 w 282"/>
                <a:gd name="T43" fmla="*/ 3 h 113"/>
                <a:gd name="T44" fmla="*/ 56 w 282"/>
                <a:gd name="T4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2" h="113">
                  <a:moveTo>
                    <a:pt x="56" y="0"/>
                  </a:moveTo>
                  <a:lnTo>
                    <a:pt x="225" y="0"/>
                  </a:lnTo>
                  <a:lnTo>
                    <a:pt x="243" y="3"/>
                  </a:lnTo>
                  <a:lnTo>
                    <a:pt x="258" y="11"/>
                  </a:lnTo>
                  <a:lnTo>
                    <a:pt x="270" y="24"/>
                  </a:lnTo>
                  <a:lnTo>
                    <a:pt x="279" y="39"/>
                  </a:lnTo>
                  <a:lnTo>
                    <a:pt x="282" y="56"/>
                  </a:lnTo>
                  <a:lnTo>
                    <a:pt x="279" y="74"/>
                  </a:lnTo>
                  <a:lnTo>
                    <a:pt x="270" y="89"/>
                  </a:lnTo>
                  <a:lnTo>
                    <a:pt x="258" y="101"/>
                  </a:lnTo>
                  <a:lnTo>
                    <a:pt x="243" y="110"/>
                  </a:lnTo>
                  <a:lnTo>
                    <a:pt x="225" y="113"/>
                  </a:lnTo>
                  <a:lnTo>
                    <a:pt x="56" y="113"/>
                  </a:lnTo>
                  <a:lnTo>
                    <a:pt x="39" y="110"/>
                  </a:lnTo>
                  <a:lnTo>
                    <a:pt x="23" y="101"/>
                  </a:lnTo>
                  <a:lnTo>
                    <a:pt x="11" y="89"/>
                  </a:lnTo>
                  <a:lnTo>
                    <a:pt x="3" y="74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917">
              <a:extLst>
                <a:ext uri="{FF2B5EF4-FFF2-40B4-BE49-F238E27FC236}">
                  <a16:creationId xmlns:a16="http://schemas.microsoft.com/office/drawing/2014/main" id="{30DE3F44-AB79-45D0-8A3D-5F2CE9F10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588" y="5894388"/>
              <a:ext cx="36513" cy="17463"/>
            </a:xfrm>
            <a:custGeom>
              <a:avLst/>
              <a:gdLst>
                <a:gd name="T0" fmla="*/ 56 w 225"/>
                <a:gd name="T1" fmla="*/ 0 h 113"/>
                <a:gd name="T2" fmla="*/ 169 w 225"/>
                <a:gd name="T3" fmla="*/ 0 h 113"/>
                <a:gd name="T4" fmla="*/ 186 w 225"/>
                <a:gd name="T5" fmla="*/ 3 h 113"/>
                <a:gd name="T6" fmla="*/ 202 w 225"/>
                <a:gd name="T7" fmla="*/ 11 h 113"/>
                <a:gd name="T8" fmla="*/ 214 w 225"/>
                <a:gd name="T9" fmla="*/ 24 h 113"/>
                <a:gd name="T10" fmla="*/ 222 w 225"/>
                <a:gd name="T11" fmla="*/ 39 h 113"/>
                <a:gd name="T12" fmla="*/ 225 w 225"/>
                <a:gd name="T13" fmla="*/ 56 h 113"/>
                <a:gd name="T14" fmla="*/ 222 w 225"/>
                <a:gd name="T15" fmla="*/ 74 h 113"/>
                <a:gd name="T16" fmla="*/ 214 w 225"/>
                <a:gd name="T17" fmla="*/ 89 h 113"/>
                <a:gd name="T18" fmla="*/ 202 w 225"/>
                <a:gd name="T19" fmla="*/ 101 h 113"/>
                <a:gd name="T20" fmla="*/ 186 w 225"/>
                <a:gd name="T21" fmla="*/ 110 h 113"/>
                <a:gd name="T22" fmla="*/ 169 w 225"/>
                <a:gd name="T23" fmla="*/ 113 h 113"/>
                <a:gd name="T24" fmla="*/ 56 w 225"/>
                <a:gd name="T25" fmla="*/ 113 h 113"/>
                <a:gd name="T26" fmla="*/ 39 w 225"/>
                <a:gd name="T27" fmla="*/ 110 h 113"/>
                <a:gd name="T28" fmla="*/ 22 w 225"/>
                <a:gd name="T29" fmla="*/ 101 h 113"/>
                <a:gd name="T30" fmla="*/ 11 w 225"/>
                <a:gd name="T31" fmla="*/ 89 h 113"/>
                <a:gd name="T32" fmla="*/ 3 w 225"/>
                <a:gd name="T33" fmla="*/ 74 h 113"/>
                <a:gd name="T34" fmla="*/ 0 w 225"/>
                <a:gd name="T35" fmla="*/ 56 h 113"/>
                <a:gd name="T36" fmla="*/ 3 w 225"/>
                <a:gd name="T37" fmla="*/ 39 h 113"/>
                <a:gd name="T38" fmla="*/ 11 w 225"/>
                <a:gd name="T39" fmla="*/ 24 h 113"/>
                <a:gd name="T40" fmla="*/ 22 w 225"/>
                <a:gd name="T41" fmla="*/ 11 h 113"/>
                <a:gd name="T42" fmla="*/ 39 w 225"/>
                <a:gd name="T43" fmla="*/ 3 h 113"/>
                <a:gd name="T44" fmla="*/ 56 w 225"/>
                <a:gd name="T4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5" h="113">
                  <a:moveTo>
                    <a:pt x="56" y="0"/>
                  </a:moveTo>
                  <a:lnTo>
                    <a:pt x="169" y="0"/>
                  </a:lnTo>
                  <a:lnTo>
                    <a:pt x="186" y="3"/>
                  </a:lnTo>
                  <a:lnTo>
                    <a:pt x="202" y="11"/>
                  </a:lnTo>
                  <a:lnTo>
                    <a:pt x="214" y="24"/>
                  </a:lnTo>
                  <a:lnTo>
                    <a:pt x="222" y="39"/>
                  </a:lnTo>
                  <a:lnTo>
                    <a:pt x="225" y="56"/>
                  </a:lnTo>
                  <a:lnTo>
                    <a:pt x="222" y="74"/>
                  </a:lnTo>
                  <a:lnTo>
                    <a:pt x="214" y="89"/>
                  </a:lnTo>
                  <a:lnTo>
                    <a:pt x="202" y="101"/>
                  </a:lnTo>
                  <a:lnTo>
                    <a:pt x="186" y="110"/>
                  </a:lnTo>
                  <a:lnTo>
                    <a:pt x="169" y="113"/>
                  </a:lnTo>
                  <a:lnTo>
                    <a:pt x="56" y="113"/>
                  </a:lnTo>
                  <a:lnTo>
                    <a:pt x="39" y="110"/>
                  </a:lnTo>
                  <a:lnTo>
                    <a:pt x="22" y="101"/>
                  </a:lnTo>
                  <a:lnTo>
                    <a:pt x="11" y="89"/>
                  </a:lnTo>
                  <a:lnTo>
                    <a:pt x="3" y="74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2" y="11"/>
                  </a:lnTo>
                  <a:lnTo>
                    <a:pt x="39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918">
              <a:extLst>
                <a:ext uri="{FF2B5EF4-FFF2-40B4-BE49-F238E27FC236}">
                  <a16:creationId xmlns:a16="http://schemas.microsoft.com/office/drawing/2014/main" id="{7C1AB6C0-193B-4CDE-9ACF-C1FB15AB2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563" y="5894388"/>
              <a:ext cx="17463" cy="17463"/>
            </a:xfrm>
            <a:custGeom>
              <a:avLst/>
              <a:gdLst>
                <a:gd name="T0" fmla="*/ 56 w 112"/>
                <a:gd name="T1" fmla="*/ 0 h 112"/>
                <a:gd name="T2" fmla="*/ 70 w 112"/>
                <a:gd name="T3" fmla="*/ 1 h 112"/>
                <a:gd name="T4" fmla="*/ 85 w 112"/>
                <a:gd name="T5" fmla="*/ 6 h 112"/>
                <a:gd name="T6" fmla="*/ 96 w 112"/>
                <a:gd name="T7" fmla="*/ 15 h 112"/>
                <a:gd name="T8" fmla="*/ 105 w 112"/>
                <a:gd name="T9" fmla="*/ 27 h 112"/>
                <a:gd name="T10" fmla="*/ 110 w 112"/>
                <a:gd name="T11" fmla="*/ 41 h 112"/>
                <a:gd name="T12" fmla="*/ 112 w 112"/>
                <a:gd name="T13" fmla="*/ 55 h 112"/>
                <a:gd name="T14" fmla="*/ 110 w 112"/>
                <a:gd name="T15" fmla="*/ 70 h 112"/>
                <a:gd name="T16" fmla="*/ 105 w 112"/>
                <a:gd name="T17" fmla="*/ 83 h 112"/>
                <a:gd name="T18" fmla="*/ 96 w 112"/>
                <a:gd name="T19" fmla="*/ 95 h 112"/>
                <a:gd name="T20" fmla="*/ 84 w 112"/>
                <a:gd name="T21" fmla="*/ 104 h 112"/>
                <a:gd name="T22" fmla="*/ 70 w 112"/>
                <a:gd name="T23" fmla="*/ 110 h 112"/>
                <a:gd name="T24" fmla="*/ 56 w 112"/>
                <a:gd name="T25" fmla="*/ 112 h 112"/>
                <a:gd name="T26" fmla="*/ 42 w 112"/>
                <a:gd name="T27" fmla="*/ 110 h 112"/>
                <a:gd name="T28" fmla="*/ 28 w 112"/>
                <a:gd name="T29" fmla="*/ 104 h 112"/>
                <a:gd name="T30" fmla="*/ 16 w 112"/>
                <a:gd name="T31" fmla="*/ 95 h 112"/>
                <a:gd name="T32" fmla="*/ 7 w 112"/>
                <a:gd name="T33" fmla="*/ 83 h 112"/>
                <a:gd name="T34" fmla="*/ 2 w 112"/>
                <a:gd name="T35" fmla="*/ 70 h 112"/>
                <a:gd name="T36" fmla="*/ 0 w 112"/>
                <a:gd name="T37" fmla="*/ 55 h 112"/>
                <a:gd name="T38" fmla="*/ 2 w 112"/>
                <a:gd name="T39" fmla="*/ 41 h 112"/>
                <a:gd name="T40" fmla="*/ 7 w 112"/>
                <a:gd name="T41" fmla="*/ 28 h 112"/>
                <a:gd name="T42" fmla="*/ 16 w 112"/>
                <a:gd name="T43" fmla="*/ 15 h 112"/>
                <a:gd name="T44" fmla="*/ 27 w 112"/>
                <a:gd name="T45" fmla="*/ 6 h 112"/>
                <a:gd name="T46" fmla="*/ 42 w 112"/>
                <a:gd name="T47" fmla="*/ 1 h 112"/>
                <a:gd name="T48" fmla="*/ 56 w 112"/>
                <a:gd name="T4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lnTo>
                    <a:pt x="70" y="1"/>
                  </a:lnTo>
                  <a:lnTo>
                    <a:pt x="85" y="6"/>
                  </a:lnTo>
                  <a:lnTo>
                    <a:pt x="96" y="15"/>
                  </a:lnTo>
                  <a:lnTo>
                    <a:pt x="105" y="27"/>
                  </a:lnTo>
                  <a:lnTo>
                    <a:pt x="110" y="41"/>
                  </a:lnTo>
                  <a:lnTo>
                    <a:pt x="112" y="55"/>
                  </a:lnTo>
                  <a:lnTo>
                    <a:pt x="110" y="70"/>
                  </a:lnTo>
                  <a:lnTo>
                    <a:pt x="105" y="83"/>
                  </a:lnTo>
                  <a:lnTo>
                    <a:pt x="96" y="95"/>
                  </a:lnTo>
                  <a:lnTo>
                    <a:pt x="84" y="104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2" y="110"/>
                  </a:lnTo>
                  <a:lnTo>
                    <a:pt x="28" y="104"/>
                  </a:lnTo>
                  <a:lnTo>
                    <a:pt x="16" y="95"/>
                  </a:lnTo>
                  <a:lnTo>
                    <a:pt x="7" y="83"/>
                  </a:lnTo>
                  <a:lnTo>
                    <a:pt x="2" y="70"/>
                  </a:lnTo>
                  <a:lnTo>
                    <a:pt x="0" y="55"/>
                  </a:lnTo>
                  <a:lnTo>
                    <a:pt x="2" y="41"/>
                  </a:lnTo>
                  <a:lnTo>
                    <a:pt x="7" y="28"/>
                  </a:lnTo>
                  <a:lnTo>
                    <a:pt x="16" y="15"/>
                  </a:lnTo>
                  <a:lnTo>
                    <a:pt x="27" y="6"/>
                  </a:lnTo>
                  <a:lnTo>
                    <a:pt x="42" y="1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pic>
        <p:nvPicPr>
          <p:cNvPr id="58" name="Picture 10">
            <a:hlinkClick r:id="rId14"/>
            <a:extLst>
              <a:ext uri="{FF2B5EF4-FFF2-40B4-BE49-F238E27FC236}">
                <a16:creationId xmlns:a16="http://schemas.microsoft.com/office/drawing/2014/main" id="{BE995BD0-E0B6-4BE5-8143-A7FE89FCF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9" y="900535"/>
            <a:ext cx="1406032" cy="7963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9" name="Рисунок 1">
            <a:hlinkClick r:id="rId8"/>
            <a:extLst>
              <a:ext uri="{FF2B5EF4-FFF2-40B4-BE49-F238E27FC236}">
                <a16:creationId xmlns:a16="http://schemas.microsoft.com/office/drawing/2014/main" id="{641D8000-E036-4446-8F66-35F77170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96" y="916923"/>
            <a:ext cx="1412102" cy="7963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Рисунок 1">
            <a:hlinkClick r:id="rId17"/>
            <a:extLst>
              <a:ext uri="{FF2B5EF4-FFF2-40B4-BE49-F238E27FC236}">
                <a16:creationId xmlns:a16="http://schemas.microsoft.com/office/drawing/2014/main" id="{5D53D2DA-5652-44AC-8191-908D30CC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01" y="1333760"/>
            <a:ext cx="1426950" cy="79631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">
            <a:hlinkClick r:id="rId10"/>
            <a:extLst>
              <a:ext uri="{FF2B5EF4-FFF2-40B4-BE49-F238E27FC236}">
                <a16:creationId xmlns:a16="http://schemas.microsoft.com/office/drawing/2014/main" id="{663AA98B-61DA-4B2D-AEF2-E5775FB53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13" y="1720436"/>
            <a:ext cx="1399682" cy="7963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2">
            <a:hlinkClick r:id="rId20"/>
            <a:extLst>
              <a:ext uri="{FF2B5EF4-FFF2-40B4-BE49-F238E27FC236}">
                <a16:creationId xmlns:a16="http://schemas.microsoft.com/office/drawing/2014/main" id="{539179D9-0C78-4F6C-8D84-F3EB7E27C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62" y="2173330"/>
            <a:ext cx="1415006" cy="7963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E2946AC-2DFE-4664-9E86-654DA06E07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2" y="1395593"/>
            <a:ext cx="1398563" cy="79329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3">
            <a:hlinkClick r:id="rId23"/>
            <a:extLst>
              <a:ext uri="{FF2B5EF4-FFF2-40B4-BE49-F238E27FC236}">
                <a16:creationId xmlns:a16="http://schemas.microsoft.com/office/drawing/2014/main" id="{8393E50B-485C-47D7-9757-7946BF19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0" y="1864159"/>
            <a:ext cx="1452837" cy="7963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" name="Рисунок 1">
            <a:hlinkClick r:id="rId25"/>
            <a:extLst>
              <a:ext uri="{FF2B5EF4-FFF2-40B4-BE49-F238E27FC236}">
                <a16:creationId xmlns:a16="http://schemas.microsoft.com/office/drawing/2014/main" id="{D1FF3335-6BA1-4BAA-B778-D2732E1B0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9" y="2332726"/>
            <a:ext cx="1419918" cy="79631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82AB0AD2-C6BB-4B53-BC81-19AF0057335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54" y="2578102"/>
            <a:ext cx="1411998" cy="7942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2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A2032CB-B399-4C4B-94D7-C5D3C82B7CE2}"/>
              </a:ext>
            </a:extLst>
          </p:cNvPr>
          <p:cNvSpPr txBox="1"/>
          <p:nvPr/>
        </p:nvSpPr>
        <p:spPr>
          <a:xfrm>
            <a:off x="351993" y="648299"/>
            <a:ext cx="4054637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defTabSz="457106"/>
            <a:r>
              <a:rPr lang="ru-RU" sz="1300">
                <a:solidFill>
                  <a:srgbClr val="E1001A"/>
                </a:solidFill>
                <a:latin typeface="Roboto Condensed"/>
                <a:cs typeface="Roboto Condensed"/>
              </a:rPr>
              <a:t>ЭКСПЕРТНОЕ СОПРОВОЖДЕНИЕ ИССЛЕДОВАНИЙ</a:t>
            </a:r>
            <a:endParaRPr lang="ru-RU" sz="1300" dirty="0">
              <a:solidFill>
                <a:srgbClr val="E1001A"/>
              </a:solidFill>
              <a:latin typeface="Roboto Condensed"/>
              <a:cs typeface="Roboto Condensed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71E968A7-877F-4504-A4B0-142D30E56B65}"/>
              </a:ext>
            </a:extLst>
          </p:cNvPr>
          <p:cNvGraphicFramePr>
            <a:graphicFrameLocks noGrp="1"/>
          </p:cNvGraphicFramePr>
          <p:nvPr/>
        </p:nvGraphicFramePr>
        <p:xfrm>
          <a:off x="4269740" y="667691"/>
          <a:ext cx="4606574" cy="3813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3491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За 25 лет работы команда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INFOLine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накопила высокие компетенции, позволяющие ей регулярно выпускать широкую линейку информационных и аналитических продуктов, отражающих состояние, вектор развития и знаковые тренды ключевых отраслей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России и странах Центральной Азии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Одной из самых востребованных опций при покупке исследований INFOLine в последние годы стало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экспертное сопровождение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наших продуктов.</a:t>
                      </a: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rgbClr val="C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Как это работает? Эксперты INFOLine предлагают вам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</a:t>
                      </a:r>
                    </a:p>
                    <a:p>
                      <a:pPr marL="808038" marR="0" lvl="0" indent="-808038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обсуждение результатов исследования со специалистами вашей компании, с акцентами на основных показателях и ключевых трендах отрасли;</a:t>
                      </a:r>
                    </a:p>
                    <a:p>
                      <a:pPr marL="808038" marR="0" lvl="0" indent="-808038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выступление на корпоративном мероприятии вашей компании с аналитическим докладом и расширенной презентацией;</a:t>
                      </a:r>
                    </a:p>
                    <a:p>
                      <a:pPr marL="808038" marR="0" lvl="0" indent="-808038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участие в клиентской конференции вашей компании (спикерская интеграция, модерация, отраслевая аналитика).</a:t>
                      </a: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Вы: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приобретаете исследование INFOLine.</a:t>
                      </a: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Мы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 поможем вам эффективно применить его в работе вашей компании.</a:t>
                      </a: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ОБСУДИТЬ ВЫСТУПЛЕНИЕ ЭКСПЕРТОВ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INFOLine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 </a:t>
                      </a:r>
                    </a:p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отправьте запрос на электронную почту mail@infoline.spb.ru </a:t>
                      </a:r>
                    </a:p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или свяжитесь с нами по телефонам: (812) 322-68-48, (495) 772-7640.</a:t>
                      </a:r>
                    </a:p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Оперативная связь с нами возможна через бота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3"/>
                        </a:rPr>
                        <a:t>https://t.me/INFOLine_auto_Bot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6F242221-51B3-43CC-B1BD-FBDDF0E03B79}"/>
              </a:ext>
            </a:extLst>
          </p:cNvPr>
          <p:cNvSpPr/>
          <p:nvPr/>
        </p:nvSpPr>
        <p:spPr>
          <a:xfrm>
            <a:off x="4900354" y="2066730"/>
            <a:ext cx="102140" cy="17996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50A12671-354C-4FF0-A2EE-DC43A8E32181}"/>
              </a:ext>
            </a:extLst>
          </p:cNvPr>
          <p:cNvSpPr/>
          <p:nvPr/>
        </p:nvSpPr>
        <p:spPr>
          <a:xfrm>
            <a:off x="4900354" y="2515424"/>
            <a:ext cx="102140" cy="17996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DD55F918-0913-45DA-9F1D-B70B218FE818}"/>
              </a:ext>
            </a:extLst>
          </p:cNvPr>
          <p:cNvSpPr/>
          <p:nvPr/>
        </p:nvSpPr>
        <p:spPr>
          <a:xfrm>
            <a:off x="4900353" y="2804511"/>
            <a:ext cx="102140" cy="17996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C67C20-D2EC-48B2-BF70-6172CB666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4" y="894946"/>
            <a:ext cx="2371544" cy="12777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412980-F7F3-4A25-B971-71B6756CD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83" y="2041092"/>
            <a:ext cx="2480554" cy="1232814"/>
          </a:xfrm>
          <a:prstGeom prst="rect">
            <a:avLst/>
          </a:prstGeom>
        </p:spPr>
      </p:pic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37EC85BD-953B-4F48-A482-4AA466375524}"/>
              </a:ext>
            </a:extLst>
          </p:cNvPr>
          <p:cNvGraphicFramePr>
            <a:graphicFrameLocks noGrp="1"/>
          </p:cNvGraphicFramePr>
          <p:nvPr/>
        </p:nvGraphicFramePr>
        <p:xfrm>
          <a:off x="-7193" y="3188210"/>
          <a:ext cx="4773006" cy="1585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7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7622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Clr>
                          <a:schemeClr val="tx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10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ИССЛЕДОВАНИЯ </a:t>
                      </a:r>
                      <a:r>
                        <a:rPr lang="ru-RU" sz="1000" b="0" kern="1200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ОТРАСЛЕЙ:</a:t>
                      </a:r>
                      <a:r>
                        <a:rPr lang="ru-RU" sz="10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6"/>
                        </a:rPr>
                        <a:t>"Строительная отрасль России"</a:t>
                      </a:r>
                      <a:endParaRPr lang="ru-RU" sz="1000" b="0" kern="120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7"/>
                        </a:rPr>
                        <a:t>"Производство продуктов питания в России"</a:t>
                      </a:r>
                      <a:endParaRPr lang="ru-RU" sz="1000" b="0" kern="120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8"/>
                        </a:rPr>
                        <a:t>"Рынок общественного питания России"</a:t>
                      </a:r>
                      <a:endParaRPr lang="ru-RU" sz="1000" b="0" kern="120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9"/>
                        </a:rPr>
                        <a:t>"Агропромышленный комплекс России"</a:t>
                      </a: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0"/>
                        </a:rPr>
                        <a:t> </a:t>
                      </a:r>
                      <a:endParaRPr lang="ru-RU" sz="1000" b="0" kern="120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1"/>
                        </a:rPr>
                        <a:t>"Транспортная отрасль России"</a:t>
                      </a:r>
                      <a:endParaRPr lang="ru-RU" sz="1000" b="0" kern="120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2"/>
                        </a:rPr>
                        <a:t>"Нефтяная, газовая и угольная промышленность России"</a:t>
                      </a:r>
                      <a:endParaRPr lang="ru-RU" sz="1000" b="0" kern="120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3"/>
                        </a:rPr>
                        <a:t>"Розничная торговля </a:t>
                      </a:r>
                      <a:r>
                        <a:rPr lang="en-US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3"/>
                        </a:rPr>
                        <a:t>FOOD</a:t>
                      </a:r>
                      <a:r>
                        <a:rPr lang="en-US" sz="1000" b="0" kern="1200" baseline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3"/>
                        </a:rPr>
                        <a:t> </a:t>
                      </a: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3"/>
                        </a:rPr>
                        <a:t>и рынок потребительских товаров России"</a:t>
                      </a:r>
                      <a:endParaRPr lang="en-US" sz="1000" b="0" kern="120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4"/>
                        </a:rPr>
                        <a:t>"Электроэнергетическая</a:t>
                      </a:r>
                      <a:r>
                        <a:rPr lang="ru-RU" sz="1000" b="0" kern="1200" baseline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4"/>
                        </a:rPr>
                        <a:t> отрасль России</a:t>
                      </a: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4"/>
                        </a:rPr>
                        <a:t>"</a:t>
                      </a: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5"/>
                        </a:rPr>
                        <a:t> </a:t>
                      </a:r>
                      <a:endParaRPr lang="en-US" sz="1000" b="0" kern="120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6"/>
                        </a:rPr>
                        <a:t>"Розничная торговля </a:t>
                      </a:r>
                      <a:r>
                        <a:rPr lang="en-US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6"/>
                        </a:rPr>
                        <a:t>NON-FOOD</a:t>
                      </a:r>
                      <a:r>
                        <a:rPr lang="en-US" sz="1000" b="0" kern="1200" baseline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6"/>
                        </a:rPr>
                        <a:t> </a:t>
                      </a:r>
                      <a:r>
                        <a:rPr lang="ru-RU" sz="1000" b="0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rId16"/>
                        </a:rPr>
                        <a:t>и рынок потребительских товаров России"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2775125-9B6F-1D4F-2568-79F9049347B0}"/>
              </a:ext>
            </a:extLst>
          </p:cNvPr>
          <p:cNvSpPr txBox="1">
            <a:spLocks noChangeAspect="1"/>
          </p:cNvSpPr>
          <p:nvPr/>
        </p:nvSpPr>
        <p:spPr>
          <a:xfrm>
            <a:off x="7446795" y="4415104"/>
            <a:ext cx="1677976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88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Подписка на рассылку</a:t>
            </a:r>
            <a:br>
              <a:rPr lang="ru-RU" sz="788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n-US" sz="788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/>
              </a:rPr>
              <a:t>Summary INFOLine</a:t>
            </a:r>
            <a:r>
              <a:rPr lang="ru-RU" sz="788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/>
              </a:rPr>
              <a:t> </a:t>
            </a:r>
            <a:endParaRPr lang="ru-RU" sz="788" dirty="0">
              <a:solidFill>
                <a:schemeClr val="accent6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5" name="Picture 4" descr="Наклейка кнопка подписки) PNG - AVATAN PLUS">
            <a:hlinkClick r:id="rId3"/>
            <a:extLst>
              <a:ext uri="{FF2B5EF4-FFF2-40B4-BE49-F238E27FC236}">
                <a16:creationId xmlns:a16="http://schemas.microsoft.com/office/drawing/2014/main" id="{26E49F12-91A2-6674-20B2-D5ED7E092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67" y="4188394"/>
            <a:ext cx="1092915" cy="76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18"/>
            <a:extLst>
              <a:ext uri="{FF2B5EF4-FFF2-40B4-BE49-F238E27FC236}">
                <a16:creationId xmlns:a16="http://schemas.microsoft.com/office/drawing/2014/main" id="{7DAD030E-DC06-300F-793D-5F6D91B483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99" y="4415104"/>
            <a:ext cx="931769" cy="31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5A6AE24F-2A61-439D-A445-63E1CEF0F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" y="659131"/>
            <a:ext cx="8414068" cy="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451" tIns="24725" rIns="49451" bIns="24725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106"/>
            <a:r>
              <a:rPr lang="ru-RU" sz="13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ОБ АВТОРЕ – ГРУППА </a:t>
            </a:r>
            <a:r>
              <a:rPr lang="ru-RU" sz="130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КОМПАНИЙ INFOL</a:t>
            </a:r>
            <a:r>
              <a:rPr lang="en-US" sz="130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ine</a:t>
            </a:r>
            <a:endParaRPr lang="ru-RU" sz="1300" dirty="0">
              <a:solidFill>
                <a:srgbClr val="E1001A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3ABC34D-B00D-418A-A81D-8BDE6FBF7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4267200"/>
            <a:ext cx="8313738" cy="34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451" tIns="24725" rIns="49451" bIns="24725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106"/>
            <a:r>
              <a:rPr lang="ru-RU" sz="1900" dirty="0">
                <a:solidFill>
                  <a:srgbClr val="E1001A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Спасибо за внимание!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B3EDFDC-9E57-4AC1-BD46-D8E3B0207C4D}"/>
              </a:ext>
            </a:extLst>
          </p:cNvPr>
          <p:cNvSpPr/>
          <p:nvPr/>
        </p:nvSpPr>
        <p:spPr>
          <a:xfrm>
            <a:off x="350839" y="2628900"/>
            <a:ext cx="8399462" cy="155098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anchor="ctr"/>
          <a:lstStyle/>
          <a:p>
            <a:pPr algn="ctr" defTabSz="457106"/>
            <a:r>
              <a:rPr lang="ru-RU" sz="19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Россия </a:t>
            </a:r>
            <a:r>
              <a:rPr lang="en-US" sz="19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| </a:t>
            </a:r>
            <a:r>
              <a:rPr lang="ru-RU" sz="19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Казахстан </a:t>
            </a:r>
            <a:r>
              <a:rPr lang="en-US" sz="19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| </a:t>
            </a:r>
            <a:r>
              <a:rPr lang="ru-RU" sz="19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Сербия</a:t>
            </a:r>
            <a:r>
              <a:rPr lang="en-US" sz="19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| </a:t>
            </a:r>
            <a:r>
              <a:rPr lang="ru-RU" sz="19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ОАЭ</a:t>
            </a:r>
          </a:p>
          <a:p>
            <a:pPr algn="ctr" defTabSz="457106"/>
            <a:endParaRPr lang="ru-RU" sz="1900" dirty="0">
              <a:solidFill>
                <a:prstClr val="black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  <a:p>
            <a:pPr algn="ctr" defTabSz="457106"/>
            <a:r>
              <a:rPr lang="en-US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2"/>
              </a:rPr>
              <a:t>www.infoline.spb.ru</a:t>
            </a:r>
            <a:r>
              <a:rPr lang="ru-RU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| </a:t>
            </a:r>
            <a:r>
              <a:rPr lang="en-US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3"/>
              </a:rPr>
              <a:t>www.info2b.kz</a:t>
            </a:r>
            <a:r>
              <a:rPr lang="ru-RU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| </a:t>
            </a:r>
            <a:r>
              <a:rPr lang="da-DK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4"/>
              </a:rPr>
              <a:t>mail@</a:t>
            </a:r>
            <a:r>
              <a:rPr lang="en-US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4"/>
              </a:rPr>
              <a:t>infoline.spb.ru</a:t>
            </a:r>
            <a:r>
              <a:rPr lang="ru-RU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|</a:t>
            </a:r>
            <a:r>
              <a:rPr lang="ru-RU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5"/>
              </a:rPr>
              <a:t>info</a:t>
            </a:r>
            <a:r>
              <a:rPr lang="en-US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5"/>
              </a:rPr>
              <a:t>@info2b.kz</a:t>
            </a:r>
            <a:r>
              <a:rPr lang="ru-RU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 </a:t>
            </a:r>
            <a:r>
              <a:rPr lang="en-US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</a:p>
          <a:p>
            <a:pPr algn="ctr" defTabSz="457106"/>
            <a:endParaRPr lang="ru-RU" dirty="0">
              <a:solidFill>
                <a:prstClr val="black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  <a:p>
            <a:pPr algn="ctr" defTabSz="457106"/>
            <a:r>
              <a:rPr lang="en-US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+74957727640 | </a:t>
            </a:r>
            <a:r>
              <a:rPr lang="ru-RU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     </a:t>
            </a:r>
            <a:r>
              <a:rPr lang="ru-RU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6"/>
              </a:rPr>
              <a:t>+</a:t>
            </a:r>
            <a:r>
              <a:rPr lang="en-US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6"/>
              </a:rPr>
              <a:t>77478230289</a:t>
            </a:r>
            <a:r>
              <a:rPr lang="ru-RU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| </a:t>
            </a:r>
            <a:r>
              <a:rPr lang="ru-RU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     </a:t>
            </a:r>
            <a:r>
              <a:rPr lang="en-US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7"/>
              </a:rPr>
              <a:t>+971524183664</a:t>
            </a:r>
            <a:r>
              <a:rPr lang="ru-RU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|      </a:t>
            </a:r>
            <a:r>
              <a:rPr lang="ru-RU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8"/>
              </a:rPr>
              <a:t>@</a:t>
            </a:r>
            <a:r>
              <a:rPr lang="en-US" sz="1600" dirty="0" err="1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8"/>
              </a:rPr>
              <a:t>INFOLine_auto_Bot</a:t>
            </a:r>
            <a:r>
              <a:rPr lang="ru-RU" sz="16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  <a:hlinkClick r:id="rId8"/>
              </a:rPr>
              <a:t> </a:t>
            </a:r>
            <a:endParaRPr lang="ru-RU" sz="1600" dirty="0">
              <a:solidFill>
                <a:prstClr val="black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AC8CC0-0EEB-4B79-91F1-30786DAC3638}"/>
              </a:ext>
            </a:extLst>
          </p:cNvPr>
          <p:cNvSpPr txBox="1"/>
          <p:nvPr/>
        </p:nvSpPr>
        <p:spPr>
          <a:xfrm>
            <a:off x="2323610" y="921856"/>
            <a:ext cx="6434139" cy="1588816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algn="just" defTabSz="457106"/>
            <a:r>
              <a:rPr lang="ru-RU" sz="1000" dirty="0">
                <a:solidFill>
                  <a:prstClr val="black"/>
                </a:solidFill>
                <a:latin typeface="Roboto Condensed"/>
                <a:cs typeface="Roboto Condensed"/>
              </a:rPr>
              <a:t>В настоящее время для компаний как никогда остро встал вопрос необходимости проведения мониторинга и анализа отраслевых и экономических событий мире. Решение данной задачи не представляется возможным без профессионального и высокоэффективного информационного отдела.</a:t>
            </a:r>
          </a:p>
          <a:p>
            <a:pPr algn="just" defTabSz="457106"/>
            <a:endParaRPr lang="ru-RU" sz="1000" dirty="0">
              <a:solidFill>
                <a:prstClr val="black"/>
              </a:solidFill>
              <a:latin typeface="Roboto Condensed"/>
              <a:cs typeface="Roboto Condensed"/>
            </a:endParaRPr>
          </a:p>
          <a:p>
            <a:pPr algn="just" defTabSz="457106"/>
            <a:r>
              <a:rPr lang="ru-RU" sz="1000" dirty="0">
                <a:solidFill>
                  <a:prstClr val="black"/>
                </a:solidFill>
                <a:latin typeface="Roboto Condensed"/>
                <a:cs typeface="Roboto Condensed"/>
              </a:rPr>
              <a:t>INFOLine — это </a:t>
            </a:r>
            <a:r>
              <a:rPr lang="ru-RU" sz="1000" b="1" dirty="0">
                <a:solidFill>
                  <a:prstClr val="black"/>
                </a:solidFill>
                <a:latin typeface="Roboto Condensed"/>
                <a:cs typeface="Roboto Condensed"/>
              </a:rPr>
              <a:t>ваш информационный отдел</a:t>
            </a:r>
            <a:r>
              <a:rPr lang="ru-RU" sz="1000" dirty="0">
                <a:solidFill>
                  <a:prstClr val="black"/>
                </a:solidFill>
                <a:latin typeface="Roboto Condensed"/>
                <a:cs typeface="Roboto Condensed"/>
              </a:rPr>
              <a:t>, который будет работать на пользу и развитие вашего бизнеса, услугами которого смогут воспользоваться все сотрудники вашей фирмы. </a:t>
            </a:r>
          </a:p>
          <a:p>
            <a:pPr algn="just" defTabSz="457106"/>
            <a:r>
              <a:rPr lang="ru-RU" sz="1000" dirty="0">
                <a:solidFill>
                  <a:prstClr val="black"/>
                </a:solidFill>
                <a:latin typeface="Roboto Condensed"/>
                <a:cs typeface="Roboto Condensed"/>
              </a:rPr>
              <a:t>Группа компаний INFOLine является независимой компанией и работает на рынке исследований различных отраслей РФ с 2001 г. Проведенные исследования инвестиционных процессов в различных отраслях промышленности </a:t>
            </a:r>
            <a:r>
              <a:rPr lang="ru-RU" sz="1000" b="1" dirty="0">
                <a:solidFill>
                  <a:prstClr val="black"/>
                </a:solidFill>
                <a:latin typeface="Roboto Condensed"/>
                <a:cs typeface="Roboto Condensed"/>
              </a:rPr>
              <a:t>специалистами агентства INFOLine являются лучшими на рынке</a:t>
            </a:r>
            <a:r>
              <a:rPr lang="ru-RU" sz="1000" dirty="0">
                <a:solidFill>
                  <a:prstClr val="black"/>
                </a:solidFill>
                <a:latin typeface="Roboto Condensed"/>
                <a:cs typeface="Roboto Condensed"/>
              </a:rPr>
              <a:t>, что признано многочисленными клиентами и партнерами.</a:t>
            </a:r>
          </a:p>
        </p:txBody>
      </p:sp>
      <p:pic>
        <p:nvPicPr>
          <p:cNvPr id="19" name="Picture 4" descr="Whatsapp – Бесплатные иконки: социальные медиа">
            <a:hlinkClick r:id="rId6"/>
            <a:extLst>
              <a:ext uri="{FF2B5EF4-FFF2-40B4-BE49-F238E27FC236}">
                <a16:creationId xmlns:a16="http://schemas.microsoft.com/office/drawing/2014/main" id="{866FCD66-5006-49F1-B1FB-4B9210E30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638" y="3803051"/>
            <a:ext cx="271210" cy="27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Логотип telegram – Бесплатные иконки: социальные медиа">
            <a:hlinkClick r:id="rId8"/>
            <a:extLst>
              <a:ext uri="{FF2B5EF4-FFF2-40B4-BE49-F238E27FC236}">
                <a16:creationId xmlns:a16="http://schemas.microsoft.com/office/drawing/2014/main" id="{013DEA07-7E4A-476C-BFF7-57BE5708C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661" y="3823112"/>
            <a:ext cx="231087" cy="23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Whatsapp – Бесплатные иконки: социальные медиа">
            <a:hlinkClick r:id="rId7"/>
            <a:extLst>
              <a:ext uri="{FF2B5EF4-FFF2-40B4-BE49-F238E27FC236}">
                <a16:creationId xmlns:a16="http://schemas.microsoft.com/office/drawing/2014/main" id="{AB71ECEB-561F-48D3-A72F-E5ED302DA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66" y="3803051"/>
            <a:ext cx="271210" cy="27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hlinkClick r:id="rId11"/>
            <a:extLst>
              <a:ext uri="{FF2B5EF4-FFF2-40B4-BE49-F238E27FC236}">
                <a16:creationId xmlns:a16="http://schemas.microsoft.com/office/drawing/2014/main" id="{E7D57D71-83D4-4104-B2EF-948A733FEB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1" y="1075667"/>
            <a:ext cx="931769" cy="616678"/>
          </a:xfrm>
          <a:prstGeom prst="rect">
            <a:avLst/>
          </a:prstGeom>
        </p:spPr>
      </p:pic>
      <p:pic>
        <p:nvPicPr>
          <p:cNvPr id="5" name="Рисунок 4">
            <a:hlinkClick r:id="rId13"/>
            <a:extLst>
              <a:ext uri="{FF2B5EF4-FFF2-40B4-BE49-F238E27FC236}">
                <a16:creationId xmlns:a16="http://schemas.microsoft.com/office/drawing/2014/main" id="{5D946B36-EEDA-44C6-A11B-1061CD34C8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1" y="1939963"/>
            <a:ext cx="931769" cy="31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748064"/>
              </p:ext>
            </p:extLst>
          </p:nvPr>
        </p:nvGraphicFramePr>
        <p:xfrm>
          <a:off x="237226" y="687076"/>
          <a:ext cx="8906774" cy="380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7064"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10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  <a:hlinkClick r:id="rId3" action="ppaction://hlinksldjump"/>
                      </a:endParaRPr>
                    </a:p>
                    <a:p>
                      <a:pPr marL="342000" marR="0" lvl="0" indent="-3420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Бизнес-справки по крупнейшим сетям DIY</a:t>
                      </a:r>
                      <a:endParaRPr lang="ru-RU" sz="10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Ле Монлид, ООО / Торговая сеть "</a:t>
                      </a: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Лемана ПРО</a:t>
                      </a: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"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Всеинструменты.ру</a:t>
                      </a: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, ООО / Торговая сеть "ВсеИнструменты.ру"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СТД "Петрович", ООО / Торговая сеть "Петрович" 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Строительный Двор, ООО / Торговая сеть "Строительный Двор"</a:t>
                      </a:r>
                      <a:endParaRPr lang="en-US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Торговая сеть "САТУРН"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Бауцентр Рус, ООО (ГК Бауцентр) / Торговая сеть "Бауцентр“</a:t>
                      </a:r>
                      <a:endParaRPr lang="en-US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Максидом, ООО / Торговые сети "Максидом", Castorama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ОБИ Россия / Торговая сеть "ОБИ"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Агава, ООО / Торговые сети "Агава", "МЕГАСТРОЙ"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800" b="0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Стройландия.ру, ООО / Торговая сеть "Стройландия"</a:t>
                      </a:r>
                      <a:endParaRPr lang="ru-RU" sz="8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1166813" lvl="1" indent="0">
                        <a:buClr>
                          <a:schemeClr val="tx2"/>
                        </a:buClr>
                        <a:defRPr/>
                      </a:pPr>
                      <a:endParaRPr lang="en-US" sz="800" b="0" u="sng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000" marR="0" lvl="0" indent="-3420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9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ru-RU" sz="9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1166813" lvl="1" indent="0">
                        <a:buClr>
                          <a:schemeClr val="tx2"/>
                        </a:buClr>
                        <a:defRPr/>
                      </a:pPr>
                      <a:endParaRPr lang="ru-RU" sz="800" b="0" u="sng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8038" lvl="1">
                        <a:buClr>
                          <a:schemeClr val="tx2"/>
                        </a:buClr>
                        <a:defRPr/>
                      </a:pPr>
                      <a:endParaRPr lang="ru-RU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  <a:hlinkClick r:id="" action="ppaction://noaction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ru-RU" sz="9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35412" marR="135412" marT="67705" marB="67705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000" marR="0" lvl="0" indent="-3420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ПРИЛОЖЕНИЯ</a:t>
                      </a:r>
                    </a:p>
                    <a:p>
                      <a:pPr marL="0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  <a:hlinkClick r:id="" action="ppaction://noaction"/>
                      </a:endParaRPr>
                    </a:p>
                    <a:p>
                      <a:pPr marL="0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Методология расчета индекса стоимости ремонта</a:t>
                      </a:r>
                      <a:endParaRPr lang="en-US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Методология формирования рейтингов</a:t>
                      </a:r>
                    </a:p>
                    <a:p>
                      <a:pPr marL="0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Перечень ассортиментных групп товаров, относимых </a:t>
                      </a:r>
                      <a:r>
                        <a:rPr lang="en-US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INFOL</a:t>
                      </a:r>
                      <a:r>
                        <a:rPr lang="ru-RU" sz="900" b="1" u="sng" kern="1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ine</a:t>
                      </a: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к сегментам </a:t>
                      </a:r>
                      <a:r>
                        <a:rPr lang="en-US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</a:t>
                      </a:r>
                      <a:r>
                        <a:rPr lang="ru-RU" sz="900" b="1" u="sng" kern="1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ard</a:t>
                      </a: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и </a:t>
                      </a:r>
                      <a:r>
                        <a:rPr lang="en-US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</a:t>
                      </a:r>
                      <a:r>
                        <a:rPr lang="ru-RU" sz="900" b="1" u="sng" kern="1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oft</a:t>
                      </a: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DIY</a:t>
                      </a: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en-US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</a:t>
                      </a:r>
                      <a:r>
                        <a:rPr lang="ru-RU" sz="900" b="1" u="sng" kern="1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ousehold</a:t>
                      </a:r>
                      <a:endParaRPr lang="en-US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Отраслевые министерства, ведомства, ассоциации</a:t>
                      </a:r>
                      <a:endParaRPr lang="ru-RU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rgbClr val="7F7F7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Список источников</a:t>
                      </a:r>
                      <a:endParaRPr lang="ru-RU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rgbClr val="7F7F7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Список сокращений</a:t>
                      </a:r>
                      <a:endParaRPr lang="ru-RU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1" u="sng" kern="120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Соглашение </a:t>
                      </a: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об использовании информации</a:t>
                      </a:r>
                      <a:endParaRPr lang="ru-RU" sz="900" b="1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1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Об авторе – информационно-аналитическое агентство </a:t>
                      </a:r>
                      <a:r>
                        <a:rPr lang="en-US" sz="900" b="1" u="sng" kern="1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hlinkClick r:id="" action="ppaction://noaction"/>
                        </a:rPr>
                        <a:t>INFOLine</a:t>
                      </a:r>
                      <a:endParaRPr kumimoji="0" lang="ru-RU" sz="9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806450" marR="0" lvl="1" indent="0" algn="l" defTabSz="444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ru-RU" sz="900" b="0" u="sng" kern="12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35412" marR="135412" marT="67705" marB="67705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0000" y="614199"/>
            <a:ext cx="8271044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4238621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47713" y="941853"/>
            <a:ext cx="86409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5262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Дата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30407" y="941854"/>
            <a:ext cx="86409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5262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Формат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70300" y="945267"/>
            <a:ext cx="112069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5262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Содержание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62475" y="4253478"/>
            <a:ext cx="4122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5262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*Содержание Обзора на каждом этапе включает данные предыдущего этапа</a:t>
            </a:r>
          </a:p>
        </p:txBody>
      </p:sp>
      <p:sp>
        <p:nvSpPr>
          <p:cNvPr id="22" name="Нашивка 21"/>
          <p:cNvSpPr/>
          <p:nvPr/>
        </p:nvSpPr>
        <p:spPr>
          <a:xfrm>
            <a:off x="1999287" y="1355424"/>
            <a:ext cx="1214524" cy="1433972"/>
          </a:xfrm>
          <a:custGeom>
            <a:avLst/>
            <a:gdLst>
              <a:gd name="connsiteX0" fmla="*/ 0 w 1252624"/>
              <a:gd name="connsiteY0" fmla="*/ 0 h 1493508"/>
              <a:gd name="connsiteX1" fmla="*/ 858536 w 1252624"/>
              <a:gd name="connsiteY1" fmla="*/ 0 h 1493508"/>
              <a:gd name="connsiteX2" fmla="*/ 1252624 w 1252624"/>
              <a:gd name="connsiteY2" fmla="*/ 746754 h 1493508"/>
              <a:gd name="connsiteX3" fmla="*/ 858536 w 1252624"/>
              <a:gd name="connsiteY3" fmla="*/ 1493508 h 1493508"/>
              <a:gd name="connsiteX4" fmla="*/ 0 w 1252624"/>
              <a:gd name="connsiteY4" fmla="*/ 1493508 h 1493508"/>
              <a:gd name="connsiteX5" fmla="*/ 394088 w 1252624"/>
              <a:gd name="connsiteY5" fmla="*/ 746754 h 1493508"/>
              <a:gd name="connsiteX6" fmla="*/ 0 w 1252624"/>
              <a:gd name="connsiteY6" fmla="*/ 0 h 1493508"/>
              <a:gd name="connsiteX0" fmla="*/ 0 w 1214524"/>
              <a:gd name="connsiteY0" fmla="*/ 0 h 1493508"/>
              <a:gd name="connsiteX1" fmla="*/ 858536 w 1214524"/>
              <a:gd name="connsiteY1" fmla="*/ 0 h 1493508"/>
              <a:gd name="connsiteX2" fmla="*/ 1214524 w 1214524"/>
              <a:gd name="connsiteY2" fmla="*/ 746754 h 1493508"/>
              <a:gd name="connsiteX3" fmla="*/ 858536 w 1214524"/>
              <a:gd name="connsiteY3" fmla="*/ 1493508 h 1493508"/>
              <a:gd name="connsiteX4" fmla="*/ 0 w 1214524"/>
              <a:gd name="connsiteY4" fmla="*/ 1493508 h 1493508"/>
              <a:gd name="connsiteX5" fmla="*/ 394088 w 1214524"/>
              <a:gd name="connsiteY5" fmla="*/ 746754 h 1493508"/>
              <a:gd name="connsiteX6" fmla="*/ 0 w 1214524"/>
              <a:gd name="connsiteY6" fmla="*/ 0 h 149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4524" h="1493508">
                <a:moveTo>
                  <a:pt x="0" y="0"/>
                </a:moveTo>
                <a:lnTo>
                  <a:pt x="858536" y="0"/>
                </a:lnTo>
                <a:lnTo>
                  <a:pt x="1214524" y="746754"/>
                </a:lnTo>
                <a:lnTo>
                  <a:pt x="858536" y="1493508"/>
                </a:lnTo>
                <a:lnTo>
                  <a:pt x="0" y="1493508"/>
                </a:lnTo>
                <a:lnTo>
                  <a:pt x="394088" y="7467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hueOff val="0"/>
              <a:satOff val="0"/>
              <a:lumOff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34515" y="1814293"/>
            <a:ext cx="816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Март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2025</a:t>
            </a:r>
          </a:p>
        </p:txBody>
      </p:sp>
      <p:sp>
        <p:nvSpPr>
          <p:cNvPr id="28" name="Нашивка 27"/>
          <p:cNvSpPr/>
          <p:nvPr/>
        </p:nvSpPr>
        <p:spPr>
          <a:xfrm>
            <a:off x="1999287" y="3100555"/>
            <a:ext cx="1214945" cy="1439321"/>
          </a:xfrm>
          <a:custGeom>
            <a:avLst/>
            <a:gdLst>
              <a:gd name="connsiteX0" fmla="*/ 0 w 1126045"/>
              <a:gd name="connsiteY0" fmla="*/ 0 h 1127243"/>
              <a:gd name="connsiteX1" fmla="*/ 837654 w 1126045"/>
              <a:gd name="connsiteY1" fmla="*/ 0 h 1127243"/>
              <a:gd name="connsiteX2" fmla="*/ 1126045 w 1126045"/>
              <a:gd name="connsiteY2" fmla="*/ 563622 h 1127243"/>
              <a:gd name="connsiteX3" fmla="*/ 837654 w 1126045"/>
              <a:gd name="connsiteY3" fmla="*/ 1127243 h 1127243"/>
              <a:gd name="connsiteX4" fmla="*/ 0 w 1126045"/>
              <a:gd name="connsiteY4" fmla="*/ 1127243 h 1127243"/>
              <a:gd name="connsiteX5" fmla="*/ 288391 w 1126045"/>
              <a:gd name="connsiteY5" fmla="*/ 563622 h 1127243"/>
              <a:gd name="connsiteX6" fmla="*/ 0 w 1126045"/>
              <a:gd name="connsiteY6" fmla="*/ 0 h 1127243"/>
              <a:gd name="connsiteX0" fmla="*/ 0 w 1214945"/>
              <a:gd name="connsiteY0" fmla="*/ 0 h 1127243"/>
              <a:gd name="connsiteX1" fmla="*/ 837654 w 1214945"/>
              <a:gd name="connsiteY1" fmla="*/ 0 h 1127243"/>
              <a:gd name="connsiteX2" fmla="*/ 1214945 w 1214945"/>
              <a:gd name="connsiteY2" fmla="*/ 576322 h 1127243"/>
              <a:gd name="connsiteX3" fmla="*/ 837654 w 1214945"/>
              <a:gd name="connsiteY3" fmla="*/ 1127243 h 1127243"/>
              <a:gd name="connsiteX4" fmla="*/ 0 w 1214945"/>
              <a:gd name="connsiteY4" fmla="*/ 1127243 h 1127243"/>
              <a:gd name="connsiteX5" fmla="*/ 288391 w 1214945"/>
              <a:gd name="connsiteY5" fmla="*/ 563622 h 1127243"/>
              <a:gd name="connsiteX6" fmla="*/ 0 w 1214945"/>
              <a:gd name="connsiteY6" fmla="*/ 0 h 1127243"/>
              <a:gd name="connsiteX0" fmla="*/ 0 w 1214945"/>
              <a:gd name="connsiteY0" fmla="*/ 0 h 1127243"/>
              <a:gd name="connsiteX1" fmla="*/ 837654 w 1214945"/>
              <a:gd name="connsiteY1" fmla="*/ 0 h 1127243"/>
              <a:gd name="connsiteX2" fmla="*/ 1214945 w 1214945"/>
              <a:gd name="connsiteY2" fmla="*/ 576322 h 1127243"/>
              <a:gd name="connsiteX3" fmla="*/ 837654 w 1214945"/>
              <a:gd name="connsiteY3" fmla="*/ 1127243 h 1127243"/>
              <a:gd name="connsiteX4" fmla="*/ 0 w 1214945"/>
              <a:gd name="connsiteY4" fmla="*/ 1127243 h 1127243"/>
              <a:gd name="connsiteX5" fmla="*/ 389991 w 1214945"/>
              <a:gd name="connsiteY5" fmla="*/ 576322 h 1127243"/>
              <a:gd name="connsiteX6" fmla="*/ 0 w 1214945"/>
              <a:gd name="connsiteY6" fmla="*/ 0 h 112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4945" h="1127243">
                <a:moveTo>
                  <a:pt x="0" y="0"/>
                </a:moveTo>
                <a:lnTo>
                  <a:pt x="837654" y="0"/>
                </a:lnTo>
                <a:lnTo>
                  <a:pt x="1214945" y="576322"/>
                </a:lnTo>
                <a:lnTo>
                  <a:pt x="837654" y="1127243"/>
                </a:lnTo>
                <a:lnTo>
                  <a:pt x="0" y="1127243"/>
                </a:lnTo>
                <a:lnTo>
                  <a:pt x="389991" y="5763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hueOff val="0"/>
              <a:satOff val="0"/>
              <a:lumOff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80491" y="3647367"/>
            <a:ext cx="673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Июль 2025</a:t>
            </a:r>
          </a:p>
        </p:txBody>
      </p:sp>
      <p:sp>
        <p:nvSpPr>
          <p:cNvPr id="31" name="Нашивка 30"/>
          <p:cNvSpPr/>
          <p:nvPr/>
        </p:nvSpPr>
        <p:spPr>
          <a:xfrm>
            <a:off x="2921143" y="1355424"/>
            <a:ext cx="1051842" cy="1433972"/>
          </a:xfrm>
          <a:custGeom>
            <a:avLst/>
            <a:gdLst>
              <a:gd name="connsiteX0" fmla="*/ 0 w 1134392"/>
              <a:gd name="connsiteY0" fmla="*/ 0 h 1487241"/>
              <a:gd name="connsiteX1" fmla="*/ 762663 w 1134392"/>
              <a:gd name="connsiteY1" fmla="*/ 0 h 1487241"/>
              <a:gd name="connsiteX2" fmla="*/ 1134392 w 1134392"/>
              <a:gd name="connsiteY2" fmla="*/ 743621 h 1487241"/>
              <a:gd name="connsiteX3" fmla="*/ 762663 w 1134392"/>
              <a:gd name="connsiteY3" fmla="*/ 1487241 h 1487241"/>
              <a:gd name="connsiteX4" fmla="*/ 0 w 1134392"/>
              <a:gd name="connsiteY4" fmla="*/ 1487241 h 1487241"/>
              <a:gd name="connsiteX5" fmla="*/ 371729 w 1134392"/>
              <a:gd name="connsiteY5" fmla="*/ 743621 h 1487241"/>
              <a:gd name="connsiteX6" fmla="*/ 0 w 1134392"/>
              <a:gd name="connsiteY6" fmla="*/ 0 h 1487241"/>
              <a:gd name="connsiteX0" fmla="*/ 0 w 1051842"/>
              <a:gd name="connsiteY0" fmla="*/ 0 h 1487241"/>
              <a:gd name="connsiteX1" fmla="*/ 762663 w 1051842"/>
              <a:gd name="connsiteY1" fmla="*/ 0 h 1487241"/>
              <a:gd name="connsiteX2" fmla="*/ 1051842 w 1051842"/>
              <a:gd name="connsiteY2" fmla="*/ 762671 h 1487241"/>
              <a:gd name="connsiteX3" fmla="*/ 762663 w 1051842"/>
              <a:gd name="connsiteY3" fmla="*/ 1487241 h 1487241"/>
              <a:gd name="connsiteX4" fmla="*/ 0 w 1051842"/>
              <a:gd name="connsiteY4" fmla="*/ 1487241 h 1487241"/>
              <a:gd name="connsiteX5" fmla="*/ 371729 w 1051842"/>
              <a:gd name="connsiteY5" fmla="*/ 743621 h 1487241"/>
              <a:gd name="connsiteX6" fmla="*/ 0 w 1051842"/>
              <a:gd name="connsiteY6" fmla="*/ 0 h 148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1842" h="1487241">
                <a:moveTo>
                  <a:pt x="0" y="0"/>
                </a:moveTo>
                <a:lnTo>
                  <a:pt x="762663" y="0"/>
                </a:lnTo>
                <a:lnTo>
                  <a:pt x="1051842" y="762671"/>
                </a:lnTo>
                <a:lnTo>
                  <a:pt x="762663" y="1487241"/>
                </a:lnTo>
                <a:lnTo>
                  <a:pt x="0" y="1487241"/>
                </a:lnTo>
                <a:lnTo>
                  <a:pt x="371729" y="7436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tint val="40000"/>
              <a:hueOff val="0"/>
              <a:satOff val="0"/>
              <a:lumOff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64256" y="1860460"/>
            <a:ext cx="809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140</a:t>
            </a:r>
            <a:br>
              <a:rPr lang="ru-RU" sz="9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ru-RU" sz="9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слайдов</a:t>
            </a:r>
          </a:p>
        </p:txBody>
      </p:sp>
      <p:grpSp>
        <p:nvGrpSpPr>
          <p:cNvPr id="27" name="Группа 35"/>
          <p:cNvGrpSpPr/>
          <p:nvPr/>
        </p:nvGrpSpPr>
        <p:grpSpPr>
          <a:xfrm>
            <a:off x="2901950" y="3100555"/>
            <a:ext cx="1094233" cy="1439322"/>
            <a:chOff x="4633779" y="2507555"/>
            <a:chExt cx="1492500" cy="1073752"/>
          </a:xfrm>
          <a:solidFill>
            <a:schemeClr val="accent3">
              <a:tint val="40000"/>
              <a:hueOff val="0"/>
              <a:satOff val="0"/>
              <a:lumOff val="0"/>
            </a:schemeClr>
          </a:solidFill>
        </p:grpSpPr>
        <p:sp>
          <p:nvSpPr>
            <p:cNvPr id="37" name="Нашивка 36"/>
            <p:cNvSpPr/>
            <p:nvPr/>
          </p:nvSpPr>
          <p:spPr>
            <a:xfrm>
              <a:off x="4633779" y="2507555"/>
              <a:ext cx="1492500" cy="1073752"/>
            </a:xfrm>
            <a:custGeom>
              <a:avLst/>
              <a:gdLst>
                <a:gd name="connsiteX0" fmla="*/ 0 w 1113283"/>
                <a:gd name="connsiteY0" fmla="*/ 0 h 1127244"/>
                <a:gd name="connsiteX1" fmla="*/ 718290 w 1113283"/>
                <a:gd name="connsiteY1" fmla="*/ 0 h 1127244"/>
                <a:gd name="connsiteX2" fmla="*/ 1113283 w 1113283"/>
                <a:gd name="connsiteY2" fmla="*/ 563622 h 1127244"/>
                <a:gd name="connsiteX3" fmla="*/ 718290 w 1113283"/>
                <a:gd name="connsiteY3" fmla="*/ 1127244 h 1127244"/>
                <a:gd name="connsiteX4" fmla="*/ 0 w 1113283"/>
                <a:gd name="connsiteY4" fmla="*/ 1127244 h 1127244"/>
                <a:gd name="connsiteX5" fmla="*/ 394993 w 1113283"/>
                <a:gd name="connsiteY5" fmla="*/ 563622 h 1127244"/>
                <a:gd name="connsiteX6" fmla="*/ 0 w 1113283"/>
                <a:gd name="connsiteY6" fmla="*/ 0 h 1127244"/>
                <a:gd name="connsiteX0" fmla="*/ 0 w 1113283"/>
                <a:gd name="connsiteY0" fmla="*/ 6350 h 1133594"/>
                <a:gd name="connsiteX1" fmla="*/ 813540 w 1113283"/>
                <a:gd name="connsiteY1" fmla="*/ 0 h 1133594"/>
                <a:gd name="connsiteX2" fmla="*/ 1113283 w 1113283"/>
                <a:gd name="connsiteY2" fmla="*/ 569972 h 1133594"/>
                <a:gd name="connsiteX3" fmla="*/ 718290 w 1113283"/>
                <a:gd name="connsiteY3" fmla="*/ 1133594 h 1133594"/>
                <a:gd name="connsiteX4" fmla="*/ 0 w 1113283"/>
                <a:gd name="connsiteY4" fmla="*/ 1133594 h 1133594"/>
                <a:gd name="connsiteX5" fmla="*/ 394993 w 1113283"/>
                <a:gd name="connsiteY5" fmla="*/ 569972 h 1133594"/>
                <a:gd name="connsiteX6" fmla="*/ 0 w 1113283"/>
                <a:gd name="connsiteY6" fmla="*/ 6350 h 1133594"/>
                <a:gd name="connsiteX0" fmla="*/ 0 w 1113283"/>
                <a:gd name="connsiteY0" fmla="*/ 6350 h 1133594"/>
                <a:gd name="connsiteX1" fmla="*/ 813540 w 1113283"/>
                <a:gd name="connsiteY1" fmla="*/ 0 h 1133594"/>
                <a:gd name="connsiteX2" fmla="*/ 1113283 w 1113283"/>
                <a:gd name="connsiteY2" fmla="*/ 569972 h 1133594"/>
                <a:gd name="connsiteX3" fmla="*/ 807190 w 1113283"/>
                <a:gd name="connsiteY3" fmla="*/ 1133594 h 1133594"/>
                <a:gd name="connsiteX4" fmla="*/ 0 w 1113283"/>
                <a:gd name="connsiteY4" fmla="*/ 1133594 h 1133594"/>
                <a:gd name="connsiteX5" fmla="*/ 394993 w 1113283"/>
                <a:gd name="connsiteY5" fmla="*/ 569972 h 1133594"/>
                <a:gd name="connsiteX6" fmla="*/ 0 w 1113283"/>
                <a:gd name="connsiteY6" fmla="*/ 6350 h 1133594"/>
                <a:gd name="connsiteX0" fmla="*/ 25400 w 1113283"/>
                <a:gd name="connsiteY0" fmla="*/ 6350 h 1133594"/>
                <a:gd name="connsiteX1" fmla="*/ 813540 w 1113283"/>
                <a:gd name="connsiteY1" fmla="*/ 0 h 1133594"/>
                <a:gd name="connsiteX2" fmla="*/ 1113283 w 1113283"/>
                <a:gd name="connsiteY2" fmla="*/ 569972 h 1133594"/>
                <a:gd name="connsiteX3" fmla="*/ 807190 w 1113283"/>
                <a:gd name="connsiteY3" fmla="*/ 1133594 h 1133594"/>
                <a:gd name="connsiteX4" fmla="*/ 0 w 1113283"/>
                <a:gd name="connsiteY4" fmla="*/ 1133594 h 1133594"/>
                <a:gd name="connsiteX5" fmla="*/ 394993 w 1113283"/>
                <a:gd name="connsiteY5" fmla="*/ 569972 h 1133594"/>
                <a:gd name="connsiteX6" fmla="*/ 25400 w 1113283"/>
                <a:gd name="connsiteY6" fmla="*/ 6350 h 1133594"/>
                <a:gd name="connsiteX0" fmla="*/ 6350 w 1094233"/>
                <a:gd name="connsiteY0" fmla="*/ 6350 h 1139944"/>
                <a:gd name="connsiteX1" fmla="*/ 794490 w 1094233"/>
                <a:gd name="connsiteY1" fmla="*/ 0 h 1139944"/>
                <a:gd name="connsiteX2" fmla="*/ 1094233 w 1094233"/>
                <a:gd name="connsiteY2" fmla="*/ 569972 h 1139944"/>
                <a:gd name="connsiteX3" fmla="*/ 788140 w 1094233"/>
                <a:gd name="connsiteY3" fmla="*/ 1133594 h 1139944"/>
                <a:gd name="connsiteX4" fmla="*/ 0 w 1094233"/>
                <a:gd name="connsiteY4" fmla="*/ 1139944 h 1139944"/>
                <a:gd name="connsiteX5" fmla="*/ 375943 w 1094233"/>
                <a:gd name="connsiteY5" fmla="*/ 569972 h 1139944"/>
                <a:gd name="connsiteX6" fmla="*/ 6350 w 1094233"/>
                <a:gd name="connsiteY6" fmla="*/ 6350 h 113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4233" h="1139944">
                  <a:moveTo>
                    <a:pt x="6350" y="6350"/>
                  </a:moveTo>
                  <a:lnTo>
                    <a:pt x="794490" y="0"/>
                  </a:lnTo>
                  <a:lnTo>
                    <a:pt x="1094233" y="569972"/>
                  </a:lnTo>
                  <a:lnTo>
                    <a:pt x="788140" y="1133594"/>
                  </a:lnTo>
                  <a:lnTo>
                    <a:pt x="0" y="1139944"/>
                  </a:lnTo>
                  <a:lnTo>
                    <a:pt x="375943" y="569972"/>
                  </a:lnTo>
                  <a:lnTo>
                    <a:pt x="6350" y="635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89933" y="2905801"/>
              <a:ext cx="799200" cy="27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200 слайдов</a:t>
              </a:r>
            </a:p>
          </p:txBody>
        </p:sp>
      </p:grpSp>
      <p:grpSp>
        <p:nvGrpSpPr>
          <p:cNvPr id="30" name="Группа 38"/>
          <p:cNvGrpSpPr/>
          <p:nvPr/>
        </p:nvGrpSpPr>
        <p:grpSpPr>
          <a:xfrm>
            <a:off x="3731478" y="1358837"/>
            <a:ext cx="4842650" cy="1433975"/>
            <a:chOff x="2935489" y="1336680"/>
            <a:chExt cx="1435615" cy="1349886"/>
          </a:xfrm>
          <a:solidFill>
            <a:schemeClr val="accent5">
              <a:tint val="40000"/>
              <a:hueOff val="0"/>
              <a:satOff val="0"/>
              <a:lumOff val="0"/>
            </a:schemeClr>
          </a:solidFill>
        </p:grpSpPr>
        <p:sp>
          <p:nvSpPr>
            <p:cNvPr id="40" name="Нашивка 39"/>
            <p:cNvSpPr/>
            <p:nvPr/>
          </p:nvSpPr>
          <p:spPr>
            <a:xfrm>
              <a:off x="2935489" y="1336680"/>
              <a:ext cx="1435615" cy="1349886"/>
            </a:xfrm>
            <a:custGeom>
              <a:avLst/>
              <a:gdLst>
                <a:gd name="connsiteX0" fmla="*/ 0 w 4874399"/>
                <a:gd name="connsiteY0" fmla="*/ 0 h 1419005"/>
                <a:gd name="connsiteX1" fmla="*/ 4164897 w 4874399"/>
                <a:gd name="connsiteY1" fmla="*/ 0 h 1419005"/>
                <a:gd name="connsiteX2" fmla="*/ 4874399 w 4874399"/>
                <a:gd name="connsiteY2" fmla="*/ 709503 h 1419005"/>
                <a:gd name="connsiteX3" fmla="*/ 4164897 w 4874399"/>
                <a:gd name="connsiteY3" fmla="*/ 1419005 h 1419005"/>
                <a:gd name="connsiteX4" fmla="*/ 0 w 4874399"/>
                <a:gd name="connsiteY4" fmla="*/ 1419005 h 1419005"/>
                <a:gd name="connsiteX5" fmla="*/ 709503 w 4874399"/>
                <a:gd name="connsiteY5" fmla="*/ 709503 h 1419005"/>
                <a:gd name="connsiteX6" fmla="*/ 0 w 4874399"/>
                <a:gd name="connsiteY6" fmla="*/ 0 h 1419005"/>
                <a:gd name="connsiteX0" fmla="*/ 0 w 4874399"/>
                <a:gd name="connsiteY0" fmla="*/ 0 h 1419005"/>
                <a:gd name="connsiteX1" fmla="*/ 4164897 w 4874399"/>
                <a:gd name="connsiteY1" fmla="*/ 0 h 1419005"/>
                <a:gd name="connsiteX2" fmla="*/ 4874399 w 4874399"/>
                <a:gd name="connsiteY2" fmla="*/ 709503 h 1419005"/>
                <a:gd name="connsiteX3" fmla="*/ 4164897 w 4874399"/>
                <a:gd name="connsiteY3" fmla="*/ 1419005 h 1419005"/>
                <a:gd name="connsiteX4" fmla="*/ 0 w 4874399"/>
                <a:gd name="connsiteY4" fmla="*/ 1419005 h 1419005"/>
                <a:gd name="connsiteX5" fmla="*/ 385653 w 4874399"/>
                <a:gd name="connsiteY5" fmla="*/ 709503 h 1419005"/>
                <a:gd name="connsiteX6" fmla="*/ 0 w 4874399"/>
                <a:gd name="connsiteY6" fmla="*/ 0 h 1419005"/>
                <a:gd name="connsiteX0" fmla="*/ 0 w 4874399"/>
                <a:gd name="connsiteY0" fmla="*/ 0 h 1419005"/>
                <a:gd name="connsiteX1" fmla="*/ 4164897 w 4874399"/>
                <a:gd name="connsiteY1" fmla="*/ 0 h 1419005"/>
                <a:gd name="connsiteX2" fmla="*/ 4874399 w 4874399"/>
                <a:gd name="connsiteY2" fmla="*/ 709503 h 1419005"/>
                <a:gd name="connsiteX3" fmla="*/ 4495097 w 4874399"/>
                <a:gd name="connsiteY3" fmla="*/ 1419005 h 1419005"/>
                <a:gd name="connsiteX4" fmla="*/ 0 w 4874399"/>
                <a:gd name="connsiteY4" fmla="*/ 1419005 h 1419005"/>
                <a:gd name="connsiteX5" fmla="*/ 385653 w 4874399"/>
                <a:gd name="connsiteY5" fmla="*/ 709503 h 1419005"/>
                <a:gd name="connsiteX6" fmla="*/ 0 w 4874399"/>
                <a:gd name="connsiteY6" fmla="*/ 0 h 1419005"/>
                <a:gd name="connsiteX0" fmla="*/ 0 w 4874399"/>
                <a:gd name="connsiteY0" fmla="*/ 6350 h 1425355"/>
                <a:gd name="connsiteX1" fmla="*/ 4526847 w 4874399"/>
                <a:gd name="connsiteY1" fmla="*/ 0 h 1425355"/>
                <a:gd name="connsiteX2" fmla="*/ 4874399 w 4874399"/>
                <a:gd name="connsiteY2" fmla="*/ 715853 h 1425355"/>
                <a:gd name="connsiteX3" fmla="*/ 4495097 w 4874399"/>
                <a:gd name="connsiteY3" fmla="*/ 1425355 h 1425355"/>
                <a:gd name="connsiteX4" fmla="*/ 0 w 4874399"/>
                <a:gd name="connsiteY4" fmla="*/ 1425355 h 1425355"/>
                <a:gd name="connsiteX5" fmla="*/ 385653 w 4874399"/>
                <a:gd name="connsiteY5" fmla="*/ 715853 h 1425355"/>
                <a:gd name="connsiteX6" fmla="*/ 0 w 4874399"/>
                <a:gd name="connsiteY6" fmla="*/ 6350 h 1425355"/>
                <a:gd name="connsiteX0" fmla="*/ 0 w 4842649"/>
                <a:gd name="connsiteY0" fmla="*/ 6350 h 1425355"/>
                <a:gd name="connsiteX1" fmla="*/ 4526847 w 4842649"/>
                <a:gd name="connsiteY1" fmla="*/ 0 h 1425355"/>
                <a:gd name="connsiteX2" fmla="*/ 4842649 w 4842649"/>
                <a:gd name="connsiteY2" fmla="*/ 727775 h 1425355"/>
                <a:gd name="connsiteX3" fmla="*/ 4495097 w 4842649"/>
                <a:gd name="connsiteY3" fmla="*/ 1425355 h 1425355"/>
                <a:gd name="connsiteX4" fmla="*/ 0 w 4842649"/>
                <a:gd name="connsiteY4" fmla="*/ 1425355 h 1425355"/>
                <a:gd name="connsiteX5" fmla="*/ 385653 w 4842649"/>
                <a:gd name="connsiteY5" fmla="*/ 715853 h 1425355"/>
                <a:gd name="connsiteX6" fmla="*/ 0 w 4842649"/>
                <a:gd name="connsiteY6" fmla="*/ 6350 h 1425355"/>
                <a:gd name="connsiteX0" fmla="*/ 0 w 4842649"/>
                <a:gd name="connsiteY0" fmla="*/ 6350 h 1425355"/>
                <a:gd name="connsiteX1" fmla="*/ 4526847 w 4842649"/>
                <a:gd name="connsiteY1" fmla="*/ 0 h 1425355"/>
                <a:gd name="connsiteX2" fmla="*/ 4842649 w 4842649"/>
                <a:gd name="connsiteY2" fmla="*/ 727775 h 1425355"/>
                <a:gd name="connsiteX3" fmla="*/ 4495097 w 4842649"/>
                <a:gd name="connsiteY3" fmla="*/ 1425355 h 1425355"/>
                <a:gd name="connsiteX4" fmla="*/ 0 w 4842649"/>
                <a:gd name="connsiteY4" fmla="*/ 1425355 h 1425355"/>
                <a:gd name="connsiteX5" fmla="*/ 265003 w 4842649"/>
                <a:gd name="connsiteY5" fmla="*/ 739696 h 1425355"/>
                <a:gd name="connsiteX6" fmla="*/ 0 w 4842649"/>
                <a:gd name="connsiteY6" fmla="*/ 6350 h 1425355"/>
                <a:gd name="connsiteX0" fmla="*/ 0 w 4842649"/>
                <a:gd name="connsiteY0" fmla="*/ 6350 h 1425355"/>
                <a:gd name="connsiteX1" fmla="*/ 4526847 w 4842649"/>
                <a:gd name="connsiteY1" fmla="*/ 0 h 1425355"/>
                <a:gd name="connsiteX2" fmla="*/ 4842649 w 4842649"/>
                <a:gd name="connsiteY2" fmla="*/ 727775 h 1425355"/>
                <a:gd name="connsiteX3" fmla="*/ 4495097 w 4842649"/>
                <a:gd name="connsiteY3" fmla="*/ 1425355 h 1425355"/>
                <a:gd name="connsiteX4" fmla="*/ 0 w 4842649"/>
                <a:gd name="connsiteY4" fmla="*/ 1425355 h 1425355"/>
                <a:gd name="connsiteX5" fmla="*/ 303103 w 4842649"/>
                <a:gd name="connsiteY5" fmla="*/ 739696 h 1425355"/>
                <a:gd name="connsiteX6" fmla="*/ 0 w 4842649"/>
                <a:gd name="connsiteY6" fmla="*/ 6350 h 1425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42649" h="1425355">
                  <a:moveTo>
                    <a:pt x="0" y="6350"/>
                  </a:moveTo>
                  <a:lnTo>
                    <a:pt x="4526847" y="0"/>
                  </a:lnTo>
                  <a:lnTo>
                    <a:pt x="4842649" y="727775"/>
                  </a:lnTo>
                  <a:lnTo>
                    <a:pt x="4495097" y="1425355"/>
                  </a:lnTo>
                  <a:lnTo>
                    <a:pt x="0" y="1425355"/>
                  </a:lnTo>
                  <a:lnTo>
                    <a:pt x="303103" y="739696"/>
                  </a:lnTo>
                  <a:lnTo>
                    <a:pt x="0" y="635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86975" y="1496648"/>
              <a:ext cx="1204120" cy="1100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ЧАСТЬ I. Показатели розничной торговли и потребительского рынка</a:t>
              </a:r>
            </a:p>
            <a:p>
              <a:pPr>
                <a:buClr>
                  <a:schemeClr val="tx2"/>
                </a:buClr>
              </a:pP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Часть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II. 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Анализ занятости рабочей силы в России</a:t>
              </a:r>
              <a:endParaRPr lang="en-US" sz="9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  <a:p>
              <a:pPr>
                <a:buClr>
                  <a:schemeClr val="tx2"/>
                </a:buClr>
              </a:pP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Часть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III. 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Состояние строительной отрасли</a:t>
              </a:r>
              <a:endParaRPr lang="en-US" sz="9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  <a:p>
              <a:pPr>
                <a:buClr>
                  <a:schemeClr val="tx2"/>
                </a:buClr>
              </a:pP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Часть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IV. 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Показатели отрасли строительно-отделочных материалов</a:t>
              </a:r>
              <a:endParaRPr lang="en-US" sz="9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  <a:p>
              <a:pPr>
                <a:buClr>
                  <a:schemeClr val="tx2"/>
                </a:buClr>
              </a:pP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Часть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V. 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Тенденции развития розничной торговли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DIY</a:t>
              </a:r>
              <a:endParaRPr lang="ru-RU" sz="9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  <a:p>
              <a:pPr>
                <a:buClr>
                  <a:schemeClr val="tx2"/>
                </a:buClr>
              </a:pP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Бизнес-справки по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TOP-10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торговым сетям DIY </a:t>
              </a:r>
              <a:r>
                <a:rPr lang="ru-RU" sz="800" b="1" i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(</a:t>
              </a:r>
              <a:r>
                <a:rPr lang="en-US" sz="800" b="1" i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Leroy Merlin, </a:t>
              </a:r>
              <a:r>
                <a:rPr lang="ru-RU" sz="800" b="1" i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СТД "Петрович", "ВсеИнструменты.ру", "Максидом", </a:t>
              </a:r>
              <a:r>
                <a:rPr lang="en-US" sz="800" b="1" i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Castorama</a:t>
              </a:r>
              <a:r>
                <a:rPr lang="ru-RU" sz="800" b="1" i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, "Строительный Двор", ГК "Сатурн", ГК "Бауцентр", ГК "Агава", "ОБИ", "</a:t>
              </a:r>
              <a:r>
                <a:rPr lang="ru-RU" sz="800" b="1" i="1" dirty="0" err="1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Стройландия</a:t>
              </a:r>
              <a:r>
                <a:rPr lang="ru-RU" sz="800" b="1" i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")</a:t>
              </a:r>
              <a:endParaRPr lang="ru-RU" sz="900" b="1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grpSp>
        <p:nvGrpSpPr>
          <p:cNvPr id="36" name="Группа 44"/>
          <p:cNvGrpSpPr/>
          <p:nvPr/>
        </p:nvGrpSpPr>
        <p:grpSpPr>
          <a:xfrm>
            <a:off x="3751198" y="3100555"/>
            <a:ext cx="4822929" cy="1477328"/>
            <a:chOff x="2954173" y="1843518"/>
            <a:chExt cx="1445027" cy="2720385"/>
          </a:xfrm>
          <a:solidFill>
            <a:schemeClr val="accent4">
              <a:tint val="40000"/>
              <a:hueOff val="0"/>
              <a:satOff val="0"/>
              <a:lumOff val="0"/>
            </a:schemeClr>
          </a:solidFill>
        </p:grpSpPr>
        <p:sp>
          <p:nvSpPr>
            <p:cNvPr id="46" name="Нашивка 45"/>
            <p:cNvSpPr/>
            <p:nvPr/>
          </p:nvSpPr>
          <p:spPr>
            <a:xfrm>
              <a:off x="2954173" y="1843518"/>
              <a:ext cx="1445027" cy="2640554"/>
            </a:xfrm>
            <a:custGeom>
              <a:avLst/>
              <a:gdLst>
                <a:gd name="connsiteX0" fmla="*/ 0 w 4822929"/>
                <a:gd name="connsiteY0" fmla="*/ 0 h 850955"/>
                <a:gd name="connsiteX1" fmla="*/ 4397452 w 4822929"/>
                <a:gd name="connsiteY1" fmla="*/ 0 h 850955"/>
                <a:gd name="connsiteX2" fmla="*/ 4822929 w 4822929"/>
                <a:gd name="connsiteY2" fmla="*/ 425478 h 850955"/>
                <a:gd name="connsiteX3" fmla="*/ 4397452 w 4822929"/>
                <a:gd name="connsiteY3" fmla="*/ 850955 h 850955"/>
                <a:gd name="connsiteX4" fmla="*/ 0 w 4822929"/>
                <a:gd name="connsiteY4" fmla="*/ 850955 h 850955"/>
                <a:gd name="connsiteX5" fmla="*/ 425478 w 4822929"/>
                <a:gd name="connsiteY5" fmla="*/ 425478 h 850955"/>
                <a:gd name="connsiteX6" fmla="*/ 0 w 4822929"/>
                <a:gd name="connsiteY6" fmla="*/ 0 h 850955"/>
                <a:gd name="connsiteX0" fmla="*/ 0 w 4822929"/>
                <a:gd name="connsiteY0" fmla="*/ 0 h 850955"/>
                <a:gd name="connsiteX1" fmla="*/ 4397452 w 4822929"/>
                <a:gd name="connsiteY1" fmla="*/ 0 h 850955"/>
                <a:gd name="connsiteX2" fmla="*/ 4822929 w 4822929"/>
                <a:gd name="connsiteY2" fmla="*/ 425478 h 850955"/>
                <a:gd name="connsiteX3" fmla="*/ 4397452 w 4822929"/>
                <a:gd name="connsiteY3" fmla="*/ 850955 h 850955"/>
                <a:gd name="connsiteX4" fmla="*/ 0 w 4822929"/>
                <a:gd name="connsiteY4" fmla="*/ 850955 h 850955"/>
                <a:gd name="connsiteX5" fmla="*/ 330228 w 4822929"/>
                <a:gd name="connsiteY5" fmla="*/ 425478 h 850955"/>
                <a:gd name="connsiteX6" fmla="*/ 0 w 4822929"/>
                <a:gd name="connsiteY6" fmla="*/ 0 h 850955"/>
                <a:gd name="connsiteX0" fmla="*/ 0 w 4822929"/>
                <a:gd name="connsiteY0" fmla="*/ 0 h 850955"/>
                <a:gd name="connsiteX1" fmla="*/ 4397452 w 4822929"/>
                <a:gd name="connsiteY1" fmla="*/ 0 h 850955"/>
                <a:gd name="connsiteX2" fmla="*/ 4822929 w 4822929"/>
                <a:gd name="connsiteY2" fmla="*/ 425478 h 850955"/>
                <a:gd name="connsiteX3" fmla="*/ 4397452 w 4822929"/>
                <a:gd name="connsiteY3" fmla="*/ 850955 h 850955"/>
                <a:gd name="connsiteX4" fmla="*/ 0 w 4822929"/>
                <a:gd name="connsiteY4" fmla="*/ 850955 h 850955"/>
                <a:gd name="connsiteX5" fmla="*/ 304828 w 4822929"/>
                <a:gd name="connsiteY5" fmla="*/ 425478 h 850955"/>
                <a:gd name="connsiteX6" fmla="*/ 0 w 4822929"/>
                <a:gd name="connsiteY6" fmla="*/ 0 h 850955"/>
                <a:gd name="connsiteX0" fmla="*/ 0 w 4822929"/>
                <a:gd name="connsiteY0" fmla="*/ 0 h 850955"/>
                <a:gd name="connsiteX1" fmla="*/ 4486352 w 4822929"/>
                <a:gd name="connsiteY1" fmla="*/ 6350 h 850955"/>
                <a:gd name="connsiteX2" fmla="*/ 4822929 w 4822929"/>
                <a:gd name="connsiteY2" fmla="*/ 425478 h 850955"/>
                <a:gd name="connsiteX3" fmla="*/ 4397452 w 4822929"/>
                <a:gd name="connsiteY3" fmla="*/ 850955 h 850955"/>
                <a:gd name="connsiteX4" fmla="*/ 0 w 4822929"/>
                <a:gd name="connsiteY4" fmla="*/ 850955 h 850955"/>
                <a:gd name="connsiteX5" fmla="*/ 304828 w 4822929"/>
                <a:gd name="connsiteY5" fmla="*/ 425478 h 850955"/>
                <a:gd name="connsiteX6" fmla="*/ 0 w 4822929"/>
                <a:gd name="connsiteY6" fmla="*/ 0 h 850955"/>
                <a:gd name="connsiteX0" fmla="*/ 0 w 4822929"/>
                <a:gd name="connsiteY0" fmla="*/ 0 h 850955"/>
                <a:gd name="connsiteX1" fmla="*/ 4486352 w 4822929"/>
                <a:gd name="connsiteY1" fmla="*/ 6350 h 850955"/>
                <a:gd name="connsiteX2" fmla="*/ 4822929 w 4822929"/>
                <a:gd name="connsiteY2" fmla="*/ 425478 h 850955"/>
                <a:gd name="connsiteX3" fmla="*/ 4492702 w 4822929"/>
                <a:gd name="connsiteY3" fmla="*/ 850955 h 850955"/>
                <a:gd name="connsiteX4" fmla="*/ 0 w 4822929"/>
                <a:gd name="connsiteY4" fmla="*/ 850955 h 850955"/>
                <a:gd name="connsiteX5" fmla="*/ 304828 w 4822929"/>
                <a:gd name="connsiteY5" fmla="*/ 425478 h 850955"/>
                <a:gd name="connsiteX6" fmla="*/ 0 w 4822929"/>
                <a:gd name="connsiteY6" fmla="*/ 0 h 850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2929" h="850955">
                  <a:moveTo>
                    <a:pt x="0" y="0"/>
                  </a:moveTo>
                  <a:lnTo>
                    <a:pt x="4486352" y="6350"/>
                  </a:lnTo>
                  <a:lnTo>
                    <a:pt x="4822929" y="425478"/>
                  </a:lnTo>
                  <a:lnTo>
                    <a:pt x="4492702" y="850955"/>
                  </a:lnTo>
                  <a:lnTo>
                    <a:pt x="0" y="850955"/>
                  </a:lnTo>
                  <a:lnTo>
                    <a:pt x="304828" y="4254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103068" y="1843518"/>
              <a:ext cx="1232369" cy="272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Часть V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I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. Результаты конъюнктурного опроса поставщиков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DIY</a:t>
              </a:r>
              <a:endParaRPr lang="ru-RU" sz="9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  <a:p>
              <a:pPr>
                <a:buClr>
                  <a:schemeClr val="tx2"/>
                </a:buClr>
              </a:pP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Часть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VII. 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Поведение потребителей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на рынке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DIY</a:t>
              </a:r>
            </a:p>
            <a:p>
              <a:pPr>
                <a:buClr>
                  <a:schemeClr val="tx2"/>
                </a:buClr>
              </a:pP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Часть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VIII 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Основные тренды на рынке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DIY&amp;HH</a:t>
              </a:r>
            </a:p>
            <a:p>
              <a:pPr>
                <a:buClr>
                  <a:schemeClr val="tx2"/>
                </a:buClr>
              </a:pP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Часть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IX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.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Прогноз развития строительной отрасли и рынка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DIY</a:t>
              </a:r>
              <a:endParaRPr lang="ru-RU" sz="9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  <a:p>
              <a:pPr>
                <a:buClr>
                  <a:schemeClr val="tx2"/>
                </a:buClr>
              </a:pP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Часть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X. 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Бизнес-справки по крупнейшими торговым сетям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DIY (Leroy Merlin, 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СТД "Петрович", "ВсеИнструменты.ру", "Максидом",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Castorama, "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Строительный Двор", ГК "Сатурн", ГК "Бауцентр", ГК "Агава", "ОБИ", "Стройландия", а также ТД "Вимос", "Аксон", "Вегос-М", "Твой Дом", "</a:t>
              </a:r>
              <a:r>
                <a:rPr lang="ru-RU" sz="900" b="1" dirty="0" err="1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Колорлон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", "Порядок", ГК "Элко", "СОМ", "Протэк", ГК "Брозэкс", "Домовой", "Уютстрой", "Апельсин", "Строительный Бум", </a:t>
              </a:r>
              <a:r>
                <a:rPr lang="en-US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Alterra, "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Кенгуру")</a:t>
              </a: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4562475" y="4577328"/>
            <a:ext cx="4122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5262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ru-RU" sz="8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*Содержание Обзора на каждом этапе включает данные предыдущего этапа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3B6F28C-8FF9-D049-959E-DDA3A9600029}"/>
              </a:ext>
            </a:extLst>
          </p:cNvPr>
          <p:cNvSpPr/>
          <p:nvPr/>
        </p:nvSpPr>
        <p:spPr>
          <a:xfrm>
            <a:off x="547200" y="589079"/>
            <a:ext cx="837831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ИССЛЕДОВАНИЕ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"РЫНОК 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DIY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РОССИИ. ИТОГИ 2024 ГОДА И ТЕНДЕНЦИИ 2025 ГОДА"</a:t>
            </a:r>
            <a:endParaRPr lang="en-US" sz="1300" dirty="0">
              <a:solidFill>
                <a:srgbClr val="E1001A"/>
              </a:solidFill>
              <a:latin typeface="Roboto Condensed"/>
              <a:cs typeface="Roboto Condensed"/>
            </a:endParaRPr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4A737004-7797-4C30-8854-5E57040CF0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5554" y="2275958"/>
            <a:ext cx="1706150" cy="13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10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0D503D07-CC8D-6A6F-7C86-C9B3A0905152}"/>
              </a:ext>
            </a:extLst>
          </p:cNvPr>
          <p:cNvGraphicFramePr/>
          <p:nvPr/>
        </p:nvGraphicFramePr>
        <p:xfrm>
          <a:off x="59183" y="1350058"/>
          <a:ext cx="1662363" cy="1338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65402CF-2D30-ADD3-25A5-96B0FE34C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730854"/>
              </p:ext>
            </p:extLst>
          </p:nvPr>
        </p:nvGraphicFramePr>
        <p:xfrm>
          <a:off x="1533421" y="658452"/>
          <a:ext cx="2987046" cy="2310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0627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900" marR="0" lvl="0" indent="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18900" marR="0" lvl="0" indent="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2024 г.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ослабление рубля ускорилось: так, с начала года рубль потерял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к доллару США,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к китайскому юаню и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к евро. </a:t>
                      </a:r>
                    </a:p>
                    <a:p>
                      <a:pPr marL="18900" marR="0" lvl="0" indent="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связи с введением 12 июня 2024 г. санкций к ММВБ и остановки торгов долларом и евро, ЦБ РФ перешел к установлению официальных курсов к рублю на основе межбанковских транзакций. </a:t>
                      </a:r>
                    </a:p>
                    <a:p>
                      <a:pPr marL="18900" marR="0" lvl="0" indent="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Усиление санкционного давления привело к увеличению транзакционных издержек российских импортеров (большинство платежей из РФ происходят через посредников с комиссией от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6%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 и экспортеров, которые вынуждены продавать товары с дисконтом.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2746429A-0456-DA90-14EB-B7184FAB4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221641"/>
              </p:ext>
            </p:extLst>
          </p:nvPr>
        </p:nvGraphicFramePr>
        <p:xfrm>
          <a:off x="6105513" y="2828920"/>
          <a:ext cx="2901615" cy="1981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1962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2024 г.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ЦБ РФ провел ряд повышений ключевой ставки (в июле до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в сентябре до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в октябре до рекордных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). </a:t>
                      </a:r>
                    </a:p>
                    <a:p>
                      <a:pPr marL="0" marR="0" lvl="0" indent="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феврале 2025 г.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ЦБ РФ принял решение оставить ключевую ставку на уровне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21%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Текущая ставка не только выше, чем в развитых странах и странах Центральной Азии, но и делает Россию мировым лидером по величине реальной ключевой ставки (ставка минус инфляция). Дополнительным фактором рост долговой нагрузки бизнеса стало увеличение банковских комиссий при кредитовании (с уровня ключевая ставка плюс 3-4% в середине 2023 г. до "плюс 7-8%" в конце 2024 г.).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" name="Заголовок 2">
            <a:extLst>
              <a:ext uri="{FF2B5EF4-FFF2-40B4-BE49-F238E27FC236}">
                <a16:creationId xmlns:a16="http://schemas.microsoft.com/office/drawing/2014/main" id="{D6F73BA1-C249-D8D9-EFDA-C5397E52615D}"/>
              </a:ext>
            </a:extLst>
          </p:cNvPr>
          <p:cNvSpPr txBox="1">
            <a:spLocks/>
          </p:cNvSpPr>
          <p:nvPr/>
        </p:nvSpPr>
        <p:spPr>
          <a:xfrm>
            <a:off x="4626410" y="982289"/>
            <a:ext cx="1495291" cy="353178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defPPr>
              <a:defRPr lang="ru-RU"/>
            </a:defPPr>
            <a:lvl1pPr algn="ctr">
              <a:spcBef>
                <a:spcPct val="20000"/>
              </a:spcBef>
              <a:buFont typeface="Arial"/>
              <a:buNone/>
              <a:defRPr sz="1000">
                <a:solidFill>
                  <a:srgbClr val="7F7F7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marL="0" marR="0" lvl="0" indent="0" algn="ctr" defTabSz="45705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Индекс потребительских цен, % к аналогичному месяцу пред. года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E3474F-7FF4-278C-690C-4C797F598AF6}"/>
              </a:ext>
            </a:extLst>
          </p:cNvPr>
          <p:cNvSpPr txBox="1"/>
          <p:nvPr/>
        </p:nvSpPr>
        <p:spPr>
          <a:xfrm>
            <a:off x="153042" y="978710"/>
            <a:ext cx="15157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Динамика курс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ов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иностранных валют к рублю</a:t>
            </a:r>
          </a:p>
        </p:txBody>
      </p:sp>
      <p:graphicFrame>
        <p:nvGraphicFramePr>
          <p:cNvPr id="52" name="Объект 48">
            <a:extLst>
              <a:ext uri="{FF2B5EF4-FFF2-40B4-BE49-F238E27FC236}">
                <a16:creationId xmlns:a16="http://schemas.microsoft.com/office/drawing/2014/main" id="{0174277C-8494-057F-4445-893597C0F4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73364" y="1335467"/>
          <a:ext cx="1577055" cy="1305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E60FECC5-23B1-6CE7-7883-B41EB5D23E9E}"/>
              </a:ext>
            </a:extLst>
          </p:cNvPr>
          <p:cNvSpPr txBox="1"/>
          <p:nvPr/>
        </p:nvSpPr>
        <p:spPr>
          <a:xfrm>
            <a:off x="332462" y="665496"/>
            <a:ext cx="8389937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>
            <a:defPPr>
              <a:defRPr lang="ru-RU"/>
            </a:defPPr>
            <a:lvl1pPr>
              <a:defRPr sz="1300">
                <a:solidFill>
                  <a:srgbClr val="E1001A"/>
                </a:solidFill>
                <a:latin typeface="Roboto Condensed"/>
                <a:cs typeface="Roboto Condensed"/>
              </a:defRPr>
            </a:lvl1pPr>
          </a:lstStyle>
          <a:p>
            <a:pPr marL="0" marR="0" lvl="0" indent="0" algn="l" defTabSz="4570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E1001A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rPr>
              <a:t>КЛЮЧЕВЫЕ ТРЕНДЫ В ЭКОНОМИКЕ РОССИИ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E1001A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rPr>
              <a:t> 2025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E1001A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rPr>
              <a:t>Г.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C10FB9"/>
              </a:solidFill>
              <a:effectLst/>
              <a:uLnTx/>
              <a:uFillTx/>
              <a:latin typeface="Roboto Condensed"/>
              <a:ea typeface="+mn-ea"/>
              <a:cs typeface="Roboto Condensed"/>
            </a:endParaRPr>
          </a:p>
        </p:txBody>
      </p:sp>
      <p:sp>
        <p:nvSpPr>
          <p:cNvPr id="54" name="Текст 5">
            <a:extLst>
              <a:ext uri="{FF2B5EF4-FFF2-40B4-BE49-F238E27FC236}">
                <a16:creationId xmlns:a16="http://schemas.microsoft.com/office/drawing/2014/main" id="{7C62207B-AED7-FA9B-43B2-82DF44C7D901}"/>
              </a:ext>
            </a:extLst>
          </p:cNvPr>
          <p:cNvSpPr txBox="1">
            <a:spLocks/>
          </p:cNvSpPr>
          <p:nvPr/>
        </p:nvSpPr>
        <p:spPr>
          <a:xfrm>
            <a:off x="4549977" y="2589512"/>
            <a:ext cx="1746167" cy="8374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ru-RU"/>
            </a:defPPr>
            <a:lvl1pPr indent="0" algn="r" defTabSz="845262">
              <a:spcBef>
                <a:spcPct val="20000"/>
              </a:spcBef>
              <a:buFont typeface="Arial"/>
              <a:buNone/>
              <a:defRPr sz="600" i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2816" indent="-285699">
              <a:spcBef>
                <a:spcPct val="20000"/>
              </a:spcBef>
              <a:buFont typeface="Arial"/>
              <a:buChar char="–"/>
              <a:defRPr sz="2800"/>
            </a:lvl2pPr>
            <a:lvl3pPr marL="1142795" indent="-228559">
              <a:spcBef>
                <a:spcPct val="20000"/>
              </a:spcBef>
              <a:buFont typeface="Arial"/>
              <a:buChar char="•"/>
              <a:defRPr sz="2400"/>
            </a:lvl3pPr>
            <a:lvl4pPr marL="1599913" indent="-228559">
              <a:spcBef>
                <a:spcPct val="20000"/>
              </a:spcBef>
              <a:buFont typeface="Arial"/>
              <a:buChar char="–"/>
              <a:defRPr sz="2100"/>
            </a:lvl4pPr>
            <a:lvl5pPr marL="2057031" indent="-228559">
              <a:spcBef>
                <a:spcPct val="20000"/>
              </a:spcBef>
              <a:buFont typeface="Arial"/>
              <a:buChar char="»"/>
              <a:defRPr sz="2100"/>
            </a:lvl5pPr>
            <a:lvl6pPr marL="2514149" indent="-228559">
              <a:spcBef>
                <a:spcPct val="20000"/>
              </a:spcBef>
              <a:buFont typeface="Arial"/>
              <a:buChar char="•"/>
              <a:defRPr sz="2100"/>
            </a:lvl6pPr>
            <a:lvl7pPr marL="2971267" indent="-228559">
              <a:spcBef>
                <a:spcPct val="20000"/>
              </a:spcBef>
              <a:buFont typeface="Arial"/>
              <a:buChar char="•"/>
              <a:defRPr sz="2100"/>
            </a:lvl7pPr>
            <a:lvl8pPr marL="3428386" indent="-228559">
              <a:spcBef>
                <a:spcPct val="20000"/>
              </a:spcBef>
              <a:buFont typeface="Arial"/>
              <a:buChar char="•"/>
              <a:defRPr sz="2100"/>
            </a:lvl8pPr>
            <a:lvl9pPr marL="3885504" indent="-228559">
              <a:spcBef>
                <a:spcPct val="20000"/>
              </a:spcBef>
              <a:buFont typeface="Arial"/>
              <a:buChar char="•"/>
              <a:defRPr sz="2100"/>
            </a:lvl9pPr>
          </a:lstStyle>
          <a:p>
            <a:pPr marL="0" marR="0" lvl="0" indent="0" algn="r" defTabSz="8451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Источник: ФСГС</a:t>
            </a:r>
          </a:p>
        </p:txBody>
      </p:sp>
      <p:sp>
        <p:nvSpPr>
          <p:cNvPr id="55" name="Текст 5">
            <a:extLst>
              <a:ext uri="{FF2B5EF4-FFF2-40B4-BE49-F238E27FC236}">
                <a16:creationId xmlns:a16="http://schemas.microsoft.com/office/drawing/2014/main" id="{6A8EAB9F-038D-07D4-AAA1-A3EBFEFBB8AA}"/>
              </a:ext>
            </a:extLst>
          </p:cNvPr>
          <p:cNvSpPr txBox="1">
            <a:spLocks/>
          </p:cNvSpPr>
          <p:nvPr/>
        </p:nvSpPr>
        <p:spPr>
          <a:xfrm>
            <a:off x="76867" y="2672854"/>
            <a:ext cx="1588034" cy="7662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ru-RU"/>
            </a:defPPr>
            <a:lvl1pPr indent="0" algn="r" defTabSz="845262">
              <a:spcBef>
                <a:spcPct val="20000"/>
              </a:spcBef>
              <a:buFont typeface="Arial"/>
              <a:buNone/>
              <a:defRPr sz="600" i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2816" indent="-285699">
              <a:spcBef>
                <a:spcPct val="20000"/>
              </a:spcBef>
              <a:buFont typeface="Arial"/>
              <a:buChar char="–"/>
              <a:defRPr sz="2800"/>
            </a:lvl2pPr>
            <a:lvl3pPr marL="1142795" indent="-228559">
              <a:spcBef>
                <a:spcPct val="20000"/>
              </a:spcBef>
              <a:buFont typeface="Arial"/>
              <a:buChar char="•"/>
              <a:defRPr sz="2400"/>
            </a:lvl3pPr>
            <a:lvl4pPr marL="1599913" indent="-228559">
              <a:spcBef>
                <a:spcPct val="20000"/>
              </a:spcBef>
              <a:buFont typeface="Arial"/>
              <a:buChar char="–"/>
              <a:defRPr sz="2100"/>
            </a:lvl4pPr>
            <a:lvl5pPr marL="2057031" indent="-228559">
              <a:spcBef>
                <a:spcPct val="20000"/>
              </a:spcBef>
              <a:buFont typeface="Arial"/>
              <a:buChar char="»"/>
              <a:defRPr sz="2100"/>
            </a:lvl5pPr>
            <a:lvl6pPr marL="2514149" indent="-228559">
              <a:spcBef>
                <a:spcPct val="20000"/>
              </a:spcBef>
              <a:buFont typeface="Arial"/>
              <a:buChar char="•"/>
              <a:defRPr sz="2100"/>
            </a:lvl6pPr>
            <a:lvl7pPr marL="2971267" indent="-228559">
              <a:spcBef>
                <a:spcPct val="20000"/>
              </a:spcBef>
              <a:buFont typeface="Arial"/>
              <a:buChar char="•"/>
              <a:defRPr sz="2100"/>
            </a:lvl7pPr>
            <a:lvl8pPr marL="3428386" indent="-228559">
              <a:spcBef>
                <a:spcPct val="20000"/>
              </a:spcBef>
              <a:buFont typeface="Arial"/>
              <a:buChar char="•"/>
              <a:defRPr sz="2100"/>
            </a:lvl8pPr>
            <a:lvl9pPr marL="3885504" indent="-228559">
              <a:spcBef>
                <a:spcPct val="20000"/>
              </a:spcBef>
              <a:buFont typeface="Arial"/>
              <a:buChar char="•"/>
              <a:defRPr sz="2100"/>
            </a:lvl9pPr>
          </a:lstStyle>
          <a:p>
            <a:pPr marL="0" marR="0" lvl="0" indent="0" algn="r" defTabSz="8451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Источник: ЦБ РФ</a:t>
            </a: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176C51F6-48A9-7733-F53B-B1326304E20C}"/>
              </a:ext>
            </a:extLst>
          </p:cNvPr>
          <p:cNvSpPr txBox="1">
            <a:spLocks/>
          </p:cNvSpPr>
          <p:nvPr/>
        </p:nvSpPr>
        <p:spPr>
          <a:xfrm>
            <a:off x="4626410" y="3030923"/>
            <a:ext cx="1495291" cy="218933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/>
          </a:bodyPr>
          <a:lstStyle>
            <a:defPPr>
              <a:defRPr lang="ru-RU"/>
            </a:defPPr>
            <a:lvl1pPr algn="ctr">
              <a:spcBef>
                <a:spcPct val="20000"/>
              </a:spcBef>
              <a:buFont typeface="Arial"/>
              <a:buNone/>
              <a:defRPr sz="1000">
                <a:solidFill>
                  <a:srgbClr val="7F7F7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marL="0" marR="0" lvl="0" indent="0" algn="ctr" defTabSz="45705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Ставки по кредитам и ключевая ставка ЦБ, нац. банков и ФРС, 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98FF8-735C-2853-141E-56696256EBA6}"/>
              </a:ext>
            </a:extLst>
          </p:cNvPr>
          <p:cNvSpPr txBox="1"/>
          <p:nvPr/>
        </p:nvSpPr>
        <p:spPr>
          <a:xfrm>
            <a:off x="78841" y="3029480"/>
            <a:ext cx="164270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defTabSz="685766">
              <a:defRPr sz="750">
                <a:solidFill>
                  <a:srgbClr val="7F7F7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Дефицит и профицит федерального бюджета РФ, трлн. руб.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D7F29E3A-FA6F-4F4E-946C-FBFF2D7F1BAF}"/>
              </a:ext>
            </a:extLst>
          </p:cNvPr>
          <p:cNvSpPr txBox="1">
            <a:spLocks/>
          </p:cNvSpPr>
          <p:nvPr/>
        </p:nvSpPr>
        <p:spPr>
          <a:xfrm>
            <a:off x="37850" y="4464970"/>
            <a:ext cx="1746167" cy="8374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ru-RU"/>
            </a:defPPr>
            <a:lvl1pPr indent="0" algn="r" defTabSz="845262">
              <a:spcBef>
                <a:spcPct val="20000"/>
              </a:spcBef>
              <a:buFont typeface="Arial"/>
              <a:buNone/>
              <a:defRPr sz="600" i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2816" indent="-285699">
              <a:spcBef>
                <a:spcPct val="20000"/>
              </a:spcBef>
              <a:buFont typeface="Arial"/>
              <a:buChar char="–"/>
              <a:defRPr sz="2800"/>
            </a:lvl2pPr>
            <a:lvl3pPr marL="1142795" indent="-228559">
              <a:spcBef>
                <a:spcPct val="20000"/>
              </a:spcBef>
              <a:buFont typeface="Arial"/>
              <a:buChar char="•"/>
              <a:defRPr sz="2400"/>
            </a:lvl3pPr>
            <a:lvl4pPr marL="1599913" indent="-228559">
              <a:spcBef>
                <a:spcPct val="20000"/>
              </a:spcBef>
              <a:buFont typeface="Arial"/>
              <a:buChar char="–"/>
              <a:defRPr sz="2100"/>
            </a:lvl4pPr>
            <a:lvl5pPr marL="2057031" indent="-228559">
              <a:spcBef>
                <a:spcPct val="20000"/>
              </a:spcBef>
              <a:buFont typeface="Arial"/>
              <a:buChar char="»"/>
              <a:defRPr sz="2100"/>
            </a:lvl5pPr>
            <a:lvl6pPr marL="2514149" indent="-228559">
              <a:spcBef>
                <a:spcPct val="20000"/>
              </a:spcBef>
              <a:buFont typeface="Arial"/>
              <a:buChar char="•"/>
              <a:defRPr sz="2100"/>
            </a:lvl6pPr>
            <a:lvl7pPr marL="2971267" indent="-228559">
              <a:spcBef>
                <a:spcPct val="20000"/>
              </a:spcBef>
              <a:buFont typeface="Arial"/>
              <a:buChar char="•"/>
              <a:defRPr sz="2100"/>
            </a:lvl7pPr>
            <a:lvl8pPr marL="3428386" indent="-228559">
              <a:spcBef>
                <a:spcPct val="20000"/>
              </a:spcBef>
              <a:buFont typeface="Arial"/>
              <a:buChar char="•"/>
              <a:defRPr sz="2100"/>
            </a:lvl8pPr>
            <a:lvl9pPr marL="3885504" indent="-228559">
              <a:spcBef>
                <a:spcPct val="20000"/>
              </a:spcBef>
              <a:buFont typeface="Arial"/>
              <a:buChar char="•"/>
              <a:defRPr sz="2100"/>
            </a:lvl9pPr>
          </a:lstStyle>
          <a:p>
            <a:pPr marL="0" marR="0" lvl="0" indent="0" algn="r" defTabSz="8451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Источник: Минфин РФ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3567EF96-22B1-20E5-9FC2-EBAB37B3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83" y="2147732"/>
            <a:ext cx="95797" cy="4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F3C7F3D-97E3-5E7C-E060-51310F673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19" y="1730109"/>
            <a:ext cx="102172" cy="6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AF94BB7-6424-9951-1E84-C3263A833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9686" r="3872" b="16883"/>
          <a:stretch/>
        </p:blipFill>
        <p:spPr bwMode="auto">
          <a:xfrm>
            <a:off x="1593280" y="1952197"/>
            <a:ext cx="87730" cy="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E70C3F5-1DE5-D915-1F30-F574C201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84" y="2017306"/>
            <a:ext cx="103660" cy="5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0598B110-7A10-BCB8-7ACA-78370E886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84" y="2080960"/>
            <a:ext cx="86847" cy="5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флаг армении, источник: ru.wikipedia.org">
            <a:extLst>
              <a:ext uri="{FF2B5EF4-FFF2-40B4-BE49-F238E27FC236}">
                <a16:creationId xmlns:a16="http://schemas.microsoft.com/office/drawing/2014/main" id="{6190E887-4BFF-F266-DABD-EA77C15A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56" y="1519741"/>
            <a:ext cx="116017" cy="7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DB7C08A-A4A7-9864-30A6-8DCC9C562096}"/>
              </a:ext>
            </a:extLst>
          </p:cNvPr>
          <p:cNvGrpSpPr/>
          <p:nvPr/>
        </p:nvGrpSpPr>
        <p:grpSpPr>
          <a:xfrm>
            <a:off x="3294874" y="3108822"/>
            <a:ext cx="3078145" cy="1837202"/>
            <a:chOff x="593041" y="2981691"/>
            <a:chExt cx="6212145" cy="2855847"/>
          </a:xfrm>
        </p:grpSpPr>
        <p:graphicFrame>
          <p:nvGraphicFramePr>
            <p:cNvPr id="33" name="Объект 48">
              <a:extLst>
                <a:ext uri="{FF2B5EF4-FFF2-40B4-BE49-F238E27FC236}">
                  <a16:creationId xmlns:a16="http://schemas.microsoft.com/office/drawing/2014/main" id="{B4BB92AE-CA25-19AF-AF8D-5C772673125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3845" y="2981691"/>
            <a:ext cx="2911693" cy="28558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graphicFrame>
          <p:nvGraphicFramePr>
            <p:cNvPr id="34" name="Объект 48">
              <a:extLst>
                <a:ext uri="{FF2B5EF4-FFF2-40B4-BE49-F238E27FC236}">
                  <a16:creationId xmlns:a16="http://schemas.microsoft.com/office/drawing/2014/main" id="{AAE81549-579E-AB76-CB82-0C3BB9E2C6F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3041" y="4109547"/>
            <a:ext cx="5672281" cy="8225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BA48B935-E2DE-964A-6D49-F2C4A93CFE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322" y="4552774"/>
              <a:ext cx="359337" cy="19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E8DAB8F0-12D3-3EA8-0C41-5445257F1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751" y="3238846"/>
              <a:ext cx="379016" cy="14510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25">
              <a:extLst>
                <a:ext uri="{FF2B5EF4-FFF2-40B4-BE49-F238E27FC236}">
                  <a16:creationId xmlns:a16="http://schemas.microsoft.com/office/drawing/2014/main" id="{84B0C99E-C62F-029C-823E-3F6792BCD20A}"/>
                </a:ext>
              </a:extLst>
            </p:cNvPr>
            <p:cNvSpPr txBox="1"/>
            <p:nvPr/>
          </p:nvSpPr>
          <p:spPr>
            <a:xfrm>
              <a:off x="5961870" y="3162431"/>
              <a:ext cx="756585" cy="287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21%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2323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25">
              <a:extLst>
                <a:ext uri="{FF2B5EF4-FFF2-40B4-BE49-F238E27FC236}">
                  <a16:creationId xmlns:a16="http://schemas.microsoft.com/office/drawing/2014/main" id="{8AA43DE3-9892-7386-40C1-1F62411B7D94}"/>
                </a:ext>
              </a:extLst>
            </p:cNvPr>
            <p:cNvSpPr txBox="1"/>
            <p:nvPr/>
          </p:nvSpPr>
          <p:spPr>
            <a:xfrm>
              <a:off x="6031409" y="4015280"/>
              <a:ext cx="773777" cy="26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13,5%</a:t>
              </a: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2323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9DA520FF-9C3B-5B3E-1B9C-4D49C6DBD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040" y="3899146"/>
              <a:ext cx="371932" cy="17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37B4C3CD-9810-771A-7E67-724E2921E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171" y="3577212"/>
              <a:ext cx="379016" cy="14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25">
              <a:extLst>
                <a:ext uri="{FF2B5EF4-FFF2-40B4-BE49-F238E27FC236}">
                  <a16:creationId xmlns:a16="http://schemas.microsoft.com/office/drawing/2014/main" id="{95C4D9FA-5749-989D-29E9-E4D747B36FC1}"/>
                </a:ext>
              </a:extLst>
            </p:cNvPr>
            <p:cNvSpPr txBox="1"/>
            <p:nvPr/>
          </p:nvSpPr>
          <p:spPr>
            <a:xfrm>
              <a:off x="6036533" y="3649764"/>
              <a:ext cx="756583" cy="26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16,5%</a:t>
              </a: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2323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F06E75E8-F262-CD87-FD7A-9EF25A009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" b="17614"/>
            <a:stretch/>
          </p:blipFill>
          <p:spPr bwMode="auto">
            <a:xfrm>
              <a:off x="6215086" y="4201495"/>
              <a:ext cx="359886" cy="185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25">
              <a:extLst>
                <a:ext uri="{FF2B5EF4-FFF2-40B4-BE49-F238E27FC236}">
                  <a16:creationId xmlns:a16="http://schemas.microsoft.com/office/drawing/2014/main" id="{81B46EC3-AC27-20F6-E0FE-659918945000}"/>
                </a:ext>
              </a:extLst>
            </p:cNvPr>
            <p:cNvSpPr txBox="1"/>
            <p:nvPr/>
          </p:nvSpPr>
          <p:spPr>
            <a:xfrm>
              <a:off x="6111196" y="4329046"/>
              <a:ext cx="607258" cy="26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9%</a:t>
              </a: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2323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Текст 6">
            <a:extLst>
              <a:ext uri="{FF2B5EF4-FFF2-40B4-BE49-F238E27FC236}">
                <a16:creationId xmlns:a16="http://schemas.microsoft.com/office/drawing/2014/main" id="{72D2FE82-4BA9-9056-8EBD-B620419AC57A}"/>
              </a:ext>
            </a:extLst>
          </p:cNvPr>
          <p:cNvSpPr txBox="1">
            <a:spLocks/>
          </p:cNvSpPr>
          <p:nvPr/>
        </p:nvSpPr>
        <p:spPr>
          <a:xfrm>
            <a:off x="4502212" y="4654702"/>
            <a:ext cx="1774716" cy="128687"/>
          </a:xfrm>
          <a:prstGeom prst="rect">
            <a:avLst/>
          </a:prstGeom>
          <a:ln>
            <a:noFill/>
            <a:prstDash val="dash"/>
          </a:ln>
        </p:spPr>
        <p:txBody>
          <a:bodyPr vert="horz" lIns="0" tIns="45720" rIns="91440" bIns="45720" rtlCol="0" anchor="ctr">
            <a:noAutofit/>
          </a:bodyPr>
          <a:lstStyle>
            <a:lvl1pPr marL="342838" indent="-342838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6" indent="-28569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5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13" indent="-22855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31" indent="-228559" algn="l" defTabSz="45711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49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7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6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04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452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Источник: национальные ЦБ и ФРС США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DDBDECF-8591-7E6B-A5CF-522966E74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795886"/>
              </p:ext>
            </p:extLst>
          </p:nvPr>
        </p:nvGraphicFramePr>
        <p:xfrm>
          <a:off x="1572571" y="2688839"/>
          <a:ext cx="2978082" cy="2191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7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1831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 итогам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2024 г.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бюджет исполнен с дефицитом в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трлн руб.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 ВВП). Расходы в 2024 г. увеличились на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трлн руб., а доходы – на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до 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трлн руб., в т.ч. нефтегазовые – на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трлн руб. </a:t>
                      </a:r>
                    </a:p>
                    <a:p>
                      <a:pPr marL="0" marR="0" lvl="0" indent="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январе 2025 г.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дефицит бюджета составил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трлн руб.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 ВВП) в связи с опережающим авансированием госрасходов. Плановый дефицит на 2025 год составляет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трлн руб.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(доходы – 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трлн руб. и расходы – 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трлн руб.).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9CED084-3954-3D7C-BEAB-C1822F417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241688"/>
              </p:ext>
            </p:extLst>
          </p:nvPr>
        </p:nvGraphicFramePr>
        <p:xfrm>
          <a:off x="6105513" y="824687"/>
          <a:ext cx="2901615" cy="2143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43279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2024 г. резко усилились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проинфляционные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тренды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связанные с ослаблением рубля, увеличением логистических издержек, повышением заработных плат, а также опережающим денежной массы над товарным предложением. </a:t>
                      </a:r>
                    </a:p>
                    <a:p>
                      <a:pPr marL="0" marR="0" lvl="0" indent="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Даже по официальным данным, которые выглядят сильно заниженными, рост цен в РФ на товары за 3 года превысил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</a:t>
                      </a:r>
                    </a:p>
                    <a:p>
                      <a:pPr marL="0" marR="0" lvl="0" indent="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Индексация тарифов монополий ускоряет инфляцию издержек. В 2024 г. цены на газ выросли на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(самое большое повышение за 11 лет), на железнодорожные перевозки — на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В 2025 г. они будут повышены еще на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и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%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соответственно.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" name="TextBox 25">
            <a:extLst>
              <a:ext uri="{FF2B5EF4-FFF2-40B4-BE49-F238E27FC236}">
                <a16:creationId xmlns:a16="http://schemas.microsoft.com/office/drawing/2014/main" id="{81B46EC3-AC27-20F6-E0FE-659918945000}"/>
              </a:ext>
            </a:extLst>
          </p:cNvPr>
          <p:cNvSpPr txBox="1"/>
          <p:nvPr/>
        </p:nvSpPr>
        <p:spPr>
          <a:xfrm>
            <a:off x="6009927" y="4218306"/>
            <a:ext cx="36229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3237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4,5%</a:t>
            </a: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237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Флаг Европы — Википедия">
            <a:extLst>
              <a:ext uri="{FF2B5EF4-FFF2-40B4-BE49-F238E27FC236}">
                <a16:creationId xmlns:a16="http://schemas.microsoft.com/office/drawing/2014/main" id="{33039001-F381-4E90-8ECC-F3DE829B3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331" y="1269444"/>
            <a:ext cx="118800" cy="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лаг Китая — Википедия">
            <a:extLst>
              <a:ext uri="{FF2B5EF4-FFF2-40B4-BE49-F238E27FC236}">
                <a16:creationId xmlns:a16="http://schemas.microsoft.com/office/drawing/2014/main" id="{EDFEA58D-D17C-4358-81F1-3D41E840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55" y="1520619"/>
            <a:ext cx="118652" cy="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26">
            <a:extLst>
              <a:ext uri="{FF2B5EF4-FFF2-40B4-BE49-F238E27FC236}">
                <a16:creationId xmlns:a16="http://schemas.microsoft.com/office/drawing/2014/main" id="{D51DB976-0038-FACF-4436-7ADB74FE19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922" y="3401794"/>
          <a:ext cx="1672025" cy="1195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8"/>
          <a:srcRect l="3071" t="3764" r="3710" b="4499"/>
          <a:stretch/>
        </p:blipFill>
        <p:spPr>
          <a:xfrm>
            <a:off x="1567917" y="1875355"/>
            <a:ext cx="87926" cy="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90832" y="4457012"/>
            <a:ext cx="3252468" cy="33014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полной версии – 10 слайдов, 20 диаграмм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27595" y="14023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1F497D"/>
              </a:buClr>
              <a:defRPr/>
            </a:pPr>
            <a:endParaRPr lang="ru-RU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991" y="648298"/>
            <a:ext cx="5926889" cy="450042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ЧАСТЬ I. ПОКАЗАТЕЛИ РОЗНИЧНОЙ ТОРГОВЛИ И ПОТРЕБИТЕЛЬСКОГО РЫНКА</a:t>
            </a:r>
          </a:p>
          <a:p>
            <a:endParaRPr lang="ru-RU" sz="1300" dirty="0">
              <a:solidFill>
                <a:srgbClr val="E1001A"/>
              </a:solidFill>
              <a:latin typeface="Roboto Condensed"/>
              <a:cs typeface="Roboto Condensed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55460"/>
              </p:ext>
            </p:extLst>
          </p:nvPr>
        </p:nvGraphicFramePr>
        <p:xfrm>
          <a:off x="140892" y="1059116"/>
          <a:ext cx="2886712" cy="51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полной версии исследования </a:t>
                      </a:r>
                      <a:b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«РЫНОК DIY РОССИИ. ИТОГИ 2024 ГОДА И ТЕНДЕНЦИИ 2025 ГОДА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»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468F1E-FE3A-40F1-94AC-A89E110658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447" y="1739945"/>
            <a:ext cx="1682617" cy="13053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94B878-C410-4194-A6F6-CF25D4CF0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713" y="1480404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391BED-BCA6-4F96-BC67-5BB45D4F0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774" y="1690784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F6D86B-6284-42A8-94B7-1642AB37E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835" y="1901164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5DD655-1EE9-45EE-A110-44A6B26E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896" y="2111544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903074" y="915453"/>
            <a:ext cx="4036564" cy="1336620"/>
          </a:xfrm>
          <a:prstGeom prst="rect">
            <a:avLst/>
          </a:prstGeom>
        </p:spPr>
        <p:txBody>
          <a:bodyPr lIns="50400" tIns="25200" rIns="50400" bIns="25200" anchor="t" anchorCtr="0"/>
          <a:lstStyle>
            <a:defPPr>
              <a:defRPr lang="ru-RU"/>
            </a:defPPr>
            <a:lvl1pPr algn="r" fontAlgn="auto">
              <a:spcAft>
                <a:spcPts val="0"/>
              </a:spcAft>
              <a:defRPr sz="1200">
                <a:ln w="17780">
                  <a:noFill/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>
              <a:defRPr/>
            </a:pPr>
            <a:r>
              <a:rPr lang="ru-RU" sz="1000" dirty="0"/>
              <a:t>Индекс потребительских цен</a:t>
            </a:r>
          </a:p>
          <a:p>
            <a:pPr>
              <a:defRPr/>
            </a:pPr>
            <a:r>
              <a:rPr lang="ru-RU" sz="1000" dirty="0"/>
              <a:t>Оборот розничной торговли</a:t>
            </a:r>
          </a:p>
          <a:p>
            <a:pPr>
              <a:defRPr/>
            </a:pPr>
            <a:r>
              <a:rPr lang="ru-RU" sz="1000" dirty="0"/>
              <a:t>Оборот розничной торговли по видам товаров</a:t>
            </a:r>
          </a:p>
          <a:p>
            <a:pPr>
              <a:defRPr/>
            </a:pPr>
            <a:r>
              <a:rPr lang="ru-RU" sz="1000" dirty="0"/>
              <a:t>Динамика потребительских расходов</a:t>
            </a:r>
          </a:p>
          <a:p>
            <a:pPr>
              <a:defRPr/>
            </a:pPr>
            <a:r>
              <a:rPr lang="ru-RU" sz="1000" dirty="0"/>
              <a:t>Динамика доходов населения</a:t>
            </a:r>
          </a:p>
          <a:p>
            <a:pPr>
              <a:defRPr/>
            </a:pPr>
            <a:r>
              <a:rPr lang="ru-RU" sz="1000" dirty="0"/>
              <a:t>Структура денежных доходов и расходов населения</a:t>
            </a:r>
          </a:p>
          <a:p>
            <a:pPr>
              <a:defRPr/>
            </a:pPr>
            <a:r>
              <a:rPr lang="ru-RU" sz="1000" dirty="0"/>
              <a:t>Состояние потребительского кредитования и депозиты</a:t>
            </a:r>
          </a:p>
          <a:p>
            <a:pPr>
              <a:defRPr/>
            </a:pPr>
            <a:r>
              <a:rPr lang="ru-RU" sz="1000" dirty="0"/>
              <a:t>Объем вкладов</a:t>
            </a:r>
          </a:p>
          <a:p>
            <a:pPr>
              <a:defRPr/>
            </a:pPr>
            <a:r>
              <a:rPr lang="ru-RU" sz="1000" dirty="0"/>
              <a:t>Потребительские кредиты </a:t>
            </a:r>
          </a:p>
          <a:p>
            <a:pPr>
              <a:defRPr/>
            </a:pPr>
            <a:r>
              <a:rPr lang="ru-RU" sz="1000" dirty="0"/>
              <a:t>Потребительская уверенность</a:t>
            </a:r>
          </a:p>
        </p:txBody>
      </p:sp>
    </p:spTree>
    <p:extLst>
      <p:ext uri="{BB962C8B-B14F-4D97-AF65-F5344CB8AC3E}">
        <p14:creationId xmlns:p14="http://schemas.microsoft.com/office/powerpoint/2010/main" val="59027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/>
          </p:cNvGraphicFramePr>
          <p:nvPr/>
        </p:nvGraphicFramePr>
        <p:xfrm>
          <a:off x="332458" y="2574001"/>
          <a:ext cx="4284663" cy="210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/>
        </p:nvGraphicFramePr>
        <p:xfrm>
          <a:off x="4608514" y="2580522"/>
          <a:ext cx="4222752" cy="2032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32456" y="665792"/>
            <a:ext cx="8389938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marL="0" marR="0" lvl="0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E1001A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rPr>
              <a:t>1.2. ОБОРОТ РОЗНИЧНОЙ ТОРГОВЛИ</a:t>
            </a:r>
          </a:p>
        </p:txBody>
      </p:sp>
      <p:sp>
        <p:nvSpPr>
          <p:cNvPr id="26" name="Текст 5"/>
          <p:cNvSpPr txBox="1">
            <a:spLocks/>
          </p:cNvSpPr>
          <p:nvPr/>
        </p:nvSpPr>
        <p:spPr>
          <a:xfrm>
            <a:off x="625994" y="4653823"/>
            <a:ext cx="3982520" cy="12065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342838" indent="-342838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6" indent="-28569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5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13" indent="-22855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31" indent="-228559" algn="l" defTabSz="45711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49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7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6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04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45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Источник: ФСГС, оценки </a:t>
            </a: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INFOLine</a:t>
            </a:r>
            <a:endParaRPr kumimoji="0" lang="ru-RU" sz="6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8" name="Заголовок 2"/>
          <p:cNvSpPr txBox="1">
            <a:spLocks/>
          </p:cNvSpPr>
          <p:nvPr/>
        </p:nvSpPr>
        <p:spPr>
          <a:xfrm>
            <a:off x="4608514" y="2568241"/>
            <a:ext cx="4211636" cy="398797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>
              <a:spcBef>
                <a:spcPct val="20000"/>
              </a:spcBef>
              <a:buFont typeface="Arial"/>
              <a:buNone/>
              <a:defRPr lang="ru-RU" sz="1000" b="0" i="0" u="none" strike="noStrike" spc="0" baseline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marL="0" marR="0" lvl="0" indent="0" algn="ctr" defTabSz="4570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Динамика оборота розничной торговли, %</a:t>
            </a:r>
          </a:p>
        </p:txBody>
      </p:sp>
      <p:sp>
        <p:nvSpPr>
          <p:cNvPr id="29" name="Текст 4"/>
          <p:cNvSpPr txBox="1">
            <a:spLocks/>
          </p:cNvSpPr>
          <p:nvPr/>
        </p:nvSpPr>
        <p:spPr>
          <a:xfrm>
            <a:off x="332458" y="2559925"/>
            <a:ext cx="4276058" cy="396497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marL="342838" indent="-342838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6" indent="-28569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5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13" indent="-228559" algn="l" defTabSz="45711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31" indent="-228559" algn="l" defTabSz="45711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49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7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6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04" indent="-228559" algn="l" defTabSz="45711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0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Динамика оборота розничной торговли, в % к соотв. периоду пред. года</a:t>
            </a:r>
          </a:p>
        </p:txBody>
      </p:sp>
      <p:sp>
        <p:nvSpPr>
          <p:cNvPr id="31" name="Текст 6"/>
          <p:cNvSpPr txBox="1">
            <a:spLocks/>
          </p:cNvSpPr>
          <p:nvPr/>
        </p:nvSpPr>
        <p:spPr>
          <a:xfrm>
            <a:off x="6469384" y="4678363"/>
            <a:ext cx="2279333" cy="125636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ru-RU"/>
            </a:defPPr>
            <a:lvl1pPr indent="0" algn="r" defTabSz="845262">
              <a:spcBef>
                <a:spcPct val="20000"/>
              </a:spcBef>
              <a:buFont typeface="Arial"/>
              <a:buNone/>
              <a:defRPr sz="600" i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2816" indent="-285699">
              <a:spcBef>
                <a:spcPct val="20000"/>
              </a:spcBef>
              <a:buFont typeface="Arial"/>
              <a:buChar char="–"/>
              <a:defRPr sz="2800"/>
            </a:lvl2pPr>
            <a:lvl3pPr marL="1142795" indent="-228559">
              <a:spcBef>
                <a:spcPct val="20000"/>
              </a:spcBef>
              <a:buFont typeface="Arial"/>
              <a:buChar char="•"/>
              <a:defRPr sz="2400"/>
            </a:lvl3pPr>
            <a:lvl4pPr marL="1599913" indent="-228559">
              <a:spcBef>
                <a:spcPct val="20000"/>
              </a:spcBef>
              <a:buFont typeface="Arial"/>
              <a:buChar char="–"/>
              <a:defRPr sz="2100"/>
            </a:lvl4pPr>
            <a:lvl5pPr marL="2057031" indent="-228559">
              <a:spcBef>
                <a:spcPct val="20000"/>
              </a:spcBef>
              <a:buFont typeface="Arial"/>
              <a:buChar char="»"/>
              <a:defRPr sz="2100"/>
            </a:lvl5pPr>
            <a:lvl6pPr marL="2514149" indent="-228559">
              <a:spcBef>
                <a:spcPct val="20000"/>
              </a:spcBef>
              <a:buFont typeface="Arial"/>
              <a:buChar char="•"/>
              <a:defRPr sz="2100"/>
            </a:lvl6pPr>
            <a:lvl7pPr marL="2971267" indent="-228559">
              <a:spcBef>
                <a:spcPct val="20000"/>
              </a:spcBef>
              <a:buFont typeface="Arial"/>
              <a:buChar char="•"/>
              <a:defRPr sz="2100"/>
            </a:lvl7pPr>
            <a:lvl8pPr marL="3428386" indent="-228559">
              <a:spcBef>
                <a:spcPct val="20000"/>
              </a:spcBef>
              <a:buFont typeface="Arial"/>
              <a:buChar char="•"/>
              <a:defRPr sz="2100"/>
            </a:lvl8pPr>
            <a:lvl9pPr marL="3885504" indent="-228559">
              <a:spcBef>
                <a:spcPct val="20000"/>
              </a:spcBef>
              <a:buFont typeface="Arial"/>
              <a:buChar char="•"/>
              <a:defRPr sz="2100"/>
            </a:lvl9pPr>
          </a:lstStyle>
          <a:p>
            <a:pPr marL="0" marR="0" lvl="0" indent="0" algn="r" defTabSz="845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Источник: ФСГС, оценки </a:t>
            </a: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INFOLine</a:t>
            </a:r>
            <a:endParaRPr kumimoji="0" lang="ru-RU" sz="6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990623"/>
              </p:ext>
            </p:extLst>
          </p:nvPr>
        </p:nvGraphicFramePr>
        <p:xfrm>
          <a:off x="1879603" y="858619"/>
          <a:ext cx="6951662" cy="173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9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7349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5113" marR="0" lvl="0" indent="-265113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 итогам 2024 г. РТО вырос на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(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+**%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 2023 г.) до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трлн руб.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 на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– в денежном выражении. С апреля 2023 г. наблюдается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рост оборота розничной торговли, который был обеспечен увеличением доходов населения и снижением доступности крупных покупок (квартиры и автомобили) и масштабных инфляционных процессов на рынках недвижимости и др. Поддержку розничным продажам обеспечил и рост количества одиночных домохозяйств (с 2010 г. – с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до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млн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).</a:t>
                      </a:r>
                    </a:p>
                    <a:p>
                      <a:pPr marL="265113" marR="0" lvl="0" indent="-265113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IV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кв. 2024 г. рост РТО в товарной массе составил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трлн руб.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(на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трлн руб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в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III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кв. 2024 г.), в денежном выражении – на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(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+**%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III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кв. 2024 г.). </a:t>
                      </a:r>
                    </a:p>
                    <a:p>
                      <a:pPr marL="265113" marR="0" lvl="0" indent="-265113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 фоне охлаждения потребительского кредитования, во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II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пол. 2024 г. наблюдается замедление роста расходов. </a:t>
                      </a:r>
                    </a:p>
                    <a:p>
                      <a:pPr marL="265113" marR="0" lvl="0" indent="-265113" algn="just" defTabSz="8452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РТО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Non-Food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IV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кв. 2024 г. в товарной массе вырос на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(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+**%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III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кв. 2024 г.) до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трлн руб.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в денежном выражении – на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+**%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III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кв. 2024 г.). По итогам 2024 г. РТО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Non-Food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вырос на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до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 трлн руб.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+**%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2023 г.), в денежном выражении – на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**%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+**%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в 2023 г.).</a:t>
                      </a: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0522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90832" y="4457012"/>
            <a:ext cx="3252468" cy="33014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полной версии – 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слайдов, </a:t>
            </a:r>
            <a:r>
              <a:rPr lang="en-US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</a:t>
            </a: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 диаграмм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27595" y="14023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1F497D"/>
              </a:buClr>
              <a:defRPr/>
            </a:pPr>
            <a:endParaRPr lang="ru-RU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991" y="648298"/>
            <a:ext cx="5553795" cy="450042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ЧАСТЬ I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I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. АНАЛИЗ ЗАНЯТОСТИ РАБОЧЕЙ СИЛЫ</a:t>
            </a:r>
          </a:p>
          <a:p>
            <a:endParaRPr lang="ru-RU" sz="1300" dirty="0">
              <a:solidFill>
                <a:srgbClr val="E1001A"/>
              </a:solidFill>
              <a:latin typeface="Roboto Condensed"/>
              <a:cs typeface="Roboto Condense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4AF50A-B176-470A-915B-11330EB7D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302" y="147916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EE4768-8DE9-46B9-9F44-AC8D4FA6A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938" y="1686239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CF5AAB-4621-4542-8FAA-23E8192A4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574" y="1893310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49940D-91F4-4C5F-9214-F83D0987A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210" y="2100381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95454" y="914657"/>
            <a:ext cx="4036564" cy="907517"/>
          </a:xfrm>
          <a:prstGeom prst="rect">
            <a:avLst/>
          </a:prstGeom>
        </p:spPr>
        <p:txBody>
          <a:bodyPr lIns="50400" tIns="25200" rIns="50400" bIns="25200" anchor="t" anchorCtr="0"/>
          <a:lstStyle>
            <a:defPPr>
              <a:defRPr lang="ru-RU"/>
            </a:defPPr>
            <a:lvl1pPr algn="r" fontAlgn="auto">
              <a:spcAft>
                <a:spcPts val="0"/>
              </a:spcAft>
              <a:defRPr sz="1200">
                <a:ln w="17780">
                  <a:noFill/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>
              <a:defRPr/>
            </a:pPr>
            <a:r>
              <a:rPr lang="ru-RU" sz="1000" dirty="0"/>
              <a:t>Демография и миграция</a:t>
            </a:r>
          </a:p>
          <a:p>
            <a:pPr>
              <a:defRPr/>
            </a:pPr>
            <a:r>
              <a:rPr lang="ru-RU" sz="1000" dirty="0"/>
              <a:t>Поло-возрастная структура населения</a:t>
            </a:r>
          </a:p>
          <a:p>
            <a:pPr>
              <a:defRPr/>
            </a:pPr>
            <a:r>
              <a:rPr lang="ru-RU" sz="1000" dirty="0"/>
              <a:t>Международная миграция</a:t>
            </a:r>
          </a:p>
          <a:p>
            <a:pPr>
              <a:defRPr/>
            </a:pPr>
            <a:r>
              <a:rPr lang="ru-RU" sz="1000" dirty="0"/>
              <a:t>Рейтинг крупнейших работодателей</a:t>
            </a:r>
          </a:p>
          <a:p>
            <a:pPr>
              <a:defRPr/>
            </a:pPr>
            <a:r>
              <a:rPr lang="ru-RU" sz="1000" dirty="0"/>
              <a:t>Занятость и дефицит кадров в строительстве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8CCA08B0-A82D-4976-A224-DAB8B091254A}"/>
              </a:ext>
            </a:extLst>
          </p:cNvPr>
          <p:cNvGraphicFramePr>
            <a:graphicFrameLocks noGrp="1"/>
          </p:cNvGraphicFramePr>
          <p:nvPr/>
        </p:nvGraphicFramePr>
        <p:xfrm>
          <a:off x="140892" y="1059116"/>
          <a:ext cx="2886712" cy="51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полной версии исследования </a:t>
                      </a:r>
                      <a:b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«РЫНОК DIY РОССИИ. ИТОГИ 2024 ГОДА И ТЕНДЕНЦИИ 2025 ГОДА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»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FCA0097-99F0-48B6-B35A-E4EDBD8E8B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4447" y="1739945"/>
            <a:ext cx="1682617" cy="130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7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90832" y="4457012"/>
            <a:ext cx="3252468" cy="33014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1200" dirty="0">
                <a:ln w="17780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полной версии – 18 слайдов, 32 диаграммы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27595" y="14023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1F497D"/>
              </a:buClr>
              <a:defRPr/>
            </a:pPr>
            <a:endParaRPr lang="ru-RU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991" y="648298"/>
            <a:ext cx="5553795" cy="450042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ЧАСТЬ I</a:t>
            </a:r>
            <a:r>
              <a:rPr lang="en-US" sz="1300" dirty="0">
                <a:solidFill>
                  <a:srgbClr val="E1001A"/>
                </a:solidFill>
                <a:latin typeface="Roboto Condensed"/>
                <a:cs typeface="Roboto Condensed"/>
              </a:rPr>
              <a:t>II</a:t>
            </a:r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. СОСТОЯНИЕ СТРОИТЕЛЬНОЙ ОТРАСЛИ</a:t>
            </a:r>
          </a:p>
          <a:p>
            <a:endParaRPr lang="ru-RU" sz="1300" dirty="0">
              <a:solidFill>
                <a:srgbClr val="E1001A"/>
              </a:solidFill>
              <a:latin typeface="Roboto Condensed"/>
              <a:cs typeface="Roboto Condense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4AF50A-B176-470A-915B-11330EB7D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302" y="1479168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EE4768-8DE9-46B9-9F44-AC8D4FA6A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938" y="1686239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CF5AAB-4621-4542-8FAA-23E8192A4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574" y="1893310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49940D-91F4-4C5F-9214-F83D0987A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210" y="2100381"/>
            <a:ext cx="345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ctr" rotWithShape="0">
              <a:srgbClr val="000000">
                <a:alpha val="40000"/>
              </a:srgbClr>
            </a:outerShdw>
          </a:effectLst>
          <a:scene3d>
            <a:camera prst="perspectiveContrastingRightFacing">
              <a:rot lat="623785" lon="18600000" rev="213211"/>
            </a:camera>
            <a:lightRig rig="threePt" dir="t"/>
          </a:scene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95454" y="914657"/>
            <a:ext cx="4036564" cy="2764842"/>
          </a:xfrm>
          <a:prstGeom prst="rect">
            <a:avLst/>
          </a:prstGeom>
        </p:spPr>
        <p:txBody>
          <a:bodyPr lIns="50400" tIns="25200" rIns="50400" bIns="25200" anchor="t" anchorCtr="0"/>
          <a:lstStyle>
            <a:defPPr>
              <a:defRPr lang="ru-RU"/>
            </a:defPPr>
            <a:lvl1pPr algn="r" fontAlgn="auto">
              <a:spcAft>
                <a:spcPts val="0"/>
              </a:spcAft>
              <a:defRPr sz="1200">
                <a:ln w="17780">
                  <a:noFill/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>
              <a:defRPr/>
            </a:pPr>
            <a:r>
              <a:rPr lang="ru-RU" sz="1000" dirty="0"/>
              <a:t>Инвестиции в основной капитал</a:t>
            </a:r>
          </a:p>
          <a:p>
            <a:pPr>
              <a:defRPr/>
            </a:pPr>
            <a:r>
              <a:rPr lang="ru-RU" sz="1000" dirty="0"/>
              <a:t>Инвестиционная активность в отраслях </a:t>
            </a:r>
            <a:endParaRPr lang="en-US" sz="1000" dirty="0"/>
          </a:p>
          <a:p>
            <a:pPr>
              <a:defRPr/>
            </a:pPr>
            <a:r>
              <a:rPr lang="ru-RU" sz="1000" dirty="0"/>
              <a:t>Объем строительных работ</a:t>
            </a:r>
          </a:p>
          <a:p>
            <a:pPr>
              <a:defRPr/>
            </a:pPr>
            <a:r>
              <a:rPr lang="ru-RU" sz="1000" dirty="0"/>
              <a:t>Деловая активность строительных организаций</a:t>
            </a:r>
            <a:endParaRPr lang="en-US" sz="1000" dirty="0"/>
          </a:p>
          <a:p>
            <a:pPr>
              <a:defRPr/>
            </a:pPr>
            <a:r>
              <a:rPr lang="ru-RU" sz="1000" dirty="0"/>
              <a:t>Кредитование строительных компаний</a:t>
            </a:r>
          </a:p>
          <a:p>
            <a:pPr>
              <a:defRPr/>
            </a:pPr>
            <a:r>
              <a:rPr lang="ru-RU" sz="1000" dirty="0"/>
              <a:t>Ввод жилых и нежилых зданий</a:t>
            </a:r>
          </a:p>
          <a:p>
            <a:pPr>
              <a:defRPr/>
            </a:pPr>
            <a:r>
              <a:rPr lang="ru-RU" sz="1000" dirty="0"/>
              <a:t>Основные показатели жилищного строительства</a:t>
            </a:r>
          </a:p>
          <a:p>
            <a:pPr>
              <a:defRPr/>
            </a:pPr>
            <a:r>
              <a:rPr lang="ru-RU" sz="1000" dirty="0"/>
              <a:t>Основные показатели: массовое </a:t>
            </a:r>
          </a:p>
          <a:p>
            <a:pPr>
              <a:defRPr/>
            </a:pPr>
            <a:r>
              <a:rPr lang="ru-RU" sz="1000" dirty="0"/>
              <a:t>жилищное строительство</a:t>
            </a:r>
          </a:p>
          <a:p>
            <a:pPr>
              <a:defRPr/>
            </a:pPr>
            <a:r>
              <a:rPr lang="ru-RU" sz="1000" dirty="0"/>
              <a:t>Основные показатели: индивидуальное </a:t>
            </a:r>
          </a:p>
          <a:p>
            <a:pPr>
              <a:defRPr/>
            </a:pPr>
            <a:r>
              <a:rPr lang="ru-RU" sz="1000" dirty="0"/>
              <a:t>жилищное строительство</a:t>
            </a:r>
            <a:endParaRPr lang="en-US" sz="1000" dirty="0"/>
          </a:p>
          <a:p>
            <a:pPr>
              <a:defRPr/>
            </a:pPr>
            <a:r>
              <a:rPr lang="ru-RU" sz="1000" dirty="0"/>
              <a:t>Ипотечное кредитование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8CCA08B0-A82D-4976-A224-DAB8B0912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78930"/>
              </p:ext>
            </p:extLst>
          </p:nvPr>
        </p:nvGraphicFramePr>
        <p:xfrm>
          <a:off x="140892" y="1059116"/>
          <a:ext cx="2886712" cy="51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just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полной версии исследования </a:t>
                      </a:r>
                      <a:b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</a:b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«РЫНОК DIY РОССИИ. ИТОГИ 2024 ГОДА И ТЕНДЕНЦИИ 2025 ГОДА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»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9343F9-9C88-4992-8489-2E1CB0842D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4447" y="1739945"/>
            <a:ext cx="1682617" cy="130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726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49451" tIns="24725" rIns="49451" bIns="24725" rtlCol="0">
        <a:spAutoFit/>
      </a:bodyPr>
      <a:lstStyle>
        <a:defPPr>
          <a:defRPr sz="1300" dirty="0">
            <a:solidFill>
              <a:srgbClr val="E1001A"/>
            </a:solidFill>
            <a:latin typeface="Roboto Condensed"/>
            <a:cs typeface="Roboto Condense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Другая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00000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Другая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00000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112695</TotalTime>
  <Words>9001</Words>
  <Application>Microsoft Office PowerPoint</Application>
  <PresentationFormat>Экран (16:9)</PresentationFormat>
  <Paragraphs>820</Paragraphs>
  <Slides>28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Times New Roman</vt:lpstr>
      <vt:lpstr>Calibri</vt:lpstr>
      <vt:lpstr>Roboto Condensed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Федяков</dc:creator>
  <cp:lastModifiedBy>Наталия Богдановская</cp:lastModifiedBy>
  <cp:revision>8812</cp:revision>
  <cp:lastPrinted>2020-12-08T16:14:39Z</cp:lastPrinted>
  <dcterms:created xsi:type="dcterms:W3CDTF">2016-09-04T15:09:34Z</dcterms:created>
  <dcterms:modified xsi:type="dcterms:W3CDTF">2025-03-25T11:43:07Z</dcterms:modified>
</cp:coreProperties>
</file>